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7"/>
  </p:notesMasterIdLst>
  <p:sldIdLst>
    <p:sldId id="256" r:id="rId2"/>
    <p:sldId id="325" r:id="rId3"/>
    <p:sldId id="308" r:id="rId4"/>
    <p:sldId id="259" r:id="rId5"/>
    <p:sldId id="298" r:id="rId6"/>
    <p:sldId id="309" r:id="rId7"/>
    <p:sldId id="260" r:id="rId8"/>
    <p:sldId id="310" r:id="rId9"/>
    <p:sldId id="299" r:id="rId10"/>
    <p:sldId id="300" r:id="rId11"/>
    <p:sldId id="301" r:id="rId12"/>
    <p:sldId id="303" r:id="rId13"/>
    <p:sldId id="311" r:id="rId14"/>
    <p:sldId id="312" r:id="rId15"/>
    <p:sldId id="313" r:id="rId16"/>
    <p:sldId id="314" r:id="rId17"/>
    <p:sldId id="315" r:id="rId18"/>
    <p:sldId id="336" r:id="rId19"/>
    <p:sldId id="337" r:id="rId20"/>
    <p:sldId id="269" r:id="rId21"/>
    <p:sldId id="338" r:id="rId22"/>
    <p:sldId id="339" r:id="rId23"/>
    <p:sldId id="328" r:id="rId24"/>
    <p:sldId id="329" r:id="rId25"/>
    <p:sldId id="330" r:id="rId26"/>
    <p:sldId id="331" r:id="rId27"/>
    <p:sldId id="332" r:id="rId28"/>
    <p:sldId id="333" r:id="rId29"/>
    <p:sldId id="334" r:id="rId30"/>
    <p:sldId id="335" r:id="rId31"/>
    <p:sldId id="324" r:id="rId32"/>
    <p:sldId id="304" r:id="rId33"/>
    <p:sldId id="273" r:id="rId34"/>
    <p:sldId id="306" r:id="rId35"/>
    <p:sldId id="266" r:id="rId36"/>
  </p:sldIdLst>
  <p:sldSz cx="9144000" cy="5143500" type="screen16x9"/>
  <p:notesSz cx="6858000" cy="9144000"/>
  <p:embeddedFontLst>
    <p:embeddedFont>
      <p:font typeface="Alfa Slab One" panose="02010600030101010101" charset="0"/>
      <p:regular r:id="rId38"/>
    </p:embeddedFont>
    <p:embeddedFont>
      <p:font typeface="Cantarell" panose="02010600030101010101" charset="0"/>
      <p:regular r:id="rId39"/>
      <p:bold r:id="rId40"/>
      <p:italic r:id="rId41"/>
      <p:boldItalic r:id="rId42"/>
    </p:embeddedFont>
    <p:embeddedFont>
      <p:font typeface="Changa" panose="02010600030101010101" charset="-78"/>
      <p:regular r:id="rId43"/>
      <p:bold r:id="rId44"/>
    </p:embeddedFont>
    <p:embeddedFont>
      <p:font typeface="Hind Guntur" panose="02000000000000000000" pitchFamily="2"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09">
          <p15:clr>
            <a:srgbClr val="A4A3A4"/>
          </p15:clr>
        </p15:guide>
        <p15:guide id="2" pos="2880">
          <p15:clr>
            <a:srgbClr val="A4A3A4"/>
          </p15:clr>
        </p15:guide>
        <p15:guide id="3" pos="449">
          <p15:clr>
            <a:srgbClr val="9AA0A6"/>
          </p15:clr>
        </p15:guide>
        <p15:guide id="4" pos="5311">
          <p15:clr>
            <a:srgbClr val="9AA0A6"/>
          </p15:clr>
        </p15:guide>
        <p15:guide id="5" orient="horz" pos="340">
          <p15:clr>
            <a:srgbClr val="9AA0A6"/>
          </p15:clr>
        </p15:guide>
        <p15:guide id="6"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5FB0E6-E56D-40EA-B2F7-940BFF84367C}">
  <a:tblStyle styleId="{BF5FB0E6-E56D-40EA-B2F7-940BFF8436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8" d="100"/>
          <a:sy n="98" d="100"/>
        </p:scale>
        <p:origin x="254" y="89"/>
      </p:cViewPr>
      <p:guideLst>
        <p:guide orient="horz" pos="1709"/>
        <p:guide pos="2880"/>
        <p:guide pos="449"/>
        <p:guide pos="5311"/>
        <p:guide orient="horz" pos="340"/>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5D4F0D7E-FCCA-0289-C4F0-37B302488B9A}"/>
            </a:ext>
          </a:extLst>
        </p:cNvPr>
        <p:cNvGrpSpPr/>
        <p:nvPr/>
      </p:nvGrpSpPr>
      <p:grpSpPr>
        <a:xfrm>
          <a:off x="0" y="0"/>
          <a:ext cx="0" cy="0"/>
          <a:chOff x="0" y="0"/>
          <a:chExt cx="0" cy="0"/>
        </a:xfrm>
      </p:grpSpPr>
      <p:sp>
        <p:nvSpPr>
          <p:cNvPr id="820" name="Google Shape;820;g91981234e5_0_914:notes">
            <a:extLst>
              <a:ext uri="{FF2B5EF4-FFF2-40B4-BE49-F238E27FC236}">
                <a16:creationId xmlns:a16="http://schemas.microsoft.com/office/drawing/2014/main" id="{87823F1E-0157-177E-587C-0D17942128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91981234e5_0_914:notes">
            <a:extLst>
              <a:ext uri="{FF2B5EF4-FFF2-40B4-BE49-F238E27FC236}">
                <a16:creationId xmlns:a16="http://schemas.microsoft.com/office/drawing/2014/main" id="{AC9A908C-762D-8AAE-9D63-B5EDD48BAD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627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2FEB6941-88CA-5983-F0D7-6717A2D7A406}"/>
            </a:ext>
          </a:extLst>
        </p:cNvPr>
        <p:cNvGrpSpPr/>
        <p:nvPr/>
      </p:nvGrpSpPr>
      <p:grpSpPr>
        <a:xfrm>
          <a:off x="0" y="0"/>
          <a:ext cx="0" cy="0"/>
          <a:chOff x="0" y="0"/>
          <a:chExt cx="0" cy="0"/>
        </a:xfrm>
      </p:grpSpPr>
      <p:sp>
        <p:nvSpPr>
          <p:cNvPr id="820" name="Google Shape;820;g91981234e5_0_914:notes">
            <a:extLst>
              <a:ext uri="{FF2B5EF4-FFF2-40B4-BE49-F238E27FC236}">
                <a16:creationId xmlns:a16="http://schemas.microsoft.com/office/drawing/2014/main" id="{3A8BF8BA-C4E6-8729-EF34-B853A260B7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91981234e5_0_914:notes">
            <a:extLst>
              <a:ext uri="{FF2B5EF4-FFF2-40B4-BE49-F238E27FC236}">
                <a16:creationId xmlns:a16="http://schemas.microsoft.com/office/drawing/2014/main" id="{38656568-9502-7278-A75D-D96FC572E2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671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42834367-CF63-3F37-2857-DF1965046848}"/>
            </a:ext>
          </a:extLst>
        </p:cNvPr>
        <p:cNvGrpSpPr/>
        <p:nvPr/>
      </p:nvGrpSpPr>
      <p:grpSpPr>
        <a:xfrm>
          <a:off x="0" y="0"/>
          <a:ext cx="0" cy="0"/>
          <a:chOff x="0" y="0"/>
          <a:chExt cx="0" cy="0"/>
        </a:xfrm>
      </p:grpSpPr>
      <p:sp>
        <p:nvSpPr>
          <p:cNvPr id="820" name="Google Shape;820;g91981234e5_0_914:notes">
            <a:extLst>
              <a:ext uri="{FF2B5EF4-FFF2-40B4-BE49-F238E27FC236}">
                <a16:creationId xmlns:a16="http://schemas.microsoft.com/office/drawing/2014/main" id="{EC7685A0-5631-E14A-2540-D6D207A09A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91981234e5_0_914:notes">
            <a:extLst>
              <a:ext uri="{FF2B5EF4-FFF2-40B4-BE49-F238E27FC236}">
                <a16:creationId xmlns:a16="http://schemas.microsoft.com/office/drawing/2014/main" id="{AF43807E-9C1A-7143-7D85-7F88918900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85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a:extLst>
            <a:ext uri="{FF2B5EF4-FFF2-40B4-BE49-F238E27FC236}">
              <a16:creationId xmlns:a16="http://schemas.microsoft.com/office/drawing/2014/main" id="{4365EDE9-5FE1-930E-F690-DE78F6B7DBDB}"/>
            </a:ext>
          </a:extLst>
        </p:cNvPr>
        <p:cNvGrpSpPr/>
        <p:nvPr/>
      </p:nvGrpSpPr>
      <p:grpSpPr>
        <a:xfrm>
          <a:off x="0" y="0"/>
          <a:ext cx="0" cy="0"/>
          <a:chOff x="0" y="0"/>
          <a:chExt cx="0" cy="0"/>
        </a:xfrm>
      </p:grpSpPr>
      <p:sp>
        <p:nvSpPr>
          <p:cNvPr id="974" name="Google Shape;974;g91981234e5_0_11:notes">
            <a:extLst>
              <a:ext uri="{FF2B5EF4-FFF2-40B4-BE49-F238E27FC236}">
                <a16:creationId xmlns:a16="http://schemas.microsoft.com/office/drawing/2014/main" id="{17C10AC5-32A6-F2BA-3081-45A77542E0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91981234e5_0_11:notes">
            <a:extLst>
              <a:ext uri="{FF2B5EF4-FFF2-40B4-BE49-F238E27FC236}">
                <a16:creationId xmlns:a16="http://schemas.microsoft.com/office/drawing/2014/main" id="{6C04F488-59D3-6CCB-B342-896DF96C82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445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8CECA5B6-D1A4-775B-38BE-26C9CEB01524}"/>
            </a:ext>
          </a:extLst>
        </p:cNvPr>
        <p:cNvGrpSpPr/>
        <p:nvPr/>
      </p:nvGrpSpPr>
      <p:grpSpPr>
        <a:xfrm>
          <a:off x="0" y="0"/>
          <a:ext cx="0" cy="0"/>
          <a:chOff x="0" y="0"/>
          <a:chExt cx="0" cy="0"/>
        </a:xfrm>
      </p:grpSpPr>
      <p:sp>
        <p:nvSpPr>
          <p:cNvPr id="428" name="Google Shape;428;g91981234e5_0_1310:notes">
            <a:extLst>
              <a:ext uri="{FF2B5EF4-FFF2-40B4-BE49-F238E27FC236}">
                <a16:creationId xmlns:a16="http://schemas.microsoft.com/office/drawing/2014/main" id="{F0BC6732-ED6F-4AEA-28DB-983E8FAB72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91981234e5_0_1310:notes">
            <a:extLst>
              <a:ext uri="{FF2B5EF4-FFF2-40B4-BE49-F238E27FC236}">
                <a16:creationId xmlns:a16="http://schemas.microsoft.com/office/drawing/2014/main" id="{1E76CCCB-5C30-120A-0042-04C23DFC16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752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a:extLst>
            <a:ext uri="{FF2B5EF4-FFF2-40B4-BE49-F238E27FC236}">
              <a16:creationId xmlns:a16="http://schemas.microsoft.com/office/drawing/2014/main" id="{D0751218-DE94-FD66-F645-695E38F22630}"/>
            </a:ext>
          </a:extLst>
        </p:cNvPr>
        <p:cNvGrpSpPr/>
        <p:nvPr/>
      </p:nvGrpSpPr>
      <p:grpSpPr>
        <a:xfrm>
          <a:off x="0" y="0"/>
          <a:ext cx="0" cy="0"/>
          <a:chOff x="0" y="0"/>
          <a:chExt cx="0" cy="0"/>
        </a:xfrm>
      </p:grpSpPr>
      <p:sp>
        <p:nvSpPr>
          <p:cNvPr id="1008" name="Google Shape;1008;g91981234e5_0_2481:notes">
            <a:extLst>
              <a:ext uri="{FF2B5EF4-FFF2-40B4-BE49-F238E27FC236}">
                <a16:creationId xmlns:a16="http://schemas.microsoft.com/office/drawing/2014/main" id="{5B3C90D4-3969-C263-C5B5-07A4D688DC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91981234e5_0_2481:notes">
            <a:extLst>
              <a:ext uri="{FF2B5EF4-FFF2-40B4-BE49-F238E27FC236}">
                <a16:creationId xmlns:a16="http://schemas.microsoft.com/office/drawing/2014/main" id="{DB9F27E7-2100-CA03-BFE3-791B4C1F54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366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a:extLst>
            <a:ext uri="{FF2B5EF4-FFF2-40B4-BE49-F238E27FC236}">
              <a16:creationId xmlns:a16="http://schemas.microsoft.com/office/drawing/2014/main" id="{C7C95F39-86CD-4D25-5632-A366A4F29F7F}"/>
            </a:ext>
          </a:extLst>
        </p:cNvPr>
        <p:cNvGrpSpPr/>
        <p:nvPr/>
      </p:nvGrpSpPr>
      <p:grpSpPr>
        <a:xfrm>
          <a:off x="0" y="0"/>
          <a:ext cx="0" cy="0"/>
          <a:chOff x="0" y="0"/>
          <a:chExt cx="0" cy="0"/>
        </a:xfrm>
      </p:grpSpPr>
      <p:sp>
        <p:nvSpPr>
          <p:cNvPr id="1081" name="Google Shape;1081;g96cab1a850_0_1074:notes">
            <a:extLst>
              <a:ext uri="{FF2B5EF4-FFF2-40B4-BE49-F238E27FC236}">
                <a16:creationId xmlns:a16="http://schemas.microsoft.com/office/drawing/2014/main" id="{DFBCD2E8-0099-2F31-E59E-3B42DCDC8E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96cab1a850_0_1074:notes">
            <a:extLst>
              <a:ext uri="{FF2B5EF4-FFF2-40B4-BE49-F238E27FC236}">
                <a16:creationId xmlns:a16="http://schemas.microsoft.com/office/drawing/2014/main" id="{F4FF982F-9599-C361-82EF-9FA4A225D5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819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a:extLst>
            <a:ext uri="{FF2B5EF4-FFF2-40B4-BE49-F238E27FC236}">
              <a16:creationId xmlns:a16="http://schemas.microsoft.com/office/drawing/2014/main" id="{910C0EA5-CA44-D6D9-D07A-5AE9D5DB3AF9}"/>
            </a:ext>
          </a:extLst>
        </p:cNvPr>
        <p:cNvGrpSpPr/>
        <p:nvPr/>
      </p:nvGrpSpPr>
      <p:grpSpPr>
        <a:xfrm>
          <a:off x="0" y="0"/>
          <a:ext cx="0" cy="0"/>
          <a:chOff x="0" y="0"/>
          <a:chExt cx="0" cy="0"/>
        </a:xfrm>
      </p:grpSpPr>
      <p:sp>
        <p:nvSpPr>
          <p:cNvPr id="1081" name="Google Shape;1081;g96cab1a850_0_1074:notes">
            <a:extLst>
              <a:ext uri="{FF2B5EF4-FFF2-40B4-BE49-F238E27FC236}">
                <a16:creationId xmlns:a16="http://schemas.microsoft.com/office/drawing/2014/main" id="{9202642E-51C9-375A-F7C1-59063C11B6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96cab1a850_0_1074:notes">
            <a:extLst>
              <a:ext uri="{FF2B5EF4-FFF2-40B4-BE49-F238E27FC236}">
                <a16:creationId xmlns:a16="http://schemas.microsoft.com/office/drawing/2014/main" id="{071400A2-EBBF-7C85-0236-3C19A32664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667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91981234e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91981234e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a:extLst>
            <a:ext uri="{FF2B5EF4-FFF2-40B4-BE49-F238E27FC236}">
              <a16:creationId xmlns:a16="http://schemas.microsoft.com/office/drawing/2014/main" id="{479ED5FF-DE8D-EAE1-74A6-84E2EB7975C1}"/>
            </a:ext>
          </a:extLst>
        </p:cNvPr>
        <p:cNvGrpSpPr/>
        <p:nvPr/>
      </p:nvGrpSpPr>
      <p:grpSpPr>
        <a:xfrm>
          <a:off x="0" y="0"/>
          <a:ext cx="0" cy="0"/>
          <a:chOff x="0" y="0"/>
          <a:chExt cx="0" cy="0"/>
        </a:xfrm>
      </p:grpSpPr>
      <p:sp>
        <p:nvSpPr>
          <p:cNvPr id="1008" name="Google Shape;1008;g91981234e5_0_2481:notes">
            <a:extLst>
              <a:ext uri="{FF2B5EF4-FFF2-40B4-BE49-F238E27FC236}">
                <a16:creationId xmlns:a16="http://schemas.microsoft.com/office/drawing/2014/main" id="{2503CB8A-6351-D276-8530-D8D81A8462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91981234e5_0_2481:notes">
            <a:extLst>
              <a:ext uri="{FF2B5EF4-FFF2-40B4-BE49-F238E27FC236}">
                <a16:creationId xmlns:a16="http://schemas.microsoft.com/office/drawing/2014/main" id="{5F3FE59E-C98C-A801-C620-97D7FDCFB7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155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a:extLst>
            <a:ext uri="{FF2B5EF4-FFF2-40B4-BE49-F238E27FC236}">
              <a16:creationId xmlns:a16="http://schemas.microsoft.com/office/drawing/2014/main" id="{8B8F0864-7DBF-C506-5273-8CA55A58BBE9}"/>
            </a:ext>
          </a:extLst>
        </p:cNvPr>
        <p:cNvGrpSpPr/>
        <p:nvPr/>
      </p:nvGrpSpPr>
      <p:grpSpPr>
        <a:xfrm>
          <a:off x="0" y="0"/>
          <a:ext cx="0" cy="0"/>
          <a:chOff x="0" y="0"/>
          <a:chExt cx="0" cy="0"/>
        </a:xfrm>
      </p:grpSpPr>
      <p:sp>
        <p:nvSpPr>
          <p:cNvPr id="436" name="Google Shape;436;g91981234e5_0_486:notes">
            <a:extLst>
              <a:ext uri="{FF2B5EF4-FFF2-40B4-BE49-F238E27FC236}">
                <a16:creationId xmlns:a16="http://schemas.microsoft.com/office/drawing/2014/main" id="{91CDE74B-9095-6FA3-F0D1-02A4E87CA7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91981234e5_0_486:notes">
            <a:extLst>
              <a:ext uri="{FF2B5EF4-FFF2-40B4-BE49-F238E27FC236}">
                <a16:creationId xmlns:a16="http://schemas.microsoft.com/office/drawing/2014/main" id="{E6FBCA60-744C-65A8-57BA-16C5E0A109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0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96cab1a850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96cab1a850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93378ff58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93378ff58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a:extLst>
            <a:ext uri="{FF2B5EF4-FFF2-40B4-BE49-F238E27FC236}">
              <a16:creationId xmlns:a16="http://schemas.microsoft.com/office/drawing/2014/main" id="{74FCC4E9-4468-BCDC-FE33-F84413DADDAB}"/>
            </a:ext>
          </a:extLst>
        </p:cNvPr>
        <p:cNvGrpSpPr/>
        <p:nvPr/>
      </p:nvGrpSpPr>
      <p:grpSpPr>
        <a:xfrm>
          <a:off x="0" y="0"/>
          <a:ext cx="0" cy="0"/>
          <a:chOff x="0" y="0"/>
          <a:chExt cx="0" cy="0"/>
        </a:xfrm>
      </p:grpSpPr>
      <p:sp>
        <p:nvSpPr>
          <p:cNvPr id="1008" name="Google Shape;1008;g91981234e5_0_2481:notes">
            <a:extLst>
              <a:ext uri="{FF2B5EF4-FFF2-40B4-BE49-F238E27FC236}">
                <a16:creationId xmlns:a16="http://schemas.microsoft.com/office/drawing/2014/main" id="{85FBCDB9-F3B4-FBF6-79A1-A1D82D5ED5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91981234e5_0_2481:notes">
            <a:extLst>
              <a:ext uri="{FF2B5EF4-FFF2-40B4-BE49-F238E27FC236}">
                <a16:creationId xmlns:a16="http://schemas.microsoft.com/office/drawing/2014/main" id="{C7344AF1-0CB6-7BB1-5039-84ACC11BB0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952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91981234e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91981234e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91981234e5_0_2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91981234e5_0_2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96cab1a85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96cab1a85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96cab1a850_0_2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96cab1a850_0_2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91981234e5_0_2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91981234e5_0_2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96cab1a850_0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96cab1a850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96cab1a850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96cab1a850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a:extLst>
            <a:ext uri="{FF2B5EF4-FFF2-40B4-BE49-F238E27FC236}">
              <a16:creationId xmlns:a16="http://schemas.microsoft.com/office/drawing/2014/main" id="{4365EDE9-5FE1-930E-F690-DE78F6B7DBDB}"/>
            </a:ext>
          </a:extLst>
        </p:cNvPr>
        <p:cNvGrpSpPr/>
        <p:nvPr/>
      </p:nvGrpSpPr>
      <p:grpSpPr>
        <a:xfrm>
          <a:off x="0" y="0"/>
          <a:ext cx="0" cy="0"/>
          <a:chOff x="0" y="0"/>
          <a:chExt cx="0" cy="0"/>
        </a:xfrm>
      </p:grpSpPr>
      <p:sp>
        <p:nvSpPr>
          <p:cNvPr id="974" name="Google Shape;974;g91981234e5_0_11:notes">
            <a:extLst>
              <a:ext uri="{FF2B5EF4-FFF2-40B4-BE49-F238E27FC236}">
                <a16:creationId xmlns:a16="http://schemas.microsoft.com/office/drawing/2014/main" id="{17C10AC5-32A6-F2BA-3081-45A77542E0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91981234e5_0_11:notes">
            <a:extLst>
              <a:ext uri="{FF2B5EF4-FFF2-40B4-BE49-F238E27FC236}">
                <a16:creationId xmlns:a16="http://schemas.microsoft.com/office/drawing/2014/main" id="{6C04F488-59D3-6CCB-B342-896DF96C82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445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a:extLst>
            <a:ext uri="{FF2B5EF4-FFF2-40B4-BE49-F238E27FC236}">
              <a16:creationId xmlns:a16="http://schemas.microsoft.com/office/drawing/2014/main" id="{3F1E15A9-A992-A57B-87B3-EF1D4DF5774A}"/>
            </a:ext>
          </a:extLst>
        </p:cNvPr>
        <p:cNvGrpSpPr/>
        <p:nvPr/>
      </p:nvGrpSpPr>
      <p:grpSpPr>
        <a:xfrm>
          <a:off x="0" y="0"/>
          <a:ext cx="0" cy="0"/>
          <a:chOff x="0" y="0"/>
          <a:chExt cx="0" cy="0"/>
        </a:xfrm>
      </p:grpSpPr>
      <p:sp>
        <p:nvSpPr>
          <p:cNvPr id="1081" name="Google Shape;1081;g96cab1a850_0_1074:notes">
            <a:extLst>
              <a:ext uri="{FF2B5EF4-FFF2-40B4-BE49-F238E27FC236}">
                <a16:creationId xmlns:a16="http://schemas.microsoft.com/office/drawing/2014/main" id="{E7B13CCE-F090-F267-5A97-10E00E68D4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96cab1a850_0_1074:notes">
            <a:extLst>
              <a:ext uri="{FF2B5EF4-FFF2-40B4-BE49-F238E27FC236}">
                <a16:creationId xmlns:a16="http://schemas.microsoft.com/office/drawing/2014/main" id="{90A36463-4A04-8060-32A0-8AD77C1165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310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a:extLst>
            <a:ext uri="{FF2B5EF4-FFF2-40B4-BE49-F238E27FC236}">
              <a16:creationId xmlns:a16="http://schemas.microsoft.com/office/drawing/2014/main" id="{1A10129F-D6A4-EB62-2711-B3EC99279AD4}"/>
            </a:ext>
          </a:extLst>
        </p:cNvPr>
        <p:cNvGrpSpPr/>
        <p:nvPr/>
      </p:nvGrpSpPr>
      <p:grpSpPr>
        <a:xfrm>
          <a:off x="0" y="0"/>
          <a:ext cx="0" cy="0"/>
          <a:chOff x="0" y="0"/>
          <a:chExt cx="0" cy="0"/>
        </a:xfrm>
      </p:grpSpPr>
      <p:sp>
        <p:nvSpPr>
          <p:cNvPr id="974" name="Google Shape;974;g91981234e5_0_11:notes">
            <a:extLst>
              <a:ext uri="{FF2B5EF4-FFF2-40B4-BE49-F238E27FC236}">
                <a16:creationId xmlns:a16="http://schemas.microsoft.com/office/drawing/2014/main" id="{90D5B1E2-2A3E-4F14-1E87-F074064EA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91981234e5_0_11:notes">
            <a:extLst>
              <a:ext uri="{FF2B5EF4-FFF2-40B4-BE49-F238E27FC236}">
                <a16:creationId xmlns:a16="http://schemas.microsoft.com/office/drawing/2014/main" id="{5ACBB95F-2A55-C2F8-7403-F6416BA998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631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93E8645D-9B41-68A4-7E92-149E110BB429}"/>
            </a:ext>
          </a:extLst>
        </p:cNvPr>
        <p:cNvGrpSpPr/>
        <p:nvPr/>
      </p:nvGrpSpPr>
      <p:grpSpPr>
        <a:xfrm>
          <a:off x="0" y="0"/>
          <a:ext cx="0" cy="0"/>
          <a:chOff x="0" y="0"/>
          <a:chExt cx="0" cy="0"/>
        </a:xfrm>
      </p:grpSpPr>
      <p:sp>
        <p:nvSpPr>
          <p:cNvPr id="640" name="Google Shape;640;g93378ff58e_0_9:notes">
            <a:extLst>
              <a:ext uri="{FF2B5EF4-FFF2-40B4-BE49-F238E27FC236}">
                <a16:creationId xmlns:a16="http://schemas.microsoft.com/office/drawing/2014/main" id="{A3F0CA52-B897-705C-2DFF-D4BE1BE27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93378ff58e_0_9:notes">
            <a:extLst>
              <a:ext uri="{FF2B5EF4-FFF2-40B4-BE49-F238E27FC236}">
                <a16:creationId xmlns:a16="http://schemas.microsoft.com/office/drawing/2014/main" id="{C6BA2038-CC38-A0FD-C77A-134DA43C8A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243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96cab1a850_0_2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96cab1a850_0_2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ABB22E07-6C6A-2380-C3C1-F89EF0F9C798}"/>
            </a:ext>
          </a:extLst>
        </p:cNvPr>
        <p:cNvGrpSpPr/>
        <p:nvPr/>
      </p:nvGrpSpPr>
      <p:grpSpPr>
        <a:xfrm>
          <a:off x="0" y="0"/>
          <a:ext cx="0" cy="0"/>
          <a:chOff x="0" y="0"/>
          <a:chExt cx="0" cy="0"/>
        </a:xfrm>
      </p:grpSpPr>
      <p:sp>
        <p:nvSpPr>
          <p:cNvPr id="1528" name="Google Shape;1528;g96cab1a850_0_2152:notes">
            <a:extLst>
              <a:ext uri="{FF2B5EF4-FFF2-40B4-BE49-F238E27FC236}">
                <a16:creationId xmlns:a16="http://schemas.microsoft.com/office/drawing/2014/main" id="{D3D37F1F-D243-EECF-3ADF-3F3A9FEA73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96cab1a850_0_2152:notes">
            <a:extLst>
              <a:ext uri="{FF2B5EF4-FFF2-40B4-BE49-F238E27FC236}">
                <a16:creationId xmlns:a16="http://schemas.microsoft.com/office/drawing/2014/main" id="{08888867-34B4-7AAA-0C6E-4A4AC3FC2A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253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96cab1a85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96cab1a85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93378ff58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93378ff58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556A1B1E-7343-2A0E-4CF7-D1673F81586A}"/>
            </a:ext>
          </a:extLst>
        </p:cNvPr>
        <p:cNvGrpSpPr/>
        <p:nvPr/>
      </p:nvGrpSpPr>
      <p:grpSpPr>
        <a:xfrm>
          <a:off x="0" y="0"/>
          <a:ext cx="0" cy="0"/>
          <a:chOff x="0" y="0"/>
          <a:chExt cx="0" cy="0"/>
        </a:xfrm>
      </p:grpSpPr>
      <p:sp>
        <p:nvSpPr>
          <p:cNvPr id="640" name="Google Shape;640;g93378ff58e_0_9:notes">
            <a:extLst>
              <a:ext uri="{FF2B5EF4-FFF2-40B4-BE49-F238E27FC236}">
                <a16:creationId xmlns:a16="http://schemas.microsoft.com/office/drawing/2014/main" id="{E2B9FEF4-F5C9-F853-B631-CDF05482DE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93378ff58e_0_9:notes">
            <a:extLst>
              <a:ext uri="{FF2B5EF4-FFF2-40B4-BE49-F238E27FC236}">
                <a16:creationId xmlns:a16="http://schemas.microsoft.com/office/drawing/2014/main" id="{43FC94A8-8DC7-7E42-7C0B-95D451868B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053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a:extLst>
            <a:ext uri="{FF2B5EF4-FFF2-40B4-BE49-F238E27FC236}">
              <a16:creationId xmlns:a16="http://schemas.microsoft.com/office/drawing/2014/main" id="{2E8C8363-DD56-F54F-7AFC-7B9167E2116F}"/>
            </a:ext>
          </a:extLst>
        </p:cNvPr>
        <p:cNvGrpSpPr/>
        <p:nvPr/>
      </p:nvGrpSpPr>
      <p:grpSpPr>
        <a:xfrm>
          <a:off x="0" y="0"/>
          <a:ext cx="0" cy="0"/>
          <a:chOff x="0" y="0"/>
          <a:chExt cx="0" cy="0"/>
        </a:xfrm>
      </p:grpSpPr>
      <p:sp>
        <p:nvSpPr>
          <p:cNvPr id="974" name="Google Shape;974;g91981234e5_0_11:notes">
            <a:extLst>
              <a:ext uri="{FF2B5EF4-FFF2-40B4-BE49-F238E27FC236}">
                <a16:creationId xmlns:a16="http://schemas.microsoft.com/office/drawing/2014/main" id="{70650626-EB92-D76F-9985-BAE8548538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91981234e5_0_11:notes">
            <a:extLst>
              <a:ext uri="{FF2B5EF4-FFF2-40B4-BE49-F238E27FC236}">
                <a16:creationId xmlns:a16="http://schemas.microsoft.com/office/drawing/2014/main" id="{46647E96-D278-5439-F80B-AFC5326559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32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91981234e5_0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91981234e5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a:extLst>
            <a:ext uri="{FF2B5EF4-FFF2-40B4-BE49-F238E27FC236}">
              <a16:creationId xmlns:a16="http://schemas.microsoft.com/office/drawing/2014/main" id="{13ADEB86-5233-C318-1FA2-168AD5FED654}"/>
            </a:ext>
          </a:extLst>
        </p:cNvPr>
        <p:cNvGrpSpPr/>
        <p:nvPr/>
      </p:nvGrpSpPr>
      <p:grpSpPr>
        <a:xfrm>
          <a:off x="0" y="0"/>
          <a:ext cx="0" cy="0"/>
          <a:chOff x="0" y="0"/>
          <a:chExt cx="0" cy="0"/>
        </a:xfrm>
      </p:grpSpPr>
      <p:sp>
        <p:nvSpPr>
          <p:cNvPr id="974" name="Google Shape;974;g91981234e5_0_11:notes">
            <a:extLst>
              <a:ext uri="{FF2B5EF4-FFF2-40B4-BE49-F238E27FC236}">
                <a16:creationId xmlns:a16="http://schemas.microsoft.com/office/drawing/2014/main" id="{C76B6E74-6C55-59EA-F527-6E06BCC1C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91981234e5_0_11:notes">
            <a:extLst>
              <a:ext uri="{FF2B5EF4-FFF2-40B4-BE49-F238E27FC236}">
                <a16:creationId xmlns:a16="http://schemas.microsoft.com/office/drawing/2014/main" id="{159DBB92-BE11-5DCA-6015-934B5EFD9A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594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186C6DE6-586A-B2D8-D4C5-3E5352EBFBF2}"/>
            </a:ext>
          </a:extLst>
        </p:cNvPr>
        <p:cNvGrpSpPr/>
        <p:nvPr/>
      </p:nvGrpSpPr>
      <p:grpSpPr>
        <a:xfrm>
          <a:off x="0" y="0"/>
          <a:ext cx="0" cy="0"/>
          <a:chOff x="0" y="0"/>
          <a:chExt cx="0" cy="0"/>
        </a:xfrm>
      </p:grpSpPr>
      <p:sp>
        <p:nvSpPr>
          <p:cNvPr id="820" name="Google Shape;820;g91981234e5_0_914:notes">
            <a:extLst>
              <a:ext uri="{FF2B5EF4-FFF2-40B4-BE49-F238E27FC236}">
                <a16:creationId xmlns:a16="http://schemas.microsoft.com/office/drawing/2014/main" id="{5A3CBF48-4BF9-3240-C0B0-C47CE6A1DC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91981234e5_0_914:notes">
            <a:extLst>
              <a:ext uri="{FF2B5EF4-FFF2-40B4-BE49-F238E27FC236}">
                <a16:creationId xmlns:a16="http://schemas.microsoft.com/office/drawing/2014/main" id="{1F50507B-DAC4-33F3-BE46-DBE09DD68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146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46649">
            <a:off x="526632" y="787915"/>
            <a:ext cx="704072" cy="683617"/>
          </a:xfrm>
          <a:custGeom>
            <a:avLst/>
            <a:gdLst/>
            <a:ahLst/>
            <a:cxnLst/>
            <a:rect l="l" t="t" r="r" b="b"/>
            <a:pathLst>
              <a:path w="24919" h="24193" extrusionOk="0">
                <a:moveTo>
                  <a:pt x="12443" y="1"/>
                </a:moveTo>
                <a:cubicBezTo>
                  <a:pt x="6092" y="1"/>
                  <a:pt x="787" y="4971"/>
                  <a:pt x="401" y="11364"/>
                </a:cubicBezTo>
                <a:cubicBezTo>
                  <a:pt x="1" y="18036"/>
                  <a:pt x="5071" y="23773"/>
                  <a:pt x="11743" y="24174"/>
                </a:cubicBezTo>
                <a:cubicBezTo>
                  <a:pt x="11970" y="24186"/>
                  <a:pt x="12197" y="24192"/>
                  <a:pt x="12423" y="24192"/>
                </a:cubicBezTo>
                <a:cubicBezTo>
                  <a:pt x="18797" y="24192"/>
                  <a:pt x="24132" y="19242"/>
                  <a:pt x="24518" y="12799"/>
                </a:cubicBezTo>
                <a:cubicBezTo>
                  <a:pt x="24919" y="6127"/>
                  <a:pt x="19848" y="423"/>
                  <a:pt x="13177" y="23"/>
                </a:cubicBezTo>
                <a:cubicBezTo>
                  <a:pt x="12931" y="8"/>
                  <a:pt x="12686" y="1"/>
                  <a:pt x="1244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13231" y="3215438"/>
            <a:ext cx="603750" cy="553918"/>
            <a:chOff x="3901006" y="3103588"/>
            <a:chExt cx="603750" cy="553918"/>
          </a:xfrm>
        </p:grpSpPr>
        <p:sp>
          <p:nvSpPr>
            <p:cNvPr id="11" name="Google Shape;11;p2"/>
            <p:cNvSpPr/>
            <p:nvPr/>
          </p:nvSpPr>
          <p:spPr>
            <a:xfrm rot="459356">
              <a:off x="3930941" y="3137651"/>
              <a:ext cx="543879" cy="485791"/>
            </a:xfrm>
            <a:custGeom>
              <a:avLst/>
              <a:gdLst/>
              <a:ahLst/>
              <a:cxnLst/>
              <a:rect l="l" t="t" r="r" b="b"/>
              <a:pathLst>
                <a:path w="27087" h="24194" extrusionOk="0">
                  <a:moveTo>
                    <a:pt x="13465" y="0"/>
                  </a:moveTo>
                  <a:cubicBezTo>
                    <a:pt x="11907" y="0"/>
                    <a:pt x="10326" y="304"/>
                    <a:pt x="8807" y="941"/>
                  </a:cubicBezTo>
                  <a:cubicBezTo>
                    <a:pt x="2969" y="3376"/>
                    <a:pt x="1" y="9881"/>
                    <a:pt x="1969" y="15885"/>
                  </a:cubicBezTo>
                  <a:cubicBezTo>
                    <a:pt x="3633" y="20934"/>
                    <a:pt x="8372" y="24193"/>
                    <a:pt x="13487" y="24193"/>
                  </a:cubicBezTo>
                  <a:cubicBezTo>
                    <a:pt x="14422" y="24193"/>
                    <a:pt x="15369" y="24084"/>
                    <a:pt x="16312" y="23858"/>
                  </a:cubicBezTo>
                  <a:cubicBezTo>
                    <a:pt x="17546" y="23557"/>
                    <a:pt x="18747" y="23057"/>
                    <a:pt x="19815" y="22390"/>
                  </a:cubicBezTo>
                  <a:cubicBezTo>
                    <a:pt x="25185" y="19054"/>
                    <a:pt x="27087" y="12183"/>
                    <a:pt x="24218" y="6579"/>
                  </a:cubicBezTo>
                  <a:cubicBezTo>
                    <a:pt x="22075" y="2417"/>
                    <a:pt x="17860" y="0"/>
                    <a:pt x="1346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59356">
              <a:off x="4123517" y="3279166"/>
              <a:ext cx="162780" cy="148002"/>
            </a:xfrm>
            <a:custGeom>
              <a:avLst/>
              <a:gdLst/>
              <a:ahLst/>
              <a:cxnLst/>
              <a:rect l="l" t="t" r="r" b="b"/>
              <a:pathLst>
                <a:path w="8107" h="7371" extrusionOk="0">
                  <a:moveTo>
                    <a:pt x="4045" y="1"/>
                  </a:moveTo>
                  <a:cubicBezTo>
                    <a:pt x="3766" y="1"/>
                    <a:pt x="3484" y="33"/>
                    <a:pt x="3203" y="100"/>
                  </a:cubicBezTo>
                  <a:cubicBezTo>
                    <a:pt x="1234" y="567"/>
                    <a:pt x="0" y="2535"/>
                    <a:pt x="467" y="4536"/>
                  </a:cubicBezTo>
                  <a:cubicBezTo>
                    <a:pt x="867" y="6223"/>
                    <a:pt x="2370" y="7370"/>
                    <a:pt x="4051" y="7370"/>
                  </a:cubicBezTo>
                  <a:cubicBezTo>
                    <a:pt x="4332" y="7370"/>
                    <a:pt x="4617" y="7338"/>
                    <a:pt x="4904" y="7272"/>
                  </a:cubicBezTo>
                  <a:cubicBezTo>
                    <a:pt x="6872" y="6805"/>
                    <a:pt x="8106" y="4803"/>
                    <a:pt x="7639" y="2835"/>
                  </a:cubicBezTo>
                  <a:cubicBezTo>
                    <a:pt x="7239" y="1149"/>
                    <a:pt x="5712" y="1"/>
                    <a:pt x="40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59356">
              <a:off x="4053990" y="3430990"/>
              <a:ext cx="255204" cy="191092"/>
            </a:xfrm>
            <a:custGeom>
              <a:avLst/>
              <a:gdLst/>
              <a:ahLst/>
              <a:cxnLst/>
              <a:rect l="l" t="t" r="r" b="b"/>
              <a:pathLst>
                <a:path w="12710" h="9517" extrusionOk="0">
                  <a:moveTo>
                    <a:pt x="6338" y="0"/>
                  </a:moveTo>
                  <a:cubicBezTo>
                    <a:pt x="2903" y="0"/>
                    <a:pt x="101" y="2736"/>
                    <a:pt x="1" y="6172"/>
                  </a:cubicBezTo>
                  <a:lnTo>
                    <a:pt x="1" y="7706"/>
                  </a:lnTo>
                  <a:cubicBezTo>
                    <a:pt x="1917" y="8898"/>
                    <a:pt x="4128" y="9517"/>
                    <a:pt x="6358" y="9517"/>
                  </a:cubicBezTo>
                  <a:cubicBezTo>
                    <a:pt x="7311" y="9517"/>
                    <a:pt x="8268" y="9403"/>
                    <a:pt x="9207" y="9174"/>
                  </a:cubicBezTo>
                  <a:cubicBezTo>
                    <a:pt x="10441" y="8873"/>
                    <a:pt x="11642" y="8373"/>
                    <a:pt x="12710" y="7706"/>
                  </a:cubicBezTo>
                  <a:lnTo>
                    <a:pt x="12710" y="6172"/>
                  </a:lnTo>
                  <a:cubicBezTo>
                    <a:pt x="12610" y="2736"/>
                    <a:pt x="9808" y="0"/>
                    <a:pt x="6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811018" y="4393999"/>
            <a:ext cx="4169788" cy="260386"/>
          </a:xfrm>
          <a:custGeom>
            <a:avLst/>
            <a:gdLst/>
            <a:ahLst/>
            <a:cxnLst/>
            <a:rect l="l" t="t" r="r" b="b"/>
            <a:pathLst>
              <a:path w="121888" h="14378" extrusionOk="0">
                <a:moveTo>
                  <a:pt x="60944" y="1"/>
                </a:moveTo>
                <a:cubicBezTo>
                  <a:pt x="27287" y="1"/>
                  <a:pt x="1" y="3237"/>
                  <a:pt x="1" y="7206"/>
                </a:cubicBezTo>
                <a:cubicBezTo>
                  <a:pt x="1" y="11176"/>
                  <a:pt x="27287" y="14378"/>
                  <a:pt x="60944" y="14378"/>
                </a:cubicBezTo>
                <a:cubicBezTo>
                  <a:pt x="94601" y="14378"/>
                  <a:pt x="121888" y="11176"/>
                  <a:pt x="121888" y="7206"/>
                </a:cubicBezTo>
                <a:cubicBezTo>
                  <a:pt x="121888" y="3237"/>
                  <a:pt x="94601" y="1"/>
                  <a:pt x="6094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82725" y="718150"/>
            <a:ext cx="4226400" cy="309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Font typeface="Alfa Slab One"/>
              <a:buNone/>
              <a:defRPr sz="5400" b="0">
                <a:latin typeface="Alfa Slab One"/>
                <a:ea typeface="Alfa Slab One"/>
                <a:cs typeface="Alfa Slab One"/>
                <a:sym typeface="Alfa Slab One"/>
              </a:defRPr>
            </a:lvl1pPr>
            <a:lvl2pPr lvl="1" algn="ctr">
              <a:spcBef>
                <a:spcPts val="0"/>
              </a:spcBef>
              <a:spcAft>
                <a:spcPts val="0"/>
              </a:spcAft>
              <a:buSzPts val="5200"/>
              <a:buFont typeface="Alfa Slab One"/>
              <a:buNone/>
              <a:defRPr sz="5200">
                <a:latin typeface="Alfa Slab One"/>
                <a:ea typeface="Alfa Slab One"/>
                <a:cs typeface="Alfa Slab One"/>
                <a:sym typeface="Alfa Slab One"/>
              </a:defRPr>
            </a:lvl2pPr>
            <a:lvl3pPr lvl="2" algn="ctr">
              <a:spcBef>
                <a:spcPts val="0"/>
              </a:spcBef>
              <a:spcAft>
                <a:spcPts val="0"/>
              </a:spcAft>
              <a:buSzPts val="5200"/>
              <a:buFont typeface="Alfa Slab One"/>
              <a:buNone/>
              <a:defRPr sz="5200">
                <a:latin typeface="Alfa Slab One"/>
                <a:ea typeface="Alfa Slab One"/>
                <a:cs typeface="Alfa Slab One"/>
                <a:sym typeface="Alfa Slab One"/>
              </a:defRPr>
            </a:lvl3pPr>
            <a:lvl4pPr lvl="3" algn="ctr">
              <a:spcBef>
                <a:spcPts val="0"/>
              </a:spcBef>
              <a:spcAft>
                <a:spcPts val="0"/>
              </a:spcAft>
              <a:buSzPts val="5200"/>
              <a:buFont typeface="Alfa Slab One"/>
              <a:buNone/>
              <a:defRPr sz="5200">
                <a:latin typeface="Alfa Slab One"/>
                <a:ea typeface="Alfa Slab One"/>
                <a:cs typeface="Alfa Slab One"/>
                <a:sym typeface="Alfa Slab One"/>
              </a:defRPr>
            </a:lvl4pPr>
            <a:lvl5pPr lvl="4" algn="ctr">
              <a:spcBef>
                <a:spcPts val="0"/>
              </a:spcBef>
              <a:spcAft>
                <a:spcPts val="0"/>
              </a:spcAft>
              <a:buSzPts val="5200"/>
              <a:buFont typeface="Alfa Slab One"/>
              <a:buNone/>
              <a:defRPr sz="5200">
                <a:latin typeface="Alfa Slab One"/>
                <a:ea typeface="Alfa Slab One"/>
                <a:cs typeface="Alfa Slab One"/>
                <a:sym typeface="Alfa Slab One"/>
              </a:defRPr>
            </a:lvl5pPr>
            <a:lvl6pPr lvl="5" algn="ctr">
              <a:spcBef>
                <a:spcPts val="0"/>
              </a:spcBef>
              <a:spcAft>
                <a:spcPts val="0"/>
              </a:spcAft>
              <a:buSzPts val="5200"/>
              <a:buFont typeface="Alfa Slab One"/>
              <a:buNone/>
              <a:defRPr sz="5200">
                <a:latin typeface="Alfa Slab One"/>
                <a:ea typeface="Alfa Slab One"/>
                <a:cs typeface="Alfa Slab One"/>
                <a:sym typeface="Alfa Slab One"/>
              </a:defRPr>
            </a:lvl6pPr>
            <a:lvl7pPr lvl="6" algn="ctr">
              <a:spcBef>
                <a:spcPts val="0"/>
              </a:spcBef>
              <a:spcAft>
                <a:spcPts val="0"/>
              </a:spcAft>
              <a:buSzPts val="5200"/>
              <a:buFont typeface="Alfa Slab One"/>
              <a:buNone/>
              <a:defRPr sz="5200">
                <a:latin typeface="Alfa Slab One"/>
                <a:ea typeface="Alfa Slab One"/>
                <a:cs typeface="Alfa Slab One"/>
                <a:sym typeface="Alfa Slab One"/>
              </a:defRPr>
            </a:lvl7pPr>
            <a:lvl8pPr lvl="7" algn="ctr">
              <a:spcBef>
                <a:spcPts val="0"/>
              </a:spcBef>
              <a:spcAft>
                <a:spcPts val="0"/>
              </a:spcAft>
              <a:buSzPts val="5200"/>
              <a:buFont typeface="Alfa Slab One"/>
              <a:buNone/>
              <a:defRPr sz="5200">
                <a:latin typeface="Alfa Slab One"/>
                <a:ea typeface="Alfa Slab One"/>
                <a:cs typeface="Alfa Slab One"/>
                <a:sym typeface="Alfa Slab One"/>
              </a:defRPr>
            </a:lvl8pPr>
            <a:lvl9pPr lvl="8" algn="ctr">
              <a:spcBef>
                <a:spcPts val="0"/>
              </a:spcBef>
              <a:spcAft>
                <a:spcPts val="0"/>
              </a:spcAft>
              <a:buSzPts val="5200"/>
              <a:buFont typeface="Alfa Slab One"/>
              <a:buNone/>
              <a:defRPr sz="5200">
                <a:latin typeface="Alfa Slab One"/>
                <a:ea typeface="Alfa Slab One"/>
                <a:cs typeface="Alfa Slab One"/>
                <a:sym typeface="Alfa Slab One"/>
              </a:defRPr>
            </a:lvl9pPr>
          </a:lstStyle>
          <a:p>
            <a:endParaRPr/>
          </a:p>
        </p:txBody>
      </p:sp>
      <p:sp>
        <p:nvSpPr>
          <p:cNvPr id="16" name="Google Shape;16;p2"/>
          <p:cNvSpPr txBox="1">
            <a:spLocks noGrp="1"/>
          </p:cNvSpPr>
          <p:nvPr>
            <p:ph type="subTitle" idx="1"/>
          </p:nvPr>
        </p:nvSpPr>
        <p:spPr>
          <a:xfrm>
            <a:off x="782725" y="3812950"/>
            <a:ext cx="4226400" cy="56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Cantarell"/>
              <a:buNone/>
              <a:defRPr sz="1700">
                <a:latin typeface="Hind Guntur"/>
                <a:ea typeface="Hind Guntur"/>
                <a:cs typeface="Hind Guntur"/>
                <a:sym typeface="Hind Guntur"/>
              </a:defRPr>
            </a:lvl1pPr>
            <a:lvl2pPr lvl="1" algn="ctr">
              <a:lnSpc>
                <a:spcPct val="100000"/>
              </a:lnSpc>
              <a:spcBef>
                <a:spcPts val="0"/>
              </a:spcBef>
              <a:spcAft>
                <a:spcPts val="0"/>
              </a:spcAft>
              <a:buSzPts val="2800"/>
              <a:buFont typeface="Cantarell"/>
              <a:buNone/>
              <a:defRPr sz="2800">
                <a:latin typeface="Cantarell"/>
                <a:ea typeface="Cantarell"/>
                <a:cs typeface="Cantarell"/>
                <a:sym typeface="Cantarell"/>
              </a:defRPr>
            </a:lvl2pPr>
            <a:lvl3pPr lvl="2" algn="ctr">
              <a:lnSpc>
                <a:spcPct val="100000"/>
              </a:lnSpc>
              <a:spcBef>
                <a:spcPts val="0"/>
              </a:spcBef>
              <a:spcAft>
                <a:spcPts val="0"/>
              </a:spcAft>
              <a:buSzPts val="2800"/>
              <a:buFont typeface="Cantarell"/>
              <a:buNone/>
              <a:defRPr sz="2800">
                <a:latin typeface="Cantarell"/>
                <a:ea typeface="Cantarell"/>
                <a:cs typeface="Cantarell"/>
                <a:sym typeface="Cantarell"/>
              </a:defRPr>
            </a:lvl3pPr>
            <a:lvl4pPr lvl="3" algn="ctr">
              <a:lnSpc>
                <a:spcPct val="100000"/>
              </a:lnSpc>
              <a:spcBef>
                <a:spcPts val="0"/>
              </a:spcBef>
              <a:spcAft>
                <a:spcPts val="0"/>
              </a:spcAft>
              <a:buSzPts val="2800"/>
              <a:buFont typeface="Cantarell"/>
              <a:buNone/>
              <a:defRPr sz="2800">
                <a:latin typeface="Cantarell"/>
                <a:ea typeface="Cantarell"/>
                <a:cs typeface="Cantarell"/>
                <a:sym typeface="Cantarell"/>
              </a:defRPr>
            </a:lvl4pPr>
            <a:lvl5pPr lvl="4" algn="ctr">
              <a:lnSpc>
                <a:spcPct val="100000"/>
              </a:lnSpc>
              <a:spcBef>
                <a:spcPts val="0"/>
              </a:spcBef>
              <a:spcAft>
                <a:spcPts val="0"/>
              </a:spcAft>
              <a:buSzPts val="2800"/>
              <a:buFont typeface="Cantarell"/>
              <a:buNone/>
              <a:defRPr sz="2800">
                <a:latin typeface="Cantarell"/>
                <a:ea typeface="Cantarell"/>
                <a:cs typeface="Cantarell"/>
                <a:sym typeface="Cantarell"/>
              </a:defRPr>
            </a:lvl5pPr>
            <a:lvl6pPr lvl="5" algn="ctr">
              <a:lnSpc>
                <a:spcPct val="100000"/>
              </a:lnSpc>
              <a:spcBef>
                <a:spcPts val="0"/>
              </a:spcBef>
              <a:spcAft>
                <a:spcPts val="0"/>
              </a:spcAft>
              <a:buSzPts val="2800"/>
              <a:buFont typeface="Cantarell"/>
              <a:buNone/>
              <a:defRPr sz="2800">
                <a:latin typeface="Cantarell"/>
                <a:ea typeface="Cantarell"/>
                <a:cs typeface="Cantarell"/>
                <a:sym typeface="Cantarell"/>
              </a:defRPr>
            </a:lvl6pPr>
            <a:lvl7pPr lvl="6" algn="ctr">
              <a:lnSpc>
                <a:spcPct val="100000"/>
              </a:lnSpc>
              <a:spcBef>
                <a:spcPts val="0"/>
              </a:spcBef>
              <a:spcAft>
                <a:spcPts val="0"/>
              </a:spcAft>
              <a:buSzPts val="2800"/>
              <a:buFont typeface="Cantarell"/>
              <a:buNone/>
              <a:defRPr sz="2800">
                <a:latin typeface="Cantarell"/>
                <a:ea typeface="Cantarell"/>
                <a:cs typeface="Cantarell"/>
                <a:sym typeface="Cantarell"/>
              </a:defRPr>
            </a:lvl7pPr>
            <a:lvl8pPr lvl="7" algn="ctr">
              <a:lnSpc>
                <a:spcPct val="100000"/>
              </a:lnSpc>
              <a:spcBef>
                <a:spcPts val="0"/>
              </a:spcBef>
              <a:spcAft>
                <a:spcPts val="0"/>
              </a:spcAft>
              <a:buSzPts val="2800"/>
              <a:buFont typeface="Cantarell"/>
              <a:buNone/>
              <a:defRPr sz="2800">
                <a:latin typeface="Cantarell"/>
                <a:ea typeface="Cantarell"/>
                <a:cs typeface="Cantarell"/>
                <a:sym typeface="Cantarell"/>
              </a:defRPr>
            </a:lvl8pPr>
            <a:lvl9pPr lvl="8" algn="ctr">
              <a:lnSpc>
                <a:spcPct val="100000"/>
              </a:lnSpc>
              <a:spcBef>
                <a:spcPts val="0"/>
              </a:spcBef>
              <a:spcAft>
                <a:spcPts val="0"/>
              </a:spcAft>
              <a:buSzPts val="2800"/>
              <a:buFont typeface="Cantarell"/>
              <a:buNone/>
              <a:defRPr sz="2800">
                <a:latin typeface="Cantarell"/>
                <a:ea typeface="Cantarell"/>
                <a:cs typeface="Cantarell"/>
                <a:sym typeface="Cantarell"/>
              </a:defRPr>
            </a:lvl9pPr>
          </a:lstStyle>
          <a:p>
            <a:endParaRPr/>
          </a:p>
        </p:txBody>
      </p:sp>
      <p:sp>
        <p:nvSpPr>
          <p:cNvPr id="17" name="Google Shape;17;p2"/>
          <p:cNvSpPr/>
          <p:nvPr/>
        </p:nvSpPr>
        <p:spPr>
          <a:xfrm rot="1046649">
            <a:off x="655360" y="967054"/>
            <a:ext cx="433564" cy="370108"/>
          </a:xfrm>
          <a:custGeom>
            <a:avLst/>
            <a:gdLst/>
            <a:ahLst/>
            <a:cxnLst/>
            <a:rect l="l" t="t" r="r" b="b"/>
            <a:pathLst>
              <a:path w="15345" h="13098" extrusionOk="0">
                <a:moveTo>
                  <a:pt x="4109" y="1"/>
                </a:moveTo>
                <a:cubicBezTo>
                  <a:pt x="3867" y="1"/>
                  <a:pt x="3610" y="39"/>
                  <a:pt x="3336" y="121"/>
                </a:cubicBezTo>
                <a:cubicBezTo>
                  <a:pt x="934" y="855"/>
                  <a:pt x="0" y="4158"/>
                  <a:pt x="1501" y="7226"/>
                </a:cubicBezTo>
                <a:cubicBezTo>
                  <a:pt x="3336" y="10929"/>
                  <a:pt x="7672" y="13097"/>
                  <a:pt x="7672" y="13097"/>
                </a:cubicBezTo>
                <a:cubicBezTo>
                  <a:pt x="7672" y="13097"/>
                  <a:pt x="12009" y="10929"/>
                  <a:pt x="13843" y="7226"/>
                </a:cubicBezTo>
                <a:cubicBezTo>
                  <a:pt x="15345" y="4158"/>
                  <a:pt x="14377" y="855"/>
                  <a:pt x="11975" y="121"/>
                </a:cubicBezTo>
                <a:cubicBezTo>
                  <a:pt x="11702" y="39"/>
                  <a:pt x="11444" y="1"/>
                  <a:pt x="11202" y="1"/>
                </a:cubicBezTo>
                <a:cubicBezTo>
                  <a:pt x="8402" y="1"/>
                  <a:pt x="7639" y="5058"/>
                  <a:pt x="7639" y="5058"/>
                </a:cubicBezTo>
                <a:cubicBezTo>
                  <a:pt x="7639" y="5058"/>
                  <a:pt x="6904" y="1"/>
                  <a:pt x="4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p:cSld name="CUSTOM_14">
    <p:bg>
      <p:bgPr>
        <a:solidFill>
          <a:srgbClr val="FFFFFF"/>
        </a:solidFill>
        <a:effectLst/>
      </p:bgPr>
    </p:bg>
    <p:spTree>
      <p:nvGrpSpPr>
        <p:cNvPr id="1" name="Shape 103"/>
        <p:cNvGrpSpPr/>
        <p:nvPr/>
      </p:nvGrpSpPr>
      <p:grpSpPr>
        <a:xfrm>
          <a:off x="0" y="0"/>
          <a:ext cx="0" cy="0"/>
          <a:chOff x="0" y="0"/>
          <a:chExt cx="0" cy="0"/>
        </a:xfrm>
      </p:grpSpPr>
      <p:sp>
        <p:nvSpPr>
          <p:cNvPr id="104" name="Google Shape;104;p15"/>
          <p:cNvSpPr/>
          <p:nvPr/>
        </p:nvSpPr>
        <p:spPr>
          <a:xfrm>
            <a:off x="8022321" y="747694"/>
            <a:ext cx="360683" cy="362863"/>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8320234" y="638223"/>
            <a:ext cx="252329" cy="250948"/>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4199741" y="4371537"/>
            <a:ext cx="4397658" cy="213430"/>
          </a:xfrm>
          <a:custGeom>
            <a:avLst/>
            <a:gdLst/>
            <a:ahLst/>
            <a:cxnLst/>
            <a:rect l="l" t="t" r="r" b="b"/>
            <a:pathLst>
              <a:path w="173958" h="11543" extrusionOk="0">
                <a:moveTo>
                  <a:pt x="86963" y="1"/>
                </a:moveTo>
                <a:cubicBezTo>
                  <a:pt x="38928" y="1"/>
                  <a:pt x="0" y="2569"/>
                  <a:pt x="0" y="5772"/>
                </a:cubicBezTo>
                <a:cubicBezTo>
                  <a:pt x="0" y="8974"/>
                  <a:pt x="38928" y="11543"/>
                  <a:pt x="86963" y="11543"/>
                </a:cubicBezTo>
                <a:cubicBezTo>
                  <a:pt x="134997" y="11543"/>
                  <a:pt x="173958" y="8974"/>
                  <a:pt x="173958" y="5772"/>
                </a:cubicBezTo>
                <a:cubicBezTo>
                  <a:pt x="173958" y="2569"/>
                  <a:pt x="134997" y="1"/>
                  <a:pt x="869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601939" y="524300"/>
            <a:ext cx="532698" cy="528589"/>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237438" y="1350651"/>
            <a:ext cx="701757" cy="608303"/>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700373" y="1288525"/>
            <a:ext cx="304670" cy="349106"/>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txBox="1">
            <a:spLocks noGrp="1"/>
          </p:cNvSpPr>
          <p:nvPr>
            <p:ph type="ctrTitle"/>
          </p:nvPr>
        </p:nvSpPr>
        <p:spPr>
          <a:xfrm>
            <a:off x="4468450" y="1249807"/>
            <a:ext cx="1909800" cy="360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11" name="Google Shape;111;p15"/>
          <p:cNvSpPr txBox="1">
            <a:spLocks noGrp="1"/>
          </p:cNvSpPr>
          <p:nvPr>
            <p:ph type="ctrTitle" idx="2"/>
          </p:nvPr>
        </p:nvSpPr>
        <p:spPr>
          <a:xfrm>
            <a:off x="4468441" y="3112375"/>
            <a:ext cx="1909800" cy="362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12" name="Google Shape;112;p15"/>
          <p:cNvSpPr txBox="1">
            <a:spLocks noGrp="1"/>
          </p:cNvSpPr>
          <p:nvPr>
            <p:ph type="ctrTitle" idx="3"/>
          </p:nvPr>
        </p:nvSpPr>
        <p:spPr>
          <a:xfrm>
            <a:off x="6687600" y="1248700"/>
            <a:ext cx="1909800" cy="362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13" name="Google Shape;113;p15"/>
          <p:cNvSpPr txBox="1">
            <a:spLocks noGrp="1"/>
          </p:cNvSpPr>
          <p:nvPr>
            <p:ph type="ctrTitle" idx="4"/>
          </p:nvPr>
        </p:nvSpPr>
        <p:spPr>
          <a:xfrm>
            <a:off x="6687591" y="3112375"/>
            <a:ext cx="1909800" cy="362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14" name="Google Shape;114;p15"/>
          <p:cNvSpPr txBox="1">
            <a:spLocks noGrp="1"/>
          </p:cNvSpPr>
          <p:nvPr>
            <p:ph type="subTitle" idx="1"/>
          </p:nvPr>
        </p:nvSpPr>
        <p:spPr>
          <a:xfrm>
            <a:off x="4468441" y="1669338"/>
            <a:ext cx="1909800" cy="7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15" name="Google Shape;115;p15"/>
          <p:cNvSpPr txBox="1">
            <a:spLocks noGrp="1"/>
          </p:cNvSpPr>
          <p:nvPr>
            <p:ph type="subTitle" idx="5"/>
          </p:nvPr>
        </p:nvSpPr>
        <p:spPr>
          <a:xfrm>
            <a:off x="4468441" y="3469391"/>
            <a:ext cx="19098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CBF4A"/>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116" name="Google Shape;116;p15"/>
          <p:cNvSpPr txBox="1">
            <a:spLocks noGrp="1"/>
          </p:cNvSpPr>
          <p:nvPr>
            <p:ph type="subTitle" idx="6"/>
          </p:nvPr>
        </p:nvSpPr>
        <p:spPr>
          <a:xfrm>
            <a:off x="6687591" y="1669338"/>
            <a:ext cx="1909800" cy="7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17" name="Google Shape;117;p15"/>
          <p:cNvSpPr txBox="1">
            <a:spLocks noGrp="1"/>
          </p:cNvSpPr>
          <p:nvPr>
            <p:ph type="subTitle" idx="7"/>
          </p:nvPr>
        </p:nvSpPr>
        <p:spPr>
          <a:xfrm>
            <a:off x="6687591" y="3469391"/>
            <a:ext cx="19098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CBF4A"/>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118" name="Google Shape;118;p15"/>
          <p:cNvSpPr txBox="1">
            <a:spLocks noGrp="1"/>
          </p:cNvSpPr>
          <p:nvPr>
            <p:ph type="title" idx="8" hasCustomPrompt="1"/>
          </p:nvPr>
        </p:nvSpPr>
        <p:spPr>
          <a:xfrm>
            <a:off x="4468450" y="864700"/>
            <a:ext cx="6108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19" name="Google Shape;119;p15"/>
          <p:cNvSpPr txBox="1">
            <a:spLocks noGrp="1"/>
          </p:cNvSpPr>
          <p:nvPr>
            <p:ph type="title" idx="9" hasCustomPrompt="1"/>
          </p:nvPr>
        </p:nvSpPr>
        <p:spPr>
          <a:xfrm>
            <a:off x="6687600" y="866365"/>
            <a:ext cx="610800" cy="380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20" name="Google Shape;120;p15"/>
          <p:cNvSpPr txBox="1">
            <a:spLocks noGrp="1"/>
          </p:cNvSpPr>
          <p:nvPr>
            <p:ph type="title" idx="13" hasCustomPrompt="1"/>
          </p:nvPr>
        </p:nvSpPr>
        <p:spPr>
          <a:xfrm>
            <a:off x="4468450" y="2732069"/>
            <a:ext cx="610800" cy="386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21" name="Google Shape;121;p15"/>
          <p:cNvSpPr txBox="1">
            <a:spLocks noGrp="1"/>
          </p:cNvSpPr>
          <p:nvPr>
            <p:ph type="title" idx="14" hasCustomPrompt="1"/>
          </p:nvPr>
        </p:nvSpPr>
        <p:spPr>
          <a:xfrm>
            <a:off x="6687600" y="2721200"/>
            <a:ext cx="610800" cy="386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4_1">
    <p:bg>
      <p:bgPr>
        <a:noFill/>
        <a:effectLst/>
      </p:bgPr>
    </p:bg>
    <p:spTree>
      <p:nvGrpSpPr>
        <p:cNvPr id="1" name="Shape 122"/>
        <p:cNvGrpSpPr/>
        <p:nvPr/>
      </p:nvGrpSpPr>
      <p:grpSpPr>
        <a:xfrm>
          <a:off x="0" y="0"/>
          <a:ext cx="0" cy="0"/>
          <a:chOff x="0" y="0"/>
          <a:chExt cx="0" cy="0"/>
        </a:xfrm>
      </p:grpSpPr>
      <p:sp>
        <p:nvSpPr>
          <p:cNvPr id="123" name="Google Shape;123;p16"/>
          <p:cNvSpPr/>
          <p:nvPr/>
        </p:nvSpPr>
        <p:spPr>
          <a:xfrm>
            <a:off x="7563050" y="2286350"/>
            <a:ext cx="1008078" cy="1000302"/>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603801" y="4176100"/>
            <a:ext cx="596244" cy="599861"/>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1144535" y="4057675"/>
            <a:ext cx="417123" cy="414851"/>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323350" y="556420"/>
            <a:ext cx="1193469" cy="1034437"/>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110583" y="450776"/>
            <a:ext cx="518149" cy="593665"/>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txBox="1">
            <a:spLocks noGrp="1"/>
          </p:cNvSpPr>
          <p:nvPr>
            <p:ph type="ctrTitle"/>
          </p:nvPr>
        </p:nvSpPr>
        <p:spPr>
          <a:xfrm>
            <a:off x="1899476" y="1973675"/>
            <a:ext cx="2543700" cy="40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29" name="Google Shape;129;p16"/>
          <p:cNvSpPr txBox="1">
            <a:spLocks noGrp="1"/>
          </p:cNvSpPr>
          <p:nvPr>
            <p:ph type="ctrTitle" idx="2"/>
          </p:nvPr>
        </p:nvSpPr>
        <p:spPr>
          <a:xfrm>
            <a:off x="1899476" y="3625975"/>
            <a:ext cx="2543700" cy="40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30" name="Google Shape;130;p16"/>
          <p:cNvSpPr txBox="1">
            <a:spLocks noGrp="1"/>
          </p:cNvSpPr>
          <p:nvPr>
            <p:ph type="ctrTitle" idx="3"/>
          </p:nvPr>
        </p:nvSpPr>
        <p:spPr>
          <a:xfrm>
            <a:off x="4700824" y="1976125"/>
            <a:ext cx="2543700" cy="40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31" name="Google Shape;131;p16"/>
          <p:cNvSpPr txBox="1">
            <a:spLocks noGrp="1"/>
          </p:cNvSpPr>
          <p:nvPr>
            <p:ph type="ctrTitle" idx="4"/>
          </p:nvPr>
        </p:nvSpPr>
        <p:spPr>
          <a:xfrm>
            <a:off x="4700824" y="3628425"/>
            <a:ext cx="2543700" cy="40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32" name="Google Shape;132;p16"/>
          <p:cNvSpPr txBox="1">
            <a:spLocks noGrp="1"/>
          </p:cNvSpPr>
          <p:nvPr>
            <p:ph type="subTitle" idx="1"/>
          </p:nvPr>
        </p:nvSpPr>
        <p:spPr>
          <a:xfrm>
            <a:off x="1899476" y="2387325"/>
            <a:ext cx="2543700" cy="50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3F3F3"/>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33" name="Google Shape;133;p16"/>
          <p:cNvSpPr txBox="1">
            <a:spLocks noGrp="1"/>
          </p:cNvSpPr>
          <p:nvPr>
            <p:ph type="subTitle" idx="5"/>
          </p:nvPr>
        </p:nvSpPr>
        <p:spPr>
          <a:xfrm>
            <a:off x="1899476" y="4043450"/>
            <a:ext cx="2543700" cy="503400"/>
          </a:xfrm>
          <a:prstGeom prst="rect">
            <a:avLst/>
          </a:prstGeom>
        </p:spPr>
        <p:txBody>
          <a:bodyPr spcFirstLastPara="1" wrap="square" lIns="91425" tIns="91425" rIns="91425" bIns="91425" anchor="ctr" anchorCtr="0">
            <a:noAutofit/>
          </a:bodyPr>
          <a:lstStyle>
            <a:lvl1pPr marR="72000" lvl="0" algn="ctr" rtl="0">
              <a:lnSpc>
                <a:spcPct val="100000"/>
              </a:lnSpc>
              <a:spcBef>
                <a:spcPts val="0"/>
              </a:spcBef>
              <a:spcAft>
                <a:spcPts val="0"/>
              </a:spcAft>
              <a:buClr>
                <a:srgbClr val="FCBF4A"/>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134" name="Google Shape;134;p16"/>
          <p:cNvSpPr txBox="1">
            <a:spLocks noGrp="1"/>
          </p:cNvSpPr>
          <p:nvPr>
            <p:ph type="subTitle" idx="6"/>
          </p:nvPr>
        </p:nvSpPr>
        <p:spPr>
          <a:xfrm>
            <a:off x="4700824" y="2389775"/>
            <a:ext cx="2543700" cy="50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3F3F3"/>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35" name="Google Shape;135;p16"/>
          <p:cNvSpPr txBox="1">
            <a:spLocks noGrp="1"/>
          </p:cNvSpPr>
          <p:nvPr>
            <p:ph type="subTitle" idx="7"/>
          </p:nvPr>
        </p:nvSpPr>
        <p:spPr>
          <a:xfrm>
            <a:off x="4700824" y="4045900"/>
            <a:ext cx="2543700" cy="50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CBF4A"/>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136" name="Google Shape;136;p16"/>
          <p:cNvSpPr txBox="1">
            <a:spLocks noGrp="1"/>
          </p:cNvSpPr>
          <p:nvPr>
            <p:ph type="title" idx="8" hasCustomPrompt="1"/>
          </p:nvPr>
        </p:nvSpPr>
        <p:spPr>
          <a:xfrm>
            <a:off x="2740676" y="1561225"/>
            <a:ext cx="8613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37" name="Google Shape;137;p16"/>
          <p:cNvSpPr txBox="1">
            <a:spLocks noGrp="1"/>
          </p:cNvSpPr>
          <p:nvPr>
            <p:ph type="title" idx="9" hasCustomPrompt="1"/>
          </p:nvPr>
        </p:nvSpPr>
        <p:spPr>
          <a:xfrm>
            <a:off x="5542024" y="1561234"/>
            <a:ext cx="8613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38" name="Google Shape;138;p16"/>
          <p:cNvSpPr txBox="1">
            <a:spLocks noGrp="1"/>
          </p:cNvSpPr>
          <p:nvPr>
            <p:ph type="title" idx="13" hasCustomPrompt="1"/>
          </p:nvPr>
        </p:nvSpPr>
        <p:spPr>
          <a:xfrm>
            <a:off x="2740676" y="3218622"/>
            <a:ext cx="861300" cy="40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39" name="Google Shape;139;p16"/>
          <p:cNvSpPr txBox="1">
            <a:spLocks noGrp="1"/>
          </p:cNvSpPr>
          <p:nvPr>
            <p:ph type="title" idx="14" hasCustomPrompt="1"/>
          </p:nvPr>
        </p:nvSpPr>
        <p:spPr>
          <a:xfrm>
            <a:off x="5542024" y="3219156"/>
            <a:ext cx="8613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40" name="Google Shape;140;p16"/>
          <p:cNvSpPr txBox="1">
            <a:spLocks noGrp="1"/>
          </p:cNvSpPr>
          <p:nvPr>
            <p:ph type="title" idx="15"/>
          </p:nvPr>
        </p:nvSpPr>
        <p:spPr>
          <a:xfrm>
            <a:off x="713225" y="545475"/>
            <a:ext cx="7717500" cy="25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_AND_BODY_1_2">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2529225" y="1450913"/>
            <a:ext cx="1958700" cy="40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43" name="Google Shape;143;p17"/>
          <p:cNvSpPr txBox="1">
            <a:spLocks noGrp="1"/>
          </p:cNvSpPr>
          <p:nvPr>
            <p:ph type="subTitle" idx="1"/>
          </p:nvPr>
        </p:nvSpPr>
        <p:spPr>
          <a:xfrm>
            <a:off x="2529188" y="1854713"/>
            <a:ext cx="1958700" cy="86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r"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algn="r"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algn="r"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algn="r"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algn="r"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algn="r"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algn="r"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algn="r"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44" name="Google Shape;144;p17"/>
          <p:cNvSpPr txBox="1">
            <a:spLocks noGrp="1"/>
          </p:cNvSpPr>
          <p:nvPr>
            <p:ph type="title" idx="2"/>
          </p:nvPr>
        </p:nvSpPr>
        <p:spPr>
          <a:xfrm>
            <a:off x="2536025" y="2978100"/>
            <a:ext cx="1958700" cy="40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45" name="Google Shape;145;p17"/>
          <p:cNvSpPr txBox="1">
            <a:spLocks noGrp="1"/>
          </p:cNvSpPr>
          <p:nvPr>
            <p:ph type="subTitle" idx="3"/>
          </p:nvPr>
        </p:nvSpPr>
        <p:spPr>
          <a:xfrm>
            <a:off x="2536000" y="3381900"/>
            <a:ext cx="1958700" cy="8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r"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algn="r"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algn="r"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algn="r"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algn="r"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algn="r"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algn="r"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algn="r"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46" name="Google Shape;146;p17"/>
          <p:cNvSpPr txBox="1">
            <a:spLocks noGrp="1"/>
          </p:cNvSpPr>
          <p:nvPr>
            <p:ph type="title" idx="4"/>
          </p:nvPr>
        </p:nvSpPr>
        <p:spPr>
          <a:xfrm>
            <a:off x="4649312" y="1450913"/>
            <a:ext cx="1958700" cy="40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47" name="Google Shape;147;p17"/>
          <p:cNvSpPr txBox="1">
            <a:spLocks noGrp="1"/>
          </p:cNvSpPr>
          <p:nvPr>
            <p:ph type="subTitle" idx="5"/>
          </p:nvPr>
        </p:nvSpPr>
        <p:spPr>
          <a:xfrm>
            <a:off x="4649326" y="1854713"/>
            <a:ext cx="1958700" cy="86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48" name="Google Shape;148;p17"/>
          <p:cNvSpPr txBox="1">
            <a:spLocks noGrp="1"/>
          </p:cNvSpPr>
          <p:nvPr>
            <p:ph type="title" idx="6"/>
          </p:nvPr>
        </p:nvSpPr>
        <p:spPr>
          <a:xfrm>
            <a:off x="4656112" y="2978100"/>
            <a:ext cx="1958700" cy="40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49" name="Google Shape;149;p17"/>
          <p:cNvSpPr txBox="1">
            <a:spLocks noGrp="1"/>
          </p:cNvSpPr>
          <p:nvPr>
            <p:ph type="subTitle" idx="7"/>
          </p:nvPr>
        </p:nvSpPr>
        <p:spPr>
          <a:xfrm>
            <a:off x="4656100" y="3381900"/>
            <a:ext cx="1958700" cy="8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50" name="Google Shape;150;p17"/>
          <p:cNvSpPr txBox="1">
            <a:spLocks noGrp="1"/>
          </p:cNvSpPr>
          <p:nvPr>
            <p:ph type="title" idx="8"/>
          </p:nvPr>
        </p:nvSpPr>
        <p:spPr>
          <a:xfrm>
            <a:off x="713250" y="541075"/>
            <a:ext cx="7717500" cy="2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grpSp>
        <p:nvGrpSpPr>
          <p:cNvPr id="26" name="Google Shape;26;p4"/>
          <p:cNvGrpSpPr/>
          <p:nvPr/>
        </p:nvGrpSpPr>
        <p:grpSpPr>
          <a:xfrm>
            <a:off x="6815956" y="3809663"/>
            <a:ext cx="603750" cy="553918"/>
            <a:chOff x="6815956" y="3809663"/>
            <a:chExt cx="603750" cy="553918"/>
          </a:xfrm>
        </p:grpSpPr>
        <p:sp>
          <p:nvSpPr>
            <p:cNvPr id="27" name="Google Shape;27;p4"/>
            <p:cNvSpPr/>
            <p:nvPr/>
          </p:nvSpPr>
          <p:spPr>
            <a:xfrm rot="459356">
              <a:off x="6845891" y="3843726"/>
              <a:ext cx="543879" cy="485791"/>
            </a:xfrm>
            <a:custGeom>
              <a:avLst/>
              <a:gdLst/>
              <a:ahLst/>
              <a:cxnLst/>
              <a:rect l="l" t="t" r="r" b="b"/>
              <a:pathLst>
                <a:path w="27087" h="24194" extrusionOk="0">
                  <a:moveTo>
                    <a:pt x="13465" y="0"/>
                  </a:moveTo>
                  <a:cubicBezTo>
                    <a:pt x="11907" y="0"/>
                    <a:pt x="10326" y="304"/>
                    <a:pt x="8807" y="941"/>
                  </a:cubicBezTo>
                  <a:cubicBezTo>
                    <a:pt x="2969" y="3376"/>
                    <a:pt x="1" y="9881"/>
                    <a:pt x="1969" y="15885"/>
                  </a:cubicBezTo>
                  <a:cubicBezTo>
                    <a:pt x="3633" y="20934"/>
                    <a:pt x="8372" y="24193"/>
                    <a:pt x="13487" y="24193"/>
                  </a:cubicBezTo>
                  <a:cubicBezTo>
                    <a:pt x="14422" y="24193"/>
                    <a:pt x="15369" y="24084"/>
                    <a:pt x="16312" y="23858"/>
                  </a:cubicBezTo>
                  <a:cubicBezTo>
                    <a:pt x="17546" y="23557"/>
                    <a:pt x="18747" y="23057"/>
                    <a:pt x="19815" y="22390"/>
                  </a:cubicBezTo>
                  <a:cubicBezTo>
                    <a:pt x="25185" y="19054"/>
                    <a:pt x="27087" y="12183"/>
                    <a:pt x="24218" y="6579"/>
                  </a:cubicBezTo>
                  <a:cubicBezTo>
                    <a:pt x="22075" y="2417"/>
                    <a:pt x="17860" y="0"/>
                    <a:pt x="1346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459356">
              <a:off x="7038467" y="3985241"/>
              <a:ext cx="162780" cy="148002"/>
            </a:xfrm>
            <a:custGeom>
              <a:avLst/>
              <a:gdLst/>
              <a:ahLst/>
              <a:cxnLst/>
              <a:rect l="l" t="t" r="r" b="b"/>
              <a:pathLst>
                <a:path w="8107" h="7371" extrusionOk="0">
                  <a:moveTo>
                    <a:pt x="4045" y="1"/>
                  </a:moveTo>
                  <a:cubicBezTo>
                    <a:pt x="3766" y="1"/>
                    <a:pt x="3484" y="33"/>
                    <a:pt x="3203" y="100"/>
                  </a:cubicBezTo>
                  <a:cubicBezTo>
                    <a:pt x="1234" y="567"/>
                    <a:pt x="0" y="2535"/>
                    <a:pt x="467" y="4536"/>
                  </a:cubicBezTo>
                  <a:cubicBezTo>
                    <a:pt x="867" y="6223"/>
                    <a:pt x="2370" y="7370"/>
                    <a:pt x="4051" y="7370"/>
                  </a:cubicBezTo>
                  <a:cubicBezTo>
                    <a:pt x="4332" y="7370"/>
                    <a:pt x="4617" y="7338"/>
                    <a:pt x="4904" y="7272"/>
                  </a:cubicBezTo>
                  <a:cubicBezTo>
                    <a:pt x="6872" y="6805"/>
                    <a:pt x="8106" y="4803"/>
                    <a:pt x="7639" y="2835"/>
                  </a:cubicBezTo>
                  <a:cubicBezTo>
                    <a:pt x="7239" y="1149"/>
                    <a:pt x="5712" y="1"/>
                    <a:pt x="40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459356">
              <a:off x="6968940" y="4137065"/>
              <a:ext cx="255204" cy="191092"/>
            </a:xfrm>
            <a:custGeom>
              <a:avLst/>
              <a:gdLst/>
              <a:ahLst/>
              <a:cxnLst/>
              <a:rect l="l" t="t" r="r" b="b"/>
              <a:pathLst>
                <a:path w="12710" h="9517" extrusionOk="0">
                  <a:moveTo>
                    <a:pt x="6338" y="0"/>
                  </a:moveTo>
                  <a:cubicBezTo>
                    <a:pt x="2903" y="0"/>
                    <a:pt x="101" y="2736"/>
                    <a:pt x="1" y="6172"/>
                  </a:cubicBezTo>
                  <a:lnTo>
                    <a:pt x="1" y="7706"/>
                  </a:lnTo>
                  <a:cubicBezTo>
                    <a:pt x="1917" y="8898"/>
                    <a:pt x="4128" y="9517"/>
                    <a:pt x="6358" y="9517"/>
                  </a:cubicBezTo>
                  <a:cubicBezTo>
                    <a:pt x="7311" y="9517"/>
                    <a:pt x="8268" y="9403"/>
                    <a:pt x="9207" y="9174"/>
                  </a:cubicBezTo>
                  <a:cubicBezTo>
                    <a:pt x="10441" y="8873"/>
                    <a:pt x="11642" y="8373"/>
                    <a:pt x="12710" y="7706"/>
                  </a:cubicBezTo>
                  <a:lnTo>
                    <a:pt x="12710" y="6172"/>
                  </a:lnTo>
                  <a:cubicBezTo>
                    <a:pt x="12610" y="2736"/>
                    <a:pt x="9808" y="0"/>
                    <a:pt x="6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4"/>
          <p:cNvSpPr/>
          <p:nvPr/>
        </p:nvSpPr>
        <p:spPr>
          <a:xfrm>
            <a:off x="664700" y="3382000"/>
            <a:ext cx="294250" cy="273725"/>
          </a:xfrm>
          <a:custGeom>
            <a:avLst/>
            <a:gdLst/>
            <a:ahLst/>
            <a:cxnLst/>
            <a:rect l="l" t="t" r="r" b="b"/>
            <a:pathLst>
              <a:path w="11770" h="10949" extrusionOk="0">
                <a:moveTo>
                  <a:pt x="8742" y="0"/>
                </a:moveTo>
                <a:cubicBezTo>
                  <a:pt x="8526" y="0"/>
                  <a:pt x="8302" y="35"/>
                  <a:pt x="8073" y="107"/>
                </a:cubicBezTo>
                <a:cubicBezTo>
                  <a:pt x="5705" y="808"/>
                  <a:pt x="5972" y="3944"/>
                  <a:pt x="5972" y="3944"/>
                </a:cubicBezTo>
                <a:cubicBezTo>
                  <a:pt x="5972" y="3944"/>
                  <a:pt x="4789" y="1762"/>
                  <a:pt x="2890" y="1762"/>
                </a:cubicBezTo>
                <a:cubicBezTo>
                  <a:pt x="2650" y="1762"/>
                  <a:pt x="2398" y="1797"/>
                  <a:pt x="2136" y="1875"/>
                </a:cubicBezTo>
                <a:cubicBezTo>
                  <a:pt x="1" y="2509"/>
                  <a:pt x="34" y="5511"/>
                  <a:pt x="2302" y="7780"/>
                </a:cubicBezTo>
                <a:cubicBezTo>
                  <a:pt x="4337" y="9781"/>
                  <a:pt x="8073" y="10949"/>
                  <a:pt x="8073" y="10949"/>
                </a:cubicBezTo>
                <a:cubicBezTo>
                  <a:pt x="8073" y="10949"/>
                  <a:pt x="10575" y="7913"/>
                  <a:pt x="11175" y="5111"/>
                </a:cubicBezTo>
                <a:cubicBezTo>
                  <a:pt x="11770" y="2317"/>
                  <a:pt x="10510" y="0"/>
                  <a:pt x="874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1418727">
            <a:off x="7561090" y="893601"/>
            <a:ext cx="294268" cy="273766"/>
          </a:xfrm>
          <a:custGeom>
            <a:avLst/>
            <a:gdLst/>
            <a:ahLst/>
            <a:cxnLst/>
            <a:rect l="l" t="t" r="r" b="b"/>
            <a:pathLst>
              <a:path w="11770" h="10950" extrusionOk="0">
                <a:moveTo>
                  <a:pt x="8742" y="1"/>
                </a:moveTo>
                <a:cubicBezTo>
                  <a:pt x="8526" y="1"/>
                  <a:pt x="8302" y="35"/>
                  <a:pt x="8073" y="108"/>
                </a:cubicBezTo>
                <a:cubicBezTo>
                  <a:pt x="5704" y="808"/>
                  <a:pt x="5971" y="3944"/>
                  <a:pt x="5971" y="3944"/>
                </a:cubicBezTo>
                <a:cubicBezTo>
                  <a:pt x="5971" y="3944"/>
                  <a:pt x="4788" y="1762"/>
                  <a:pt x="2889" y="1762"/>
                </a:cubicBezTo>
                <a:cubicBezTo>
                  <a:pt x="2649" y="1762"/>
                  <a:pt x="2397" y="1797"/>
                  <a:pt x="2135" y="1876"/>
                </a:cubicBezTo>
                <a:cubicBezTo>
                  <a:pt x="0" y="2510"/>
                  <a:pt x="34" y="5512"/>
                  <a:pt x="2302" y="7780"/>
                </a:cubicBezTo>
                <a:cubicBezTo>
                  <a:pt x="4337" y="9782"/>
                  <a:pt x="8073" y="10949"/>
                  <a:pt x="8073" y="10949"/>
                </a:cubicBezTo>
                <a:cubicBezTo>
                  <a:pt x="8073" y="10949"/>
                  <a:pt x="10575" y="7914"/>
                  <a:pt x="11175" y="5112"/>
                </a:cubicBezTo>
                <a:cubicBezTo>
                  <a:pt x="11769" y="2318"/>
                  <a:pt x="10510" y="1"/>
                  <a:pt x="8742"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4"/>
          <p:cNvGrpSpPr/>
          <p:nvPr/>
        </p:nvGrpSpPr>
        <p:grpSpPr>
          <a:xfrm rot="1687569">
            <a:off x="7681008" y="2403655"/>
            <a:ext cx="777871" cy="682642"/>
            <a:chOff x="3052913" y="1372363"/>
            <a:chExt cx="1023443" cy="898150"/>
          </a:xfrm>
        </p:grpSpPr>
        <p:sp>
          <p:nvSpPr>
            <p:cNvPr id="33" name="Google Shape;33;p4"/>
            <p:cNvSpPr/>
            <p:nvPr/>
          </p:nvSpPr>
          <p:spPr>
            <a:xfrm>
              <a:off x="3052912" y="1372363"/>
              <a:ext cx="1023443" cy="898150"/>
            </a:xfrm>
            <a:custGeom>
              <a:avLst/>
              <a:gdLst/>
              <a:ahLst/>
              <a:cxnLst/>
              <a:rect l="l" t="t" r="r" b="b"/>
              <a:pathLst>
                <a:path w="33858" h="29713" extrusionOk="0">
                  <a:moveTo>
                    <a:pt x="16900" y="1"/>
                  </a:moveTo>
                  <a:cubicBezTo>
                    <a:pt x="11309" y="1"/>
                    <a:pt x="5956" y="3169"/>
                    <a:pt x="3436" y="8572"/>
                  </a:cubicBezTo>
                  <a:cubicBezTo>
                    <a:pt x="0" y="16010"/>
                    <a:pt x="3203" y="24850"/>
                    <a:pt x="10641" y="28319"/>
                  </a:cubicBezTo>
                  <a:cubicBezTo>
                    <a:pt x="12669" y="29265"/>
                    <a:pt x="14800" y="29712"/>
                    <a:pt x="16899" y="29712"/>
                  </a:cubicBezTo>
                  <a:cubicBezTo>
                    <a:pt x="22500" y="29712"/>
                    <a:pt x="27865" y="26525"/>
                    <a:pt x="30389" y="21114"/>
                  </a:cubicBezTo>
                  <a:cubicBezTo>
                    <a:pt x="33858" y="13675"/>
                    <a:pt x="30622" y="4869"/>
                    <a:pt x="23184" y="1400"/>
                  </a:cubicBezTo>
                  <a:cubicBezTo>
                    <a:pt x="21148" y="451"/>
                    <a:pt x="19007" y="1"/>
                    <a:pt x="16900"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3096259" y="1641327"/>
              <a:ext cx="355778" cy="330961"/>
            </a:xfrm>
            <a:custGeom>
              <a:avLst/>
              <a:gdLst/>
              <a:ahLst/>
              <a:cxnLst/>
              <a:rect l="l" t="t" r="r" b="b"/>
              <a:pathLst>
                <a:path w="11770" h="10949" extrusionOk="0">
                  <a:moveTo>
                    <a:pt x="8742" y="0"/>
                  </a:moveTo>
                  <a:cubicBezTo>
                    <a:pt x="8526" y="0"/>
                    <a:pt x="8302" y="35"/>
                    <a:pt x="8073" y="107"/>
                  </a:cubicBezTo>
                  <a:cubicBezTo>
                    <a:pt x="5705" y="808"/>
                    <a:pt x="5972" y="3944"/>
                    <a:pt x="5972" y="3944"/>
                  </a:cubicBezTo>
                  <a:cubicBezTo>
                    <a:pt x="5972" y="3944"/>
                    <a:pt x="4789" y="1762"/>
                    <a:pt x="2890" y="1762"/>
                  </a:cubicBezTo>
                  <a:cubicBezTo>
                    <a:pt x="2650" y="1762"/>
                    <a:pt x="2398" y="1797"/>
                    <a:pt x="2136" y="1875"/>
                  </a:cubicBezTo>
                  <a:cubicBezTo>
                    <a:pt x="1" y="2509"/>
                    <a:pt x="34" y="5511"/>
                    <a:pt x="2302" y="7780"/>
                  </a:cubicBezTo>
                  <a:cubicBezTo>
                    <a:pt x="4337" y="9781"/>
                    <a:pt x="8073" y="10949"/>
                    <a:pt x="8073" y="10949"/>
                  </a:cubicBezTo>
                  <a:cubicBezTo>
                    <a:pt x="8073" y="10949"/>
                    <a:pt x="10575" y="7913"/>
                    <a:pt x="11175" y="5111"/>
                  </a:cubicBezTo>
                  <a:cubicBezTo>
                    <a:pt x="11770" y="2317"/>
                    <a:pt x="10510" y="0"/>
                    <a:pt x="87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3589330" y="1493091"/>
              <a:ext cx="355778" cy="330991"/>
            </a:xfrm>
            <a:custGeom>
              <a:avLst/>
              <a:gdLst/>
              <a:ahLst/>
              <a:cxnLst/>
              <a:rect l="l" t="t" r="r" b="b"/>
              <a:pathLst>
                <a:path w="11770" h="10950" extrusionOk="0">
                  <a:moveTo>
                    <a:pt x="8742" y="1"/>
                  </a:moveTo>
                  <a:cubicBezTo>
                    <a:pt x="8526" y="1"/>
                    <a:pt x="8302" y="35"/>
                    <a:pt x="8073" y="108"/>
                  </a:cubicBezTo>
                  <a:cubicBezTo>
                    <a:pt x="5704" y="808"/>
                    <a:pt x="5971" y="3944"/>
                    <a:pt x="5971" y="3944"/>
                  </a:cubicBezTo>
                  <a:cubicBezTo>
                    <a:pt x="5971" y="3944"/>
                    <a:pt x="4788" y="1762"/>
                    <a:pt x="2889" y="1762"/>
                  </a:cubicBezTo>
                  <a:cubicBezTo>
                    <a:pt x="2649" y="1762"/>
                    <a:pt x="2397" y="1797"/>
                    <a:pt x="2135" y="1876"/>
                  </a:cubicBezTo>
                  <a:cubicBezTo>
                    <a:pt x="0" y="2510"/>
                    <a:pt x="34" y="5512"/>
                    <a:pt x="2302" y="7780"/>
                  </a:cubicBezTo>
                  <a:cubicBezTo>
                    <a:pt x="4337" y="9782"/>
                    <a:pt x="8073" y="10949"/>
                    <a:pt x="8073" y="10949"/>
                  </a:cubicBezTo>
                  <a:cubicBezTo>
                    <a:pt x="8073" y="10949"/>
                    <a:pt x="10575" y="7914"/>
                    <a:pt x="11175" y="5112"/>
                  </a:cubicBezTo>
                  <a:cubicBezTo>
                    <a:pt x="11769" y="2318"/>
                    <a:pt x="10510" y="1"/>
                    <a:pt x="8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3453215" y="1787749"/>
              <a:ext cx="223865" cy="126321"/>
            </a:xfrm>
            <a:custGeom>
              <a:avLst/>
              <a:gdLst/>
              <a:ahLst/>
              <a:cxnLst/>
              <a:rect l="l" t="t" r="r" b="b"/>
              <a:pathLst>
                <a:path w="7406" h="4179" extrusionOk="0">
                  <a:moveTo>
                    <a:pt x="7339" y="0"/>
                  </a:moveTo>
                  <a:lnTo>
                    <a:pt x="0" y="2235"/>
                  </a:lnTo>
                  <a:cubicBezTo>
                    <a:pt x="0" y="2235"/>
                    <a:pt x="1230" y="4178"/>
                    <a:pt x="3394" y="4178"/>
                  </a:cubicBezTo>
                  <a:cubicBezTo>
                    <a:pt x="3750" y="4178"/>
                    <a:pt x="4131" y="4126"/>
                    <a:pt x="4537" y="4003"/>
                  </a:cubicBezTo>
                  <a:cubicBezTo>
                    <a:pt x="7405" y="3136"/>
                    <a:pt x="7339" y="0"/>
                    <a:pt x="7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4"/>
          <p:cNvSpPr txBox="1">
            <a:spLocks noGrp="1"/>
          </p:cNvSpPr>
          <p:nvPr>
            <p:ph type="body" idx="1"/>
          </p:nvPr>
        </p:nvSpPr>
        <p:spPr>
          <a:xfrm>
            <a:off x="713225" y="1152600"/>
            <a:ext cx="6888300" cy="34881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Arial"/>
              <a:buChar char="●"/>
              <a:defRPr sz="1300">
                <a:latin typeface="Hind Guntur"/>
                <a:ea typeface="Hind Guntur"/>
                <a:cs typeface="Hind Guntur"/>
                <a:sym typeface="Hind Guntur"/>
              </a:defRPr>
            </a:lvl1pPr>
            <a:lvl2pPr marL="914400" lvl="1" indent="-317500">
              <a:spcBef>
                <a:spcPts val="1600"/>
              </a:spcBef>
              <a:spcAft>
                <a:spcPts val="0"/>
              </a:spcAft>
              <a:buSzPts val="1400"/>
              <a:buFont typeface="Arial"/>
              <a:buChar char="○"/>
              <a:defRPr/>
            </a:lvl2pPr>
            <a:lvl3pPr marL="1371600" lvl="2" indent="-317500">
              <a:spcBef>
                <a:spcPts val="1600"/>
              </a:spcBef>
              <a:spcAft>
                <a:spcPts val="0"/>
              </a:spcAft>
              <a:buSzPts val="1400"/>
              <a:buFont typeface="Arial"/>
              <a:buChar char="■"/>
              <a:defRPr/>
            </a:lvl3pPr>
            <a:lvl4pPr marL="1828800" lvl="3" indent="-317500">
              <a:spcBef>
                <a:spcPts val="1600"/>
              </a:spcBef>
              <a:spcAft>
                <a:spcPts val="0"/>
              </a:spcAft>
              <a:buSzPts val="1400"/>
              <a:buFont typeface="Arial"/>
              <a:buChar char="●"/>
              <a:defRPr/>
            </a:lvl4pPr>
            <a:lvl5pPr marL="2286000" lvl="4" indent="-317500">
              <a:spcBef>
                <a:spcPts val="1600"/>
              </a:spcBef>
              <a:spcAft>
                <a:spcPts val="0"/>
              </a:spcAft>
              <a:buSzPts val="1400"/>
              <a:buFont typeface="Arial"/>
              <a:buChar char="○"/>
              <a:defRPr/>
            </a:lvl5pPr>
            <a:lvl6pPr marL="2743200" lvl="5" indent="-317500">
              <a:spcBef>
                <a:spcPts val="1600"/>
              </a:spcBef>
              <a:spcAft>
                <a:spcPts val="0"/>
              </a:spcAft>
              <a:buSzPts val="1400"/>
              <a:buFont typeface="Arial"/>
              <a:buChar char="■"/>
              <a:defRPr/>
            </a:lvl6pPr>
            <a:lvl7pPr marL="3200400" lvl="6" indent="-317500">
              <a:spcBef>
                <a:spcPts val="1600"/>
              </a:spcBef>
              <a:spcAft>
                <a:spcPts val="0"/>
              </a:spcAft>
              <a:buSzPts val="1400"/>
              <a:buFont typeface="Arial"/>
              <a:buChar char="●"/>
              <a:defRPr/>
            </a:lvl7pPr>
            <a:lvl8pPr marL="3657600" lvl="7" indent="-317500">
              <a:spcBef>
                <a:spcPts val="1600"/>
              </a:spcBef>
              <a:spcAft>
                <a:spcPts val="0"/>
              </a:spcAft>
              <a:buSzPts val="1400"/>
              <a:buFont typeface="Arial"/>
              <a:buChar char="○"/>
              <a:defRPr/>
            </a:lvl8pPr>
            <a:lvl9pPr marL="4114800" lvl="8" indent="-317500">
              <a:spcBef>
                <a:spcPts val="1600"/>
              </a:spcBef>
              <a:spcAft>
                <a:spcPts val="1600"/>
              </a:spcAft>
              <a:buSzPts val="1400"/>
              <a:buFont typeface="Arial"/>
              <a:buChar char="■"/>
              <a:defRPr/>
            </a:lvl9pPr>
          </a:lstStyle>
          <a:p>
            <a:endParaRPr/>
          </a:p>
        </p:txBody>
      </p:sp>
      <p:sp>
        <p:nvSpPr>
          <p:cNvPr id="38" name="Google Shape;38;p4"/>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175995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rot="1046531">
            <a:off x="7205745" y="812597"/>
            <a:ext cx="1069941" cy="1038768"/>
          </a:xfrm>
          <a:custGeom>
            <a:avLst/>
            <a:gdLst/>
            <a:ahLst/>
            <a:cxnLst/>
            <a:rect l="l" t="t" r="r" b="b"/>
            <a:pathLst>
              <a:path w="24919" h="24193" extrusionOk="0">
                <a:moveTo>
                  <a:pt x="12443" y="1"/>
                </a:moveTo>
                <a:cubicBezTo>
                  <a:pt x="6092" y="1"/>
                  <a:pt x="787" y="4971"/>
                  <a:pt x="401" y="11364"/>
                </a:cubicBezTo>
                <a:cubicBezTo>
                  <a:pt x="1" y="18036"/>
                  <a:pt x="5071" y="23773"/>
                  <a:pt x="11743" y="24174"/>
                </a:cubicBezTo>
                <a:cubicBezTo>
                  <a:pt x="11970" y="24186"/>
                  <a:pt x="12197" y="24192"/>
                  <a:pt x="12423" y="24192"/>
                </a:cubicBezTo>
                <a:cubicBezTo>
                  <a:pt x="18797" y="24192"/>
                  <a:pt x="24132" y="19242"/>
                  <a:pt x="24518" y="12799"/>
                </a:cubicBezTo>
                <a:cubicBezTo>
                  <a:pt x="24919" y="6127"/>
                  <a:pt x="19848" y="423"/>
                  <a:pt x="13177" y="23"/>
                </a:cubicBezTo>
                <a:cubicBezTo>
                  <a:pt x="12931" y="8"/>
                  <a:pt x="12686" y="1"/>
                  <a:pt x="12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46594">
            <a:off x="4475786" y="945456"/>
            <a:ext cx="317511" cy="270986"/>
          </a:xfrm>
          <a:custGeom>
            <a:avLst/>
            <a:gdLst/>
            <a:ahLst/>
            <a:cxnLst/>
            <a:rect l="l" t="t" r="r" b="b"/>
            <a:pathLst>
              <a:path w="15345" h="13098" extrusionOk="0">
                <a:moveTo>
                  <a:pt x="4109" y="1"/>
                </a:moveTo>
                <a:cubicBezTo>
                  <a:pt x="3867" y="1"/>
                  <a:pt x="3610" y="39"/>
                  <a:pt x="3336" y="121"/>
                </a:cubicBezTo>
                <a:cubicBezTo>
                  <a:pt x="934" y="855"/>
                  <a:pt x="0" y="4158"/>
                  <a:pt x="1501" y="7226"/>
                </a:cubicBezTo>
                <a:cubicBezTo>
                  <a:pt x="3336" y="10929"/>
                  <a:pt x="7672" y="13097"/>
                  <a:pt x="7672" y="13097"/>
                </a:cubicBezTo>
                <a:cubicBezTo>
                  <a:pt x="7672" y="13097"/>
                  <a:pt x="12009" y="10929"/>
                  <a:pt x="13843" y="7226"/>
                </a:cubicBezTo>
                <a:cubicBezTo>
                  <a:pt x="15345" y="4158"/>
                  <a:pt x="14377" y="855"/>
                  <a:pt x="11975" y="121"/>
                </a:cubicBezTo>
                <a:cubicBezTo>
                  <a:pt x="11702" y="39"/>
                  <a:pt x="11444" y="1"/>
                  <a:pt x="11202" y="1"/>
                </a:cubicBezTo>
                <a:cubicBezTo>
                  <a:pt x="8402" y="1"/>
                  <a:pt x="7639" y="5058"/>
                  <a:pt x="7639" y="5058"/>
                </a:cubicBezTo>
                <a:cubicBezTo>
                  <a:pt x="7639" y="5058"/>
                  <a:pt x="6904" y="1"/>
                  <a:pt x="4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451125" y="4256062"/>
            <a:ext cx="4397658" cy="213430"/>
          </a:xfrm>
          <a:custGeom>
            <a:avLst/>
            <a:gdLst/>
            <a:ahLst/>
            <a:cxnLst/>
            <a:rect l="l" t="t" r="r" b="b"/>
            <a:pathLst>
              <a:path w="173958" h="11543" extrusionOk="0">
                <a:moveTo>
                  <a:pt x="86963" y="1"/>
                </a:moveTo>
                <a:cubicBezTo>
                  <a:pt x="38928" y="1"/>
                  <a:pt x="0" y="2569"/>
                  <a:pt x="0" y="5772"/>
                </a:cubicBezTo>
                <a:cubicBezTo>
                  <a:pt x="0" y="8974"/>
                  <a:pt x="38928" y="11543"/>
                  <a:pt x="86963" y="11543"/>
                </a:cubicBezTo>
                <a:cubicBezTo>
                  <a:pt x="134997" y="11543"/>
                  <a:pt x="173958" y="8974"/>
                  <a:pt x="173958" y="5772"/>
                </a:cubicBezTo>
                <a:cubicBezTo>
                  <a:pt x="173958" y="2569"/>
                  <a:pt x="134997" y="1"/>
                  <a:pt x="869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5406675" y="2105375"/>
            <a:ext cx="3024300" cy="11898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3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subTitle" idx="1"/>
          </p:nvPr>
        </p:nvSpPr>
        <p:spPr>
          <a:xfrm>
            <a:off x="5406375" y="3295275"/>
            <a:ext cx="3024300" cy="7911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900">
                <a:latin typeface="Hind Guntur"/>
                <a:ea typeface="Hind Guntur"/>
                <a:cs typeface="Hind Guntur"/>
                <a:sym typeface="Hind Guntur"/>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4" name="Google Shape;24;p3"/>
          <p:cNvSpPr txBox="1">
            <a:spLocks noGrp="1"/>
          </p:cNvSpPr>
          <p:nvPr>
            <p:ph type="title" idx="2" hasCustomPrompt="1"/>
          </p:nvPr>
        </p:nvSpPr>
        <p:spPr>
          <a:xfrm>
            <a:off x="7218863" y="958638"/>
            <a:ext cx="10437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995598" y="648125"/>
            <a:ext cx="680622" cy="675372"/>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168213" y="4317446"/>
            <a:ext cx="527373" cy="530583"/>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4606836" y="4188225"/>
            <a:ext cx="368943" cy="366939"/>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596653" y="648119"/>
            <a:ext cx="680626" cy="589921"/>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1045624" y="587869"/>
            <a:ext cx="295496" cy="338557"/>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body" idx="1"/>
          </p:nvPr>
        </p:nvSpPr>
        <p:spPr>
          <a:xfrm>
            <a:off x="1460175" y="2043688"/>
            <a:ext cx="2689500" cy="2148300"/>
          </a:xfrm>
          <a:prstGeom prst="rect">
            <a:avLst/>
          </a:prstGeom>
        </p:spPr>
        <p:txBody>
          <a:bodyPr spcFirstLastPara="1" wrap="square" lIns="91425" tIns="91425" rIns="91425" bIns="91425" anchor="ctr" anchorCtr="0">
            <a:noAutofit/>
          </a:bodyPr>
          <a:lstStyle>
            <a:lvl1pPr marL="457200" marR="72000" lvl="0" indent="-317500">
              <a:lnSpc>
                <a:spcPct val="100000"/>
              </a:lnSpc>
              <a:spcBef>
                <a:spcPts val="0"/>
              </a:spcBef>
              <a:spcAft>
                <a:spcPts val="0"/>
              </a:spcAft>
              <a:buSzPts val="1400"/>
              <a:buChar char="●"/>
              <a:defRPr sz="1600">
                <a:latin typeface="Hind Guntur"/>
                <a:ea typeface="Hind Guntur"/>
                <a:cs typeface="Hind Guntur"/>
                <a:sym typeface="Hind Guntur"/>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6" name="Google Shape;46;p5"/>
          <p:cNvSpPr txBox="1">
            <a:spLocks noGrp="1"/>
          </p:cNvSpPr>
          <p:nvPr>
            <p:ph type="body" idx="2"/>
          </p:nvPr>
        </p:nvSpPr>
        <p:spPr>
          <a:xfrm>
            <a:off x="4994350" y="2043688"/>
            <a:ext cx="2689500" cy="21483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SzPts val="1400"/>
              <a:buChar char="●"/>
              <a:defRPr sz="1600">
                <a:solidFill>
                  <a:srgbClr val="434343"/>
                </a:solidFill>
                <a:latin typeface="Hind Guntur"/>
                <a:ea typeface="Hind Guntur"/>
                <a:cs typeface="Hind Guntur"/>
                <a:sym typeface="Hind Guntur"/>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7" name="Google Shape;47;p5"/>
          <p:cNvSpPr txBox="1">
            <a:spLocks noGrp="1"/>
          </p:cNvSpPr>
          <p:nvPr>
            <p:ph type="title"/>
          </p:nvPr>
        </p:nvSpPr>
        <p:spPr>
          <a:xfrm>
            <a:off x="1460148" y="1568788"/>
            <a:ext cx="2689500" cy="47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1900"/>
            </a:lvl1pPr>
            <a:lvl2pPr lvl="1">
              <a:spcBef>
                <a:spcPts val="0"/>
              </a:spcBef>
              <a:spcAft>
                <a:spcPts val="0"/>
              </a:spcAft>
              <a:buSzPts val="2800"/>
              <a:buNone/>
              <a:defRPr>
                <a:latin typeface="Changa"/>
                <a:ea typeface="Changa"/>
                <a:cs typeface="Changa"/>
                <a:sym typeface="Changa"/>
              </a:defRPr>
            </a:lvl2pPr>
            <a:lvl3pPr lvl="2">
              <a:spcBef>
                <a:spcPts val="0"/>
              </a:spcBef>
              <a:spcAft>
                <a:spcPts val="0"/>
              </a:spcAft>
              <a:buSzPts val="2800"/>
              <a:buNone/>
              <a:defRPr>
                <a:latin typeface="Changa"/>
                <a:ea typeface="Changa"/>
                <a:cs typeface="Changa"/>
                <a:sym typeface="Changa"/>
              </a:defRPr>
            </a:lvl3pPr>
            <a:lvl4pPr lvl="3">
              <a:spcBef>
                <a:spcPts val="0"/>
              </a:spcBef>
              <a:spcAft>
                <a:spcPts val="0"/>
              </a:spcAft>
              <a:buSzPts val="2800"/>
              <a:buNone/>
              <a:defRPr>
                <a:latin typeface="Changa"/>
                <a:ea typeface="Changa"/>
                <a:cs typeface="Changa"/>
                <a:sym typeface="Changa"/>
              </a:defRPr>
            </a:lvl4pPr>
            <a:lvl5pPr lvl="4">
              <a:spcBef>
                <a:spcPts val="0"/>
              </a:spcBef>
              <a:spcAft>
                <a:spcPts val="0"/>
              </a:spcAft>
              <a:buSzPts val="2800"/>
              <a:buNone/>
              <a:defRPr>
                <a:latin typeface="Changa"/>
                <a:ea typeface="Changa"/>
                <a:cs typeface="Changa"/>
                <a:sym typeface="Changa"/>
              </a:defRPr>
            </a:lvl5pPr>
            <a:lvl6pPr lvl="5">
              <a:spcBef>
                <a:spcPts val="0"/>
              </a:spcBef>
              <a:spcAft>
                <a:spcPts val="0"/>
              </a:spcAft>
              <a:buSzPts val="2800"/>
              <a:buNone/>
              <a:defRPr>
                <a:latin typeface="Changa"/>
                <a:ea typeface="Changa"/>
                <a:cs typeface="Changa"/>
                <a:sym typeface="Changa"/>
              </a:defRPr>
            </a:lvl6pPr>
            <a:lvl7pPr lvl="6">
              <a:spcBef>
                <a:spcPts val="0"/>
              </a:spcBef>
              <a:spcAft>
                <a:spcPts val="0"/>
              </a:spcAft>
              <a:buSzPts val="2800"/>
              <a:buNone/>
              <a:defRPr>
                <a:latin typeface="Changa"/>
                <a:ea typeface="Changa"/>
                <a:cs typeface="Changa"/>
                <a:sym typeface="Changa"/>
              </a:defRPr>
            </a:lvl7pPr>
            <a:lvl8pPr lvl="7">
              <a:spcBef>
                <a:spcPts val="0"/>
              </a:spcBef>
              <a:spcAft>
                <a:spcPts val="0"/>
              </a:spcAft>
              <a:buSzPts val="2800"/>
              <a:buNone/>
              <a:defRPr>
                <a:latin typeface="Changa"/>
                <a:ea typeface="Changa"/>
                <a:cs typeface="Changa"/>
                <a:sym typeface="Changa"/>
              </a:defRPr>
            </a:lvl8pPr>
            <a:lvl9pPr lvl="8">
              <a:spcBef>
                <a:spcPts val="0"/>
              </a:spcBef>
              <a:spcAft>
                <a:spcPts val="0"/>
              </a:spcAft>
              <a:buSzPts val="2800"/>
              <a:buNone/>
              <a:defRPr>
                <a:latin typeface="Changa"/>
                <a:ea typeface="Changa"/>
                <a:cs typeface="Changa"/>
                <a:sym typeface="Changa"/>
              </a:defRPr>
            </a:lvl9pPr>
          </a:lstStyle>
          <a:p>
            <a:endParaRPr/>
          </a:p>
        </p:txBody>
      </p:sp>
      <p:sp>
        <p:nvSpPr>
          <p:cNvPr id="48" name="Google Shape;48;p5"/>
          <p:cNvSpPr txBox="1">
            <a:spLocks noGrp="1"/>
          </p:cNvSpPr>
          <p:nvPr>
            <p:ph type="title" idx="3"/>
          </p:nvPr>
        </p:nvSpPr>
        <p:spPr>
          <a:xfrm>
            <a:off x="4994298" y="1568788"/>
            <a:ext cx="2689500" cy="4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900"/>
            </a:lvl1pPr>
            <a:lvl2pPr lvl="1" rtl="0">
              <a:spcBef>
                <a:spcPts val="0"/>
              </a:spcBef>
              <a:spcAft>
                <a:spcPts val="0"/>
              </a:spcAft>
              <a:buSzPts val="2800"/>
              <a:buNone/>
              <a:defRPr>
                <a:latin typeface="Changa"/>
                <a:ea typeface="Changa"/>
                <a:cs typeface="Changa"/>
                <a:sym typeface="Changa"/>
              </a:defRPr>
            </a:lvl2pPr>
            <a:lvl3pPr lvl="2" rtl="0">
              <a:spcBef>
                <a:spcPts val="0"/>
              </a:spcBef>
              <a:spcAft>
                <a:spcPts val="0"/>
              </a:spcAft>
              <a:buSzPts val="2800"/>
              <a:buNone/>
              <a:defRPr>
                <a:latin typeface="Changa"/>
                <a:ea typeface="Changa"/>
                <a:cs typeface="Changa"/>
                <a:sym typeface="Changa"/>
              </a:defRPr>
            </a:lvl3pPr>
            <a:lvl4pPr lvl="3" rtl="0">
              <a:spcBef>
                <a:spcPts val="0"/>
              </a:spcBef>
              <a:spcAft>
                <a:spcPts val="0"/>
              </a:spcAft>
              <a:buSzPts val="2800"/>
              <a:buNone/>
              <a:defRPr>
                <a:latin typeface="Changa"/>
                <a:ea typeface="Changa"/>
                <a:cs typeface="Changa"/>
                <a:sym typeface="Changa"/>
              </a:defRPr>
            </a:lvl4pPr>
            <a:lvl5pPr lvl="4" rtl="0">
              <a:spcBef>
                <a:spcPts val="0"/>
              </a:spcBef>
              <a:spcAft>
                <a:spcPts val="0"/>
              </a:spcAft>
              <a:buSzPts val="2800"/>
              <a:buNone/>
              <a:defRPr>
                <a:latin typeface="Changa"/>
                <a:ea typeface="Changa"/>
                <a:cs typeface="Changa"/>
                <a:sym typeface="Changa"/>
              </a:defRPr>
            </a:lvl5pPr>
            <a:lvl6pPr lvl="5" rtl="0">
              <a:spcBef>
                <a:spcPts val="0"/>
              </a:spcBef>
              <a:spcAft>
                <a:spcPts val="0"/>
              </a:spcAft>
              <a:buSzPts val="2800"/>
              <a:buNone/>
              <a:defRPr>
                <a:latin typeface="Changa"/>
                <a:ea typeface="Changa"/>
                <a:cs typeface="Changa"/>
                <a:sym typeface="Changa"/>
              </a:defRPr>
            </a:lvl6pPr>
            <a:lvl7pPr lvl="6" rtl="0">
              <a:spcBef>
                <a:spcPts val="0"/>
              </a:spcBef>
              <a:spcAft>
                <a:spcPts val="0"/>
              </a:spcAft>
              <a:buSzPts val="2800"/>
              <a:buNone/>
              <a:defRPr>
                <a:latin typeface="Changa"/>
                <a:ea typeface="Changa"/>
                <a:cs typeface="Changa"/>
                <a:sym typeface="Changa"/>
              </a:defRPr>
            </a:lvl7pPr>
            <a:lvl8pPr lvl="7" rtl="0">
              <a:spcBef>
                <a:spcPts val="0"/>
              </a:spcBef>
              <a:spcAft>
                <a:spcPts val="0"/>
              </a:spcAft>
              <a:buSzPts val="2800"/>
              <a:buNone/>
              <a:defRPr>
                <a:latin typeface="Changa"/>
                <a:ea typeface="Changa"/>
                <a:cs typeface="Changa"/>
                <a:sym typeface="Changa"/>
              </a:defRPr>
            </a:lvl8pPr>
            <a:lvl9pPr lvl="8" rtl="0">
              <a:spcBef>
                <a:spcPts val="0"/>
              </a:spcBef>
              <a:spcAft>
                <a:spcPts val="0"/>
              </a:spcAft>
              <a:buSzPts val="2800"/>
              <a:buNone/>
              <a:defRPr>
                <a:latin typeface="Changa"/>
                <a:ea typeface="Changa"/>
                <a:cs typeface="Changa"/>
                <a:sym typeface="Changa"/>
              </a:defRPr>
            </a:lvl9pPr>
          </a:lstStyle>
          <a:p>
            <a:endParaRPr/>
          </a:p>
        </p:txBody>
      </p:sp>
      <p:sp>
        <p:nvSpPr>
          <p:cNvPr id="49" name="Google Shape;49;p5"/>
          <p:cNvSpPr txBox="1">
            <a:spLocks noGrp="1"/>
          </p:cNvSpPr>
          <p:nvPr>
            <p:ph type="title" idx="4"/>
          </p:nvPr>
        </p:nvSpPr>
        <p:spPr>
          <a:xfrm>
            <a:off x="713225" y="545475"/>
            <a:ext cx="7717500" cy="25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0"/>
        <p:cNvGrpSpPr/>
        <p:nvPr/>
      </p:nvGrpSpPr>
      <p:grpSpPr>
        <a:xfrm>
          <a:off x="0" y="0"/>
          <a:ext cx="0" cy="0"/>
          <a:chOff x="0" y="0"/>
          <a:chExt cx="0" cy="0"/>
        </a:xfrm>
      </p:grpSpPr>
      <p:sp>
        <p:nvSpPr>
          <p:cNvPr id="51" name="Google Shape;51;p6"/>
          <p:cNvSpPr/>
          <p:nvPr/>
        </p:nvSpPr>
        <p:spPr>
          <a:xfrm>
            <a:off x="7995598" y="648125"/>
            <a:ext cx="680622" cy="675372"/>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4168213" y="4317446"/>
            <a:ext cx="527373" cy="530583"/>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4606836" y="4188225"/>
            <a:ext cx="368943" cy="366939"/>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596653" y="648119"/>
            <a:ext cx="680626" cy="589921"/>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1045624" y="587869"/>
            <a:ext cx="295496" cy="338557"/>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7" name="Google Shape;57;p6"/>
          <p:cNvSpPr txBox="1">
            <a:spLocks noGrp="1"/>
          </p:cNvSpPr>
          <p:nvPr>
            <p:ph type="title" idx="2"/>
          </p:nvPr>
        </p:nvSpPr>
        <p:spPr>
          <a:xfrm>
            <a:off x="1474313" y="2579675"/>
            <a:ext cx="2713800" cy="35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900"/>
              <a:buNone/>
              <a:defRPr sz="1900"/>
            </a:lvl1pPr>
            <a:lvl2pPr lvl="1">
              <a:spcBef>
                <a:spcPts val="0"/>
              </a:spcBef>
              <a:spcAft>
                <a:spcPts val="0"/>
              </a:spcAft>
              <a:buSzPts val="2800"/>
              <a:buNone/>
              <a:defRPr>
                <a:latin typeface="Cantarell"/>
                <a:ea typeface="Cantarell"/>
                <a:cs typeface="Cantarell"/>
                <a:sym typeface="Cantarell"/>
              </a:defRPr>
            </a:lvl2pPr>
            <a:lvl3pPr lvl="2">
              <a:spcBef>
                <a:spcPts val="0"/>
              </a:spcBef>
              <a:spcAft>
                <a:spcPts val="0"/>
              </a:spcAft>
              <a:buSzPts val="2800"/>
              <a:buNone/>
              <a:defRPr>
                <a:latin typeface="Cantarell"/>
                <a:ea typeface="Cantarell"/>
                <a:cs typeface="Cantarell"/>
                <a:sym typeface="Cantarell"/>
              </a:defRPr>
            </a:lvl3pPr>
            <a:lvl4pPr lvl="3">
              <a:spcBef>
                <a:spcPts val="0"/>
              </a:spcBef>
              <a:spcAft>
                <a:spcPts val="0"/>
              </a:spcAft>
              <a:buSzPts val="2800"/>
              <a:buNone/>
              <a:defRPr>
                <a:latin typeface="Cantarell"/>
                <a:ea typeface="Cantarell"/>
                <a:cs typeface="Cantarell"/>
                <a:sym typeface="Cantarell"/>
              </a:defRPr>
            </a:lvl4pPr>
            <a:lvl5pPr lvl="4">
              <a:spcBef>
                <a:spcPts val="0"/>
              </a:spcBef>
              <a:spcAft>
                <a:spcPts val="0"/>
              </a:spcAft>
              <a:buSzPts val="2800"/>
              <a:buNone/>
              <a:defRPr>
                <a:latin typeface="Cantarell"/>
                <a:ea typeface="Cantarell"/>
                <a:cs typeface="Cantarell"/>
                <a:sym typeface="Cantarell"/>
              </a:defRPr>
            </a:lvl5pPr>
            <a:lvl6pPr lvl="5">
              <a:spcBef>
                <a:spcPts val="0"/>
              </a:spcBef>
              <a:spcAft>
                <a:spcPts val="0"/>
              </a:spcAft>
              <a:buSzPts val="2800"/>
              <a:buNone/>
              <a:defRPr>
                <a:latin typeface="Cantarell"/>
                <a:ea typeface="Cantarell"/>
                <a:cs typeface="Cantarell"/>
                <a:sym typeface="Cantarell"/>
              </a:defRPr>
            </a:lvl6pPr>
            <a:lvl7pPr lvl="6">
              <a:spcBef>
                <a:spcPts val="0"/>
              </a:spcBef>
              <a:spcAft>
                <a:spcPts val="0"/>
              </a:spcAft>
              <a:buSzPts val="2800"/>
              <a:buNone/>
              <a:defRPr>
                <a:latin typeface="Cantarell"/>
                <a:ea typeface="Cantarell"/>
                <a:cs typeface="Cantarell"/>
                <a:sym typeface="Cantarell"/>
              </a:defRPr>
            </a:lvl7pPr>
            <a:lvl8pPr lvl="7">
              <a:spcBef>
                <a:spcPts val="0"/>
              </a:spcBef>
              <a:spcAft>
                <a:spcPts val="0"/>
              </a:spcAft>
              <a:buSzPts val="2800"/>
              <a:buNone/>
              <a:defRPr>
                <a:latin typeface="Cantarell"/>
                <a:ea typeface="Cantarell"/>
                <a:cs typeface="Cantarell"/>
                <a:sym typeface="Cantarell"/>
              </a:defRPr>
            </a:lvl8pPr>
            <a:lvl9pPr lvl="8">
              <a:spcBef>
                <a:spcPts val="0"/>
              </a:spcBef>
              <a:spcAft>
                <a:spcPts val="0"/>
              </a:spcAft>
              <a:buSzPts val="2800"/>
              <a:buNone/>
              <a:defRPr>
                <a:latin typeface="Cantarell"/>
                <a:ea typeface="Cantarell"/>
                <a:cs typeface="Cantarell"/>
                <a:sym typeface="Cantarell"/>
              </a:defRPr>
            </a:lvl9pPr>
          </a:lstStyle>
          <a:p>
            <a:endParaRPr/>
          </a:p>
        </p:txBody>
      </p:sp>
      <p:sp>
        <p:nvSpPr>
          <p:cNvPr id="58" name="Google Shape;58;p6"/>
          <p:cNvSpPr txBox="1">
            <a:spLocks noGrp="1"/>
          </p:cNvSpPr>
          <p:nvPr>
            <p:ph type="title" idx="3"/>
          </p:nvPr>
        </p:nvSpPr>
        <p:spPr>
          <a:xfrm>
            <a:off x="4955888" y="2579675"/>
            <a:ext cx="2713800" cy="35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900"/>
              <a:buNone/>
              <a:defRPr sz="1900"/>
            </a:lvl1pPr>
            <a:lvl2pPr lvl="1" rtl="0">
              <a:spcBef>
                <a:spcPts val="0"/>
              </a:spcBef>
              <a:spcAft>
                <a:spcPts val="0"/>
              </a:spcAft>
              <a:buSzPts val="2800"/>
              <a:buNone/>
              <a:defRPr>
                <a:latin typeface="Cantarell"/>
                <a:ea typeface="Cantarell"/>
                <a:cs typeface="Cantarell"/>
                <a:sym typeface="Cantarell"/>
              </a:defRPr>
            </a:lvl2pPr>
            <a:lvl3pPr lvl="2" rtl="0">
              <a:spcBef>
                <a:spcPts val="0"/>
              </a:spcBef>
              <a:spcAft>
                <a:spcPts val="0"/>
              </a:spcAft>
              <a:buSzPts val="2800"/>
              <a:buNone/>
              <a:defRPr>
                <a:latin typeface="Cantarell"/>
                <a:ea typeface="Cantarell"/>
                <a:cs typeface="Cantarell"/>
                <a:sym typeface="Cantarell"/>
              </a:defRPr>
            </a:lvl3pPr>
            <a:lvl4pPr lvl="3" rtl="0">
              <a:spcBef>
                <a:spcPts val="0"/>
              </a:spcBef>
              <a:spcAft>
                <a:spcPts val="0"/>
              </a:spcAft>
              <a:buSzPts val="2800"/>
              <a:buNone/>
              <a:defRPr>
                <a:latin typeface="Cantarell"/>
                <a:ea typeface="Cantarell"/>
                <a:cs typeface="Cantarell"/>
                <a:sym typeface="Cantarell"/>
              </a:defRPr>
            </a:lvl4pPr>
            <a:lvl5pPr lvl="4" rtl="0">
              <a:spcBef>
                <a:spcPts val="0"/>
              </a:spcBef>
              <a:spcAft>
                <a:spcPts val="0"/>
              </a:spcAft>
              <a:buSzPts val="2800"/>
              <a:buNone/>
              <a:defRPr>
                <a:latin typeface="Cantarell"/>
                <a:ea typeface="Cantarell"/>
                <a:cs typeface="Cantarell"/>
                <a:sym typeface="Cantarell"/>
              </a:defRPr>
            </a:lvl5pPr>
            <a:lvl6pPr lvl="5" rtl="0">
              <a:spcBef>
                <a:spcPts val="0"/>
              </a:spcBef>
              <a:spcAft>
                <a:spcPts val="0"/>
              </a:spcAft>
              <a:buSzPts val="2800"/>
              <a:buNone/>
              <a:defRPr>
                <a:latin typeface="Cantarell"/>
                <a:ea typeface="Cantarell"/>
                <a:cs typeface="Cantarell"/>
                <a:sym typeface="Cantarell"/>
              </a:defRPr>
            </a:lvl6pPr>
            <a:lvl7pPr lvl="6" rtl="0">
              <a:spcBef>
                <a:spcPts val="0"/>
              </a:spcBef>
              <a:spcAft>
                <a:spcPts val="0"/>
              </a:spcAft>
              <a:buSzPts val="2800"/>
              <a:buNone/>
              <a:defRPr>
                <a:latin typeface="Cantarell"/>
                <a:ea typeface="Cantarell"/>
                <a:cs typeface="Cantarell"/>
                <a:sym typeface="Cantarell"/>
              </a:defRPr>
            </a:lvl7pPr>
            <a:lvl8pPr lvl="7" rtl="0">
              <a:spcBef>
                <a:spcPts val="0"/>
              </a:spcBef>
              <a:spcAft>
                <a:spcPts val="0"/>
              </a:spcAft>
              <a:buSzPts val="2800"/>
              <a:buNone/>
              <a:defRPr>
                <a:latin typeface="Cantarell"/>
                <a:ea typeface="Cantarell"/>
                <a:cs typeface="Cantarell"/>
                <a:sym typeface="Cantarell"/>
              </a:defRPr>
            </a:lvl8pPr>
            <a:lvl9pPr lvl="8" rtl="0">
              <a:spcBef>
                <a:spcPts val="0"/>
              </a:spcBef>
              <a:spcAft>
                <a:spcPts val="0"/>
              </a:spcAft>
              <a:buSzPts val="2800"/>
              <a:buNone/>
              <a:defRPr>
                <a:latin typeface="Cantarell"/>
                <a:ea typeface="Cantarell"/>
                <a:cs typeface="Cantarell"/>
                <a:sym typeface="Cantarell"/>
              </a:defRPr>
            </a:lvl9pPr>
          </a:lstStyle>
          <a:p>
            <a:endParaRPr/>
          </a:p>
        </p:txBody>
      </p:sp>
      <p:sp>
        <p:nvSpPr>
          <p:cNvPr id="59" name="Google Shape;59;p6"/>
          <p:cNvSpPr txBox="1">
            <a:spLocks noGrp="1"/>
          </p:cNvSpPr>
          <p:nvPr>
            <p:ph type="subTitle" idx="1"/>
          </p:nvPr>
        </p:nvSpPr>
        <p:spPr>
          <a:xfrm>
            <a:off x="1474313" y="2947375"/>
            <a:ext cx="2713800" cy="114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Font typeface="Hind Guntur"/>
              <a:buNone/>
              <a:defRPr sz="1600">
                <a:latin typeface="Hind Guntur"/>
                <a:ea typeface="Hind Guntur"/>
                <a:cs typeface="Hind Guntur"/>
                <a:sym typeface="Hind Guntur"/>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0" name="Google Shape;60;p6"/>
          <p:cNvSpPr txBox="1">
            <a:spLocks noGrp="1"/>
          </p:cNvSpPr>
          <p:nvPr>
            <p:ph type="subTitle" idx="4"/>
          </p:nvPr>
        </p:nvSpPr>
        <p:spPr>
          <a:xfrm>
            <a:off x="4955888" y="2947375"/>
            <a:ext cx="2713800" cy="11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Hind Guntur"/>
              <a:buNone/>
              <a:defRPr sz="1600">
                <a:latin typeface="Hind Guntur"/>
                <a:ea typeface="Hind Guntur"/>
                <a:cs typeface="Hind Guntur"/>
                <a:sym typeface="Hind Guntu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7"/>
          <p:cNvSpPr/>
          <p:nvPr/>
        </p:nvSpPr>
        <p:spPr>
          <a:xfrm rot="2051380">
            <a:off x="118307" y="4394678"/>
            <a:ext cx="629545" cy="633333"/>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2051380">
            <a:off x="782603" y="4548143"/>
            <a:ext cx="440420" cy="437999"/>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8199849" y="219397"/>
            <a:ext cx="692096" cy="686758"/>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7"/>
          <p:cNvGrpSpPr/>
          <p:nvPr/>
        </p:nvGrpSpPr>
        <p:grpSpPr>
          <a:xfrm>
            <a:off x="126928" y="237691"/>
            <a:ext cx="744467" cy="650170"/>
            <a:chOff x="126928" y="152094"/>
            <a:chExt cx="744467" cy="650170"/>
          </a:xfrm>
        </p:grpSpPr>
        <p:sp>
          <p:nvSpPr>
            <p:cNvPr id="66" name="Google Shape;66;p7"/>
            <p:cNvSpPr/>
            <p:nvPr/>
          </p:nvSpPr>
          <p:spPr>
            <a:xfrm>
              <a:off x="126928" y="212344"/>
              <a:ext cx="680626" cy="589921"/>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575899" y="152094"/>
              <a:ext cx="295496" cy="338557"/>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7"/>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9"/>
        <p:cNvGrpSpPr/>
        <p:nvPr/>
      </p:nvGrpSpPr>
      <p:grpSpPr>
        <a:xfrm>
          <a:off x="0" y="0"/>
          <a:ext cx="0" cy="0"/>
          <a:chOff x="0" y="0"/>
          <a:chExt cx="0" cy="0"/>
        </a:xfrm>
      </p:grpSpPr>
      <p:sp>
        <p:nvSpPr>
          <p:cNvPr id="70" name="Google Shape;70;p8"/>
          <p:cNvSpPr/>
          <p:nvPr/>
        </p:nvSpPr>
        <p:spPr>
          <a:xfrm>
            <a:off x="278225" y="1518825"/>
            <a:ext cx="294250" cy="273725"/>
          </a:xfrm>
          <a:custGeom>
            <a:avLst/>
            <a:gdLst/>
            <a:ahLst/>
            <a:cxnLst/>
            <a:rect l="l" t="t" r="r" b="b"/>
            <a:pathLst>
              <a:path w="11770" h="10949" extrusionOk="0">
                <a:moveTo>
                  <a:pt x="8742" y="0"/>
                </a:moveTo>
                <a:cubicBezTo>
                  <a:pt x="8526" y="0"/>
                  <a:pt x="8302" y="35"/>
                  <a:pt x="8073" y="107"/>
                </a:cubicBezTo>
                <a:cubicBezTo>
                  <a:pt x="5705" y="808"/>
                  <a:pt x="5972" y="3944"/>
                  <a:pt x="5972" y="3944"/>
                </a:cubicBezTo>
                <a:cubicBezTo>
                  <a:pt x="5972" y="3944"/>
                  <a:pt x="4789" y="1762"/>
                  <a:pt x="2890" y="1762"/>
                </a:cubicBezTo>
                <a:cubicBezTo>
                  <a:pt x="2650" y="1762"/>
                  <a:pt x="2398" y="1797"/>
                  <a:pt x="2136" y="1875"/>
                </a:cubicBezTo>
                <a:cubicBezTo>
                  <a:pt x="1" y="2509"/>
                  <a:pt x="34" y="5511"/>
                  <a:pt x="2302" y="7780"/>
                </a:cubicBezTo>
                <a:cubicBezTo>
                  <a:pt x="4337" y="9781"/>
                  <a:pt x="8073" y="10949"/>
                  <a:pt x="8073" y="10949"/>
                </a:cubicBezTo>
                <a:cubicBezTo>
                  <a:pt x="8073" y="10949"/>
                  <a:pt x="10575" y="7913"/>
                  <a:pt x="11175" y="5111"/>
                </a:cubicBezTo>
                <a:cubicBezTo>
                  <a:pt x="11770" y="2317"/>
                  <a:pt x="10510" y="0"/>
                  <a:pt x="874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1418727">
            <a:off x="7561090" y="893601"/>
            <a:ext cx="294268" cy="273766"/>
          </a:xfrm>
          <a:custGeom>
            <a:avLst/>
            <a:gdLst/>
            <a:ahLst/>
            <a:cxnLst/>
            <a:rect l="l" t="t" r="r" b="b"/>
            <a:pathLst>
              <a:path w="11770" h="10950" extrusionOk="0">
                <a:moveTo>
                  <a:pt x="8742" y="1"/>
                </a:moveTo>
                <a:cubicBezTo>
                  <a:pt x="8526" y="1"/>
                  <a:pt x="8302" y="35"/>
                  <a:pt x="8073" y="108"/>
                </a:cubicBezTo>
                <a:cubicBezTo>
                  <a:pt x="5704" y="808"/>
                  <a:pt x="5971" y="3944"/>
                  <a:pt x="5971" y="3944"/>
                </a:cubicBezTo>
                <a:cubicBezTo>
                  <a:pt x="5971" y="3944"/>
                  <a:pt x="4788" y="1762"/>
                  <a:pt x="2889" y="1762"/>
                </a:cubicBezTo>
                <a:cubicBezTo>
                  <a:pt x="2649" y="1762"/>
                  <a:pt x="2397" y="1797"/>
                  <a:pt x="2135" y="1876"/>
                </a:cubicBezTo>
                <a:cubicBezTo>
                  <a:pt x="0" y="2510"/>
                  <a:pt x="34" y="5512"/>
                  <a:pt x="2302" y="7780"/>
                </a:cubicBezTo>
                <a:cubicBezTo>
                  <a:pt x="4337" y="9782"/>
                  <a:pt x="8073" y="10949"/>
                  <a:pt x="8073" y="10949"/>
                </a:cubicBezTo>
                <a:cubicBezTo>
                  <a:pt x="8073" y="10949"/>
                  <a:pt x="10575" y="7914"/>
                  <a:pt x="11175" y="5112"/>
                </a:cubicBezTo>
                <a:cubicBezTo>
                  <a:pt x="11769" y="2318"/>
                  <a:pt x="10510" y="1"/>
                  <a:pt x="8742"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5" name="Google Shape;75;p9"/>
          <p:cNvSpPr txBox="1">
            <a:spLocks noGrp="1"/>
          </p:cNvSpPr>
          <p:nvPr>
            <p:ph type="title"/>
          </p:nvPr>
        </p:nvSpPr>
        <p:spPr>
          <a:xfrm>
            <a:off x="721700" y="1675825"/>
            <a:ext cx="3219300" cy="513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6" name="Google Shape;76;p9"/>
          <p:cNvSpPr txBox="1">
            <a:spLocks noGrp="1"/>
          </p:cNvSpPr>
          <p:nvPr>
            <p:ph type="body" idx="1"/>
          </p:nvPr>
        </p:nvSpPr>
        <p:spPr>
          <a:xfrm>
            <a:off x="721700" y="2190875"/>
            <a:ext cx="3219300" cy="1276800"/>
          </a:xfrm>
          <a:prstGeom prst="rect">
            <a:avLst/>
          </a:prstGeom>
        </p:spPr>
        <p:txBody>
          <a:bodyPr spcFirstLastPara="1" wrap="square" lIns="91425" tIns="91425" rIns="91425" bIns="91425" anchor="ctr" anchorCtr="0">
            <a:noAutofit/>
          </a:bodyPr>
          <a:lstStyle>
            <a:lvl1pPr marL="457200" marR="72000" lvl="0" indent="-304800">
              <a:lnSpc>
                <a:spcPct val="100000"/>
              </a:lnSpc>
              <a:spcBef>
                <a:spcPts val="0"/>
              </a:spcBef>
              <a:spcAft>
                <a:spcPts val="0"/>
              </a:spcAft>
              <a:buSzPts val="1200"/>
              <a:buChar char="●"/>
              <a:defRPr sz="1600">
                <a:latin typeface="Hind Guntur"/>
                <a:ea typeface="Hind Guntur"/>
                <a:cs typeface="Hind Guntur"/>
                <a:sym typeface="Hind Guntur"/>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grpSp>
        <p:nvGrpSpPr>
          <p:cNvPr id="78" name="Google Shape;78;p10"/>
          <p:cNvGrpSpPr/>
          <p:nvPr/>
        </p:nvGrpSpPr>
        <p:grpSpPr>
          <a:xfrm>
            <a:off x="816871" y="1248175"/>
            <a:ext cx="3253318" cy="1889907"/>
            <a:chOff x="5680171" y="443900"/>
            <a:chExt cx="3253318" cy="1889907"/>
          </a:xfrm>
        </p:grpSpPr>
        <p:sp>
          <p:nvSpPr>
            <p:cNvPr id="79" name="Google Shape;79;p10"/>
            <p:cNvSpPr/>
            <p:nvPr/>
          </p:nvSpPr>
          <p:spPr>
            <a:xfrm flipH="1">
              <a:off x="5680171" y="443900"/>
              <a:ext cx="2813704" cy="1889907"/>
            </a:xfrm>
            <a:custGeom>
              <a:avLst/>
              <a:gdLst/>
              <a:ahLst/>
              <a:cxnLst/>
              <a:rect l="l" t="t" r="r" b="b"/>
              <a:pathLst>
                <a:path w="28221" h="15913" extrusionOk="0">
                  <a:moveTo>
                    <a:pt x="0" y="1"/>
                  </a:moveTo>
                  <a:lnTo>
                    <a:pt x="0" y="15912"/>
                  </a:lnTo>
                  <a:lnTo>
                    <a:pt x="28220" y="15912"/>
                  </a:lnTo>
                  <a:lnTo>
                    <a:pt x="28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5400000" flipH="1">
              <a:off x="8495998" y="1896299"/>
              <a:ext cx="431477" cy="443506"/>
            </a:xfrm>
            <a:custGeom>
              <a:avLst/>
              <a:gdLst/>
              <a:ahLst/>
              <a:cxnLst/>
              <a:rect l="l" t="t" r="r" b="b"/>
              <a:pathLst>
                <a:path w="4771" h="4904" extrusionOk="0">
                  <a:moveTo>
                    <a:pt x="0" y="0"/>
                  </a:moveTo>
                  <a:lnTo>
                    <a:pt x="0" y="4904"/>
                  </a:lnTo>
                  <a:lnTo>
                    <a:pt x="4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0"/>
          <p:cNvSpPr/>
          <p:nvPr/>
        </p:nvSpPr>
        <p:spPr>
          <a:xfrm>
            <a:off x="6917891" y="2720393"/>
            <a:ext cx="3935093" cy="3935093"/>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a:off x="361925" y="2887638"/>
            <a:ext cx="1183496" cy="647372"/>
          </a:xfrm>
          <a:custGeom>
            <a:avLst/>
            <a:gdLst/>
            <a:ahLst/>
            <a:cxnLst/>
            <a:rect l="l" t="t" r="r" b="b"/>
            <a:pathLst>
              <a:path w="34359" h="18793" extrusionOk="0">
                <a:moveTo>
                  <a:pt x="13570" y="1"/>
                </a:moveTo>
                <a:cubicBezTo>
                  <a:pt x="13110" y="1"/>
                  <a:pt x="12644" y="37"/>
                  <a:pt x="12176" y="113"/>
                </a:cubicBezTo>
                <a:cubicBezTo>
                  <a:pt x="8073" y="780"/>
                  <a:pt x="5004" y="4282"/>
                  <a:pt x="4838" y="8452"/>
                </a:cubicBezTo>
                <a:cubicBezTo>
                  <a:pt x="2102" y="8685"/>
                  <a:pt x="1" y="11087"/>
                  <a:pt x="134" y="13856"/>
                </a:cubicBezTo>
                <a:cubicBezTo>
                  <a:pt x="268" y="16624"/>
                  <a:pt x="2569" y="18793"/>
                  <a:pt x="5338" y="18793"/>
                </a:cubicBezTo>
                <a:lnTo>
                  <a:pt x="30289" y="18793"/>
                </a:lnTo>
                <a:cubicBezTo>
                  <a:pt x="32591" y="18593"/>
                  <a:pt x="34359" y="16691"/>
                  <a:pt x="34359" y="14390"/>
                </a:cubicBezTo>
                <a:cubicBezTo>
                  <a:pt x="34359" y="11954"/>
                  <a:pt x="32391" y="9986"/>
                  <a:pt x="29956" y="9953"/>
                </a:cubicBezTo>
                <a:cubicBezTo>
                  <a:pt x="29722" y="9953"/>
                  <a:pt x="29489" y="9986"/>
                  <a:pt x="29255" y="10020"/>
                </a:cubicBezTo>
                <a:cubicBezTo>
                  <a:pt x="29088" y="7284"/>
                  <a:pt x="26820" y="5183"/>
                  <a:pt x="24085" y="5150"/>
                </a:cubicBezTo>
                <a:cubicBezTo>
                  <a:pt x="23284" y="5150"/>
                  <a:pt x="22483" y="5350"/>
                  <a:pt x="21750" y="5717"/>
                </a:cubicBezTo>
                <a:cubicBezTo>
                  <a:pt x="20477" y="2255"/>
                  <a:pt x="17185" y="1"/>
                  <a:pt x="135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txBox="1">
            <a:spLocks noGrp="1"/>
          </p:cNvSpPr>
          <p:nvPr>
            <p:ph type="title"/>
          </p:nvPr>
        </p:nvSpPr>
        <p:spPr>
          <a:xfrm>
            <a:off x="826125" y="1248175"/>
            <a:ext cx="2796300" cy="189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2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12"/>
          <p:cNvSpPr txBox="1">
            <a:spLocks noGrp="1"/>
          </p:cNvSpPr>
          <p:nvPr>
            <p:ph type="ctrTitle"/>
          </p:nvPr>
        </p:nvSpPr>
        <p:spPr>
          <a:xfrm flipH="1">
            <a:off x="5027775" y="2534350"/>
            <a:ext cx="3118200" cy="74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900"/>
              <a:buNone/>
              <a:defRPr sz="1600"/>
            </a:lvl1pPr>
            <a:lvl2pPr lvl="1" rtl="0">
              <a:spcBef>
                <a:spcPts val="0"/>
              </a:spcBef>
              <a:spcAft>
                <a:spcPts val="0"/>
              </a:spcAft>
              <a:buClr>
                <a:srgbClr val="F3F3F3"/>
              </a:buClr>
              <a:buSzPts val="2300"/>
              <a:buNone/>
              <a:defRPr sz="2300">
                <a:solidFill>
                  <a:srgbClr val="F3F3F3"/>
                </a:solidFill>
              </a:defRPr>
            </a:lvl2pPr>
            <a:lvl3pPr lvl="2" rtl="0">
              <a:spcBef>
                <a:spcPts val="0"/>
              </a:spcBef>
              <a:spcAft>
                <a:spcPts val="0"/>
              </a:spcAft>
              <a:buClr>
                <a:srgbClr val="F3F3F3"/>
              </a:buClr>
              <a:buSzPts val="2300"/>
              <a:buNone/>
              <a:defRPr sz="2300">
                <a:solidFill>
                  <a:srgbClr val="F3F3F3"/>
                </a:solidFill>
              </a:defRPr>
            </a:lvl3pPr>
            <a:lvl4pPr lvl="3" rtl="0">
              <a:spcBef>
                <a:spcPts val="0"/>
              </a:spcBef>
              <a:spcAft>
                <a:spcPts val="0"/>
              </a:spcAft>
              <a:buClr>
                <a:srgbClr val="F3F3F3"/>
              </a:buClr>
              <a:buSzPts val="2300"/>
              <a:buNone/>
              <a:defRPr sz="2300">
                <a:solidFill>
                  <a:srgbClr val="F3F3F3"/>
                </a:solidFill>
              </a:defRPr>
            </a:lvl4pPr>
            <a:lvl5pPr lvl="4" rtl="0">
              <a:spcBef>
                <a:spcPts val="0"/>
              </a:spcBef>
              <a:spcAft>
                <a:spcPts val="0"/>
              </a:spcAft>
              <a:buClr>
                <a:srgbClr val="F3F3F3"/>
              </a:buClr>
              <a:buSzPts val="2300"/>
              <a:buNone/>
              <a:defRPr sz="2300">
                <a:solidFill>
                  <a:srgbClr val="F3F3F3"/>
                </a:solidFill>
              </a:defRPr>
            </a:lvl5pPr>
            <a:lvl6pPr lvl="5" rtl="0">
              <a:spcBef>
                <a:spcPts val="0"/>
              </a:spcBef>
              <a:spcAft>
                <a:spcPts val="0"/>
              </a:spcAft>
              <a:buClr>
                <a:srgbClr val="F3F3F3"/>
              </a:buClr>
              <a:buSzPts val="2300"/>
              <a:buNone/>
              <a:defRPr sz="2300">
                <a:solidFill>
                  <a:srgbClr val="F3F3F3"/>
                </a:solidFill>
              </a:defRPr>
            </a:lvl6pPr>
            <a:lvl7pPr lvl="6" rtl="0">
              <a:spcBef>
                <a:spcPts val="0"/>
              </a:spcBef>
              <a:spcAft>
                <a:spcPts val="0"/>
              </a:spcAft>
              <a:buClr>
                <a:srgbClr val="F3F3F3"/>
              </a:buClr>
              <a:buSzPts val="2300"/>
              <a:buNone/>
              <a:defRPr sz="2300">
                <a:solidFill>
                  <a:srgbClr val="F3F3F3"/>
                </a:solidFill>
              </a:defRPr>
            </a:lvl7pPr>
            <a:lvl8pPr lvl="7" rtl="0">
              <a:spcBef>
                <a:spcPts val="0"/>
              </a:spcBef>
              <a:spcAft>
                <a:spcPts val="0"/>
              </a:spcAft>
              <a:buClr>
                <a:srgbClr val="F3F3F3"/>
              </a:buClr>
              <a:buSzPts val="2300"/>
              <a:buNone/>
              <a:defRPr sz="2300">
                <a:solidFill>
                  <a:srgbClr val="F3F3F3"/>
                </a:solidFill>
              </a:defRPr>
            </a:lvl8pPr>
            <a:lvl9pPr lvl="8" rtl="0">
              <a:spcBef>
                <a:spcPts val="0"/>
              </a:spcBef>
              <a:spcAft>
                <a:spcPts val="0"/>
              </a:spcAft>
              <a:buClr>
                <a:srgbClr val="F3F3F3"/>
              </a:buClr>
              <a:buSzPts val="2300"/>
              <a:buNone/>
              <a:defRPr sz="2300">
                <a:solidFill>
                  <a:srgbClr val="F3F3F3"/>
                </a:solidFill>
              </a:defRPr>
            </a:lvl9pPr>
          </a:lstStyle>
          <a:p>
            <a:endParaRPr/>
          </a:p>
        </p:txBody>
      </p:sp>
      <p:sp>
        <p:nvSpPr>
          <p:cNvPr id="97" name="Google Shape;97;p12"/>
          <p:cNvSpPr txBox="1">
            <a:spLocks noGrp="1"/>
          </p:cNvSpPr>
          <p:nvPr>
            <p:ph type="subTitle" idx="1"/>
          </p:nvPr>
        </p:nvSpPr>
        <p:spPr>
          <a:xfrm flipH="1">
            <a:off x="5027725" y="775475"/>
            <a:ext cx="3118200" cy="1758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2100"/>
              <a:buFont typeface="Hind Guntur"/>
              <a:buNone/>
              <a:defRPr sz="2300">
                <a:latin typeface="Hind Guntur"/>
                <a:ea typeface="Hind Guntur"/>
                <a:cs typeface="Hind Guntur"/>
                <a:sym typeface="Hind Guntur"/>
              </a:defRPr>
            </a:lvl1pPr>
            <a:lvl2pPr lvl="1"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2pPr>
            <a:lvl3pPr lvl="2"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3pPr>
            <a:lvl4pPr lvl="3"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4pPr>
            <a:lvl5pPr lvl="4"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5pPr>
            <a:lvl6pPr lvl="5"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6pPr>
            <a:lvl7pPr lvl="6"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7pPr>
            <a:lvl8pPr lvl="7"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8pPr>
            <a:lvl9pPr lvl="8"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1pPr>
            <a:lvl2pPr lvl="1">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2pPr>
            <a:lvl3pPr lvl="2">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3pPr>
            <a:lvl4pPr lvl="3">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4pPr>
            <a:lvl5pPr lvl="4">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5pPr>
            <a:lvl6pPr lvl="5">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6pPr>
            <a:lvl7pPr lvl="6">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7pPr>
            <a:lvl8pPr lvl="7">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8pPr>
            <a:lvl9pPr lvl="8">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Cantarell"/>
              <a:buChar char="●"/>
              <a:defRPr sz="1800">
                <a:solidFill>
                  <a:schemeClr val="dk1"/>
                </a:solidFill>
                <a:latin typeface="Cantarell"/>
                <a:ea typeface="Cantarell"/>
                <a:cs typeface="Cantarell"/>
                <a:sym typeface="Cantarell"/>
              </a:defRPr>
            </a:lvl1pPr>
            <a:lvl2pPr marL="914400" lvl="1"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2pPr>
            <a:lvl3pPr marL="1371600" lvl="2"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3pPr>
            <a:lvl4pPr marL="1828800" lvl="3"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4pPr>
            <a:lvl5pPr marL="2286000" lvl="4"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5pPr>
            <a:lvl6pPr marL="2743200" lvl="5"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6pPr>
            <a:lvl7pPr marL="3200400" lvl="6"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7pPr>
            <a:lvl8pPr marL="3657600" lvl="7"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8pPr>
            <a:lvl9pPr marL="4114800" lvl="8" indent="-317500">
              <a:lnSpc>
                <a:spcPct val="115000"/>
              </a:lnSpc>
              <a:spcBef>
                <a:spcPts val="1600"/>
              </a:spcBef>
              <a:spcAft>
                <a:spcPts val="1600"/>
              </a:spcAft>
              <a:buClr>
                <a:schemeClr val="dk1"/>
              </a:buClr>
              <a:buSzPts val="1400"/>
              <a:buFont typeface="Cantarell"/>
              <a:buChar char="■"/>
              <a:defRPr>
                <a:solidFill>
                  <a:schemeClr val="dk1"/>
                </a:solidFill>
                <a:latin typeface="Cantarell"/>
                <a:ea typeface="Cantarell"/>
                <a:cs typeface="Cantarell"/>
                <a:sym typeface="Cantare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60" r:id="rId10"/>
    <p:sldLayoutId id="2147483661" r:id="rId11"/>
    <p:sldLayoutId id="2147483662" r:id="rId12"/>
    <p:sldLayoutId id="2147483663" r:id="rId13"/>
    <p:sldLayoutId id="214748367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192" name="Google Shape;192;p24"/>
          <p:cNvGrpSpPr/>
          <p:nvPr/>
        </p:nvGrpSpPr>
        <p:grpSpPr>
          <a:xfrm flipH="1">
            <a:off x="5263924" y="1155122"/>
            <a:ext cx="1229032" cy="3135340"/>
            <a:chOff x="7698325" y="1257225"/>
            <a:chExt cx="1203400" cy="3069950"/>
          </a:xfrm>
        </p:grpSpPr>
        <p:sp>
          <p:nvSpPr>
            <p:cNvPr id="193" name="Google Shape;193;p24"/>
            <p:cNvSpPr/>
            <p:nvPr/>
          </p:nvSpPr>
          <p:spPr>
            <a:xfrm>
              <a:off x="8251225" y="1816600"/>
              <a:ext cx="450350" cy="541650"/>
            </a:xfrm>
            <a:custGeom>
              <a:avLst/>
              <a:gdLst/>
              <a:ahLst/>
              <a:cxnLst/>
              <a:rect l="l" t="t" r="r" b="b"/>
              <a:pathLst>
                <a:path w="18014" h="21666" extrusionOk="0">
                  <a:moveTo>
                    <a:pt x="16762" y="1"/>
                  </a:moveTo>
                  <a:cubicBezTo>
                    <a:pt x="16244" y="1"/>
                    <a:pt x="15727" y="710"/>
                    <a:pt x="15378" y="1084"/>
                  </a:cubicBezTo>
                  <a:cubicBezTo>
                    <a:pt x="13343" y="3219"/>
                    <a:pt x="11876" y="5754"/>
                    <a:pt x="9774" y="7889"/>
                  </a:cubicBezTo>
                  <a:cubicBezTo>
                    <a:pt x="6172" y="11592"/>
                    <a:pt x="1602" y="15228"/>
                    <a:pt x="234" y="20398"/>
                  </a:cubicBezTo>
                  <a:cubicBezTo>
                    <a:pt x="234" y="20398"/>
                    <a:pt x="201" y="20498"/>
                    <a:pt x="234" y="20498"/>
                  </a:cubicBezTo>
                  <a:cubicBezTo>
                    <a:pt x="167" y="20698"/>
                    <a:pt x="134" y="20932"/>
                    <a:pt x="101" y="21065"/>
                  </a:cubicBezTo>
                  <a:cubicBezTo>
                    <a:pt x="67" y="21199"/>
                    <a:pt x="34" y="21332"/>
                    <a:pt x="34" y="21466"/>
                  </a:cubicBezTo>
                  <a:cubicBezTo>
                    <a:pt x="1" y="21532"/>
                    <a:pt x="1" y="21599"/>
                    <a:pt x="1" y="21666"/>
                  </a:cubicBezTo>
                  <a:lnTo>
                    <a:pt x="67" y="21666"/>
                  </a:lnTo>
                  <a:cubicBezTo>
                    <a:pt x="67" y="21632"/>
                    <a:pt x="67" y="21632"/>
                    <a:pt x="67" y="21632"/>
                  </a:cubicBezTo>
                  <a:cubicBezTo>
                    <a:pt x="267" y="21065"/>
                    <a:pt x="501" y="20498"/>
                    <a:pt x="768" y="19964"/>
                  </a:cubicBezTo>
                  <a:cubicBezTo>
                    <a:pt x="4237" y="16395"/>
                    <a:pt x="9541" y="15294"/>
                    <a:pt x="12976" y="11625"/>
                  </a:cubicBezTo>
                  <a:cubicBezTo>
                    <a:pt x="14644" y="9857"/>
                    <a:pt x="15879" y="7789"/>
                    <a:pt x="16612" y="5487"/>
                  </a:cubicBezTo>
                  <a:cubicBezTo>
                    <a:pt x="16913" y="4553"/>
                    <a:pt x="18013" y="1184"/>
                    <a:pt x="17280" y="284"/>
                  </a:cubicBezTo>
                  <a:cubicBezTo>
                    <a:pt x="17111" y="82"/>
                    <a:pt x="16936" y="1"/>
                    <a:pt x="1676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8248725" y="1936200"/>
              <a:ext cx="382800" cy="422900"/>
            </a:xfrm>
            <a:custGeom>
              <a:avLst/>
              <a:gdLst/>
              <a:ahLst/>
              <a:cxnLst/>
              <a:rect l="l" t="t" r="r" b="b"/>
              <a:pathLst>
                <a:path w="15312" h="16916" extrusionOk="0">
                  <a:moveTo>
                    <a:pt x="14404" y="365"/>
                  </a:moveTo>
                  <a:cubicBezTo>
                    <a:pt x="14418" y="365"/>
                    <a:pt x="14432" y="366"/>
                    <a:pt x="14444" y="370"/>
                  </a:cubicBezTo>
                  <a:cubicBezTo>
                    <a:pt x="15045" y="470"/>
                    <a:pt x="14111" y="2605"/>
                    <a:pt x="13944" y="2905"/>
                  </a:cubicBezTo>
                  <a:cubicBezTo>
                    <a:pt x="11542" y="7942"/>
                    <a:pt x="4937" y="9343"/>
                    <a:pt x="1668" y="13513"/>
                  </a:cubicBezTo>
                  <a:cubicBezTo>
                    <a:pt x="2969" y="11411"/>
                    <a:pt x="4537" y="9543"/>
                    <a:pt x="6372" y="7909"/>
                  </a:cubicBezTo>
                  <a:cubicBezTo>
                    <a:pt x="7839" y="6541"/>
                    <a:pt x="9307" y="5173"/>
                    <a:pt x="10808" y="3806"/>
                  </a:cubicBezTo>
                  <a:lnTo>
                    <a:pt x="12876" y="1838"/>
                  </a:lnTo>
                  <a:cubicBezTo>
                    <a:pt x="13070" y="1677"/>
                    <a:pt x="14009" y="365"/>
                    <a:pt x="14404" y="365"/>
                  </a:cubicBezTo>
                  <a:close/>
                  <a:moveTo>
                    <a:pt x="14486" y="0"/>
                  </a:moveTo>
                  <a:cubicBezTo>
                    <a:pt x="14004" y="0"/>
                    <a:pt x="13293" y="993"/>
                    <a:pt x="13043" y="1271"/>
                  </a:cubicBezTo>
                  <a:cubicBezTo>
                    <a:pt x="10541" y="3772"/>
                    <a:pt x="7939" y="6007"/>
                    <a:pt x="5404" y="8409"/>
                  </a:cubicBezTo>
                  <a:cubicBezTo>
                    <a:pt x="3336" y="10410"/>
                    <a:pt x="1735" y="12479"/>
                    <a:pt x="701" y="15014"/>
                  </a:cubicBezTo>
                  <a:cubicBezTo>
                    <a:pt x="467" y="15414"/>
                    <a:pt x="301" y="15848"/>
                    <a:pt x="167" y="16281"/>
                  </a:cubicBezTo>
                  <a:cubicBezTo>
                    <a:pt x="134" y="16481"/>
                    <a:pt x="67" y="16648"/>
                    <a:pt x="34" y="16848"/>
                  </a:cubicBezTo>
                  <a:cubicBezTo>
                    <a:pt x="0" y="16848"/>
                    <a:pt x="0" y="16882"/>
                    <a:pt x="34" y="16915"/>
                  </a:cubicBezTo>
                  <a:cubicBezTo>
                    <a:pt x="67" y="16915"/>
                    <a:pt x="101" y="16882"/>
                    <a:pt x="134" y="16882"/>
                  </a:cubicBezTo>
                  <a:cubicBezTo>
                    <a:pt x="101" y="16882"/>
                    <a:pt x="101" y="16848"/>
                    <a:pt x="134" y="16848"/>
                  </a:cubicBezTo>
                  <a:cubicBezTo>
                    <a:pt x="134" y="16815"/>
                    <a:pt x="134" y="16748"/>
                    <a:pt x="167" y="16715"/>
                  </a:cubicBezTo>
                  <a:cubicBezTo>
                    <a:pt x="201" y="16581"/>
                    <a:pt x="234" y="16481"/>
                    <a:pt x="267" y="16348"/>
                  </a:cubicBezTo>
                  <a:cubicBezTo>
                    <a:pt x="301" y="16248"/>
                    <a:pt x="401" y="16048"/>
                    <a:pt x="467" y="15881"/>
                  </a:cubicBezTo>
                  <a:cubicBezTo>
                    <a:pt x="2836" y="10177"/>
                    <a:pt x="10441" y="8976"/>
                    <a:pt x="13644" y="3839"/>
                  </a:cubicBezTo>
                  <a:cubicBezTo>
                    <a:pt x="14044" y="3239"/>
                    <a:pt x="15311" y="870"/>
                    <a:pt x="14744" y="136"/>
                  </a:cubicBezTo>
                  <a:cubicBezTo>
                    <a:pt x="14671" y="41"/>
                    <a:pt x="14583" y="0"/>
                    <a:pt x="14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8066100" y="3205225"/>
              <a:ext cx="341100" cy="540475"/>
            </a:xfrm>
            <a:custGeom>
              <a:avLst/>
              <a:gdLst/>
              <a:ahLst/>
              <a:cxnLst/>
              <a:rect l="l" t="t" r="r" b="b"/>
              <a:pathLst>
                <a:path w="13644" h="21619" extrusionOk="0">
                  <a:moveTo>
                    <a:pt x="12286" y="1"/>
                  </a:moveTo>
                  <a:cubicBezTo>
                    <a:pt x="11177" y="1"/>
                    <a:pt x="9627" y="1600"/>
                    <a:pt x="9007" y="2080"/>
                  </a:cubicBezTo>
                  <a:cubicBezTo>
                    <a:pt x="7272" y="3314"/>
                    <a:pt x="5771" y="4815"/>
                    <a:pt x="4570" y="6583"/>
                  </a:cubicBezTo>
                  <a:cubicBezTo>
                    <a:pt x="1935" y="10553"/>
                    <a:pt x="2769" y="15556"/>
                    <a:pt x="801" y="19792"/>
                  </a:cubicBezTo>
                  <a:cubicBezTo>
                    <a:pt x="801" y="19792"/>
                    <a:pt x="801" y="19826"/>
                    <a:pt x="801" y="19826"/>
                  </a:cubicBezTo>
                  <a:cubicBezTo>
                    <a:pt x="767" y="19893"/>
                    <a:pt x="734" y="19993"/>
                    <a:pt x="701" y="20059"/>
                  </a:cubicBezTo>
                  <a:cubicBezTo>
                    <a:pt x="501" y="20426"/>
                    <a:pt x="300" y="20793"/>
                    <a:pt x="134" y="21227"/>
                  </a:cubicBezTo>
                  <a:lnTo>
                    <a:pt x="0" y="21560"/>
                  </a:lnTo>
                  <a:cubicBezTo>
                    <a:pt x="0" y="21560"/>
                    <a:pt x="0" y="21594"/>
                    <a:pt x="0" y="21594"/>
                  </a:cubicBezTo>
                  <a:cubicBezTo>
                    <a:pt x="0" y="21610"/>
                    <a:pt x="9" y="21619"/>
                    <a:pt x="21" y="21619"/>
                  </a:cubicBezTo>
                  <a:cubicBezTo>
                    <a:pt x="34" y="21619"/>
                    <a:pt x="50" y="21610"/>
                    <a:pt x="67" y="21594"/>
                  </a:cubicBezTo>
                  <a:cubicBezTo>
                    <a:pt x="367" y="21027"/>
                    <a:pt x="701" y="20426"/>
                    <a:pt x="1068" y="19859"/>
                  </a:cubicBezTo>
                  <a:cubicBezTo>
                    <a:pt x="2068" y="17991"/>
                    <a:pt x="3236" y="16257"/>
                    <a:pt x="4537" y="14589"/>
                  </a:cubicBezTo>
                  <a:cubicBezTo>
                    <a:pt x="5971" y="12821"/>
                    <a:pt x="7439" y="11086"/>
                    <a:pt x="8873" y="9218"/>
                  </a:cubicBezTo>
                  <a:cubicBezTo>
                    <a:pt x="10308" y="7350"/>
                    <a:pt x="11909" y="5382"/>
                    <a:pt x="12743" y="3147"/>
                  </a:cubicBezTo>
                  <a:cubicBezTo>
                    <a:pt x="13010" y="2447"/>
                    <a:pt x="13643" y="779"/>
                    <a:pt x="12843" y="178"/>
                  </a:cubicBezTo>
                  <a:cubicBezTo>
                    <a:pt x="12678" y="55"/>
                    <a:pt x="12489" y="1"/>
                    <a:pt x="1228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8066100" y="3282975"/>
              <a:ext cx="290225" cy="462950"/>
            </a:xfrm>
            <a:custGeom>
              <a:avLst/>
              <a:gdLst/>
              <a:ahLst/>
              <a:cxnLst/>
              <a:rect l="l" t="t" r="r" b="b"/>
              <a:pathLst>
                <a:path w="11609" h="18518" extrusionOk="0">
                  <a:moveTo>
                    <a:pt x="10569" y="314"/>
                  </a:moveTo>
                  <a:cubicBezTo>
                    <a:pt x="10625" y="314"/>
                    <a:pt x="10673" y="331"/>
                    <a:pt x="10708" y="371"/>
                  </a:cubicBezTo>
                  <a:cubicBezTo>
                    <a:pt x="10975" y="638"/>
                    <a:pt x="9807" y="2105"/>
                    <a:pt x="9674" y="2306"/>
                  </a:cubicBezTo>
                  <a:cubicBezTo>
                    <a:pt x="9173" y="3006"/>
                    <a:pt x="8673" y="3707"/>
                    <a:pt x="8173" y="4407"/>
                  </a:cubicBezTo>
                  <a:cubicBezTo>
                    <a:pt x="7139" y="5808"/>
                    <a:pt x="6105" y="7176"/>
                    <a:pt x="5204" y="8643"/>
                  </a:cubicBezTo>
                  <a:cubicBezTo>
                    <a:pt x="4137" y="10445"/>
                    <a:pt x="3136" y="12279"/>
                    <a:pt x="2168" y="14114"/>
                  </a:cubicBezTo>
                  <a:cubicBezTo>
                    <a:pt x="2702" y="12713"/>
                    <a:pt x="3169" y="11279"/>
                    <a:pt x="3569" y="9811"/>
                  </a:cubicBezTo>
                  <a:cubicBezTo>
                    <a:pt x="4003" y="8076"/>
                    <a:pt x="4537" y="6475"/>
                    <a:pt x="5704" y="5074"/>
                  </a:cubicBezTo>
                  <a:cubicBezTo>
                    <a:pt x="6805" y="3740"/>
                    <a:pt x="7973" y="2472"/>
                    <a:pt x="9240" y="1271"/>
                  </a:cubicBezTo>
                  <a:cubicBezTo>
                    <a:pt x="9443" y="1069"/>
                    <a:pt x="10198" y="314"/>
                    <a:pt x="10569" y="314"/>
                  </a:cubicBezTo>
                  <a:close/>
                  <a:moveTo>
                    <a:pt x="10725" y="0"/>
                  </a:moveTo>
                  <a:cubicBezTo>
                    <a:pt x="9782" y="0"/>
                    <a:pt x="6381" y="3542"/>
                    <a:pt x="5071" y="5474"/>
                  </a:cubicBezTo>
                  <a:cubicBezTo>
                    <a:pt x="4337" y="6542"/>
                    <a:pt x="3803" y="7709"/>
                    <a:pt x="3503" y="8977"/>
                  </a:cubicBezTo>
                  <a:cubicBezTo>
                    <a:pt x="2869" y="11479"/>
                    <a:pt x="2002" y="13981"/>
                    <a:pt x="1001" y="16382"/>
                  </a:cubicBezTo>
                  <a:cubicBezTo>
                    <a:pt x="901" y="16582"/>
                    <a:pt x="767" y="16749"/>
                    <a:pt x="667" y="16949"/>
                  </a:cubicBezTo>
                  <a:cubicBezTo>
                    <a:pt x="501" y="17350"/>
                    <a:pt x="300" y="17717"/>
                    <a:pt x="134" y="18117"/>
                  </a:cubicBezTo>
                  <a:lnTo>
                    <a:pt x="501" y="17450"/>
                  </a:lnTo>
                  <a:lnTo>
                    <a:pt x="501" y="17450"/>
                  </a:lnTo>
                  <a:cubicBezTo>
                    <a:pt x="334" y="17817"/>
                    <a:pt x="167" y="18150"/>
                    <a:pt x="0" y="18517"/>
                  </a:cubicBezTo>
                  <a:lnTo>
                    <a:pt x="67" y="18517"/>
                  </a:lnTo>
                  <a:cubicBezTo>
                    <a:pt x="367" y="17917"/>
                    <a:pt x="701" y="17316"/>
                    <a:pt x="1068" y="16749"/>
                  </a:cubicBezTo>
                  <a:cubicBezTo>
                    <a:pt x="1268" y="16316"/>
                    <a:pt x="1468" y="15849"/>
                    <a:pt x="1668" y="15415"/>
                  </a:cubicBezTo>
                  <a:cubicBezTo>
                    <a:pt x="2736" y="13514"/>
                    <a:pt x="3770" y="11612"/>
                    <a:pt x="4870" y="9744"/>
                  </a:cubicBezTo>
                  <a:cubicBezTo>
                    <a:pt x="6472" y="6942"/>
                    <a:pt x="8540" y="4474"/>
                    <a:pt x="10274" y="1805"/>
                  </a:cubicBezTo>
                  <a:cubicBezTo>
                    <a:pt x="10474" y="1438"/>
                    <a:pt x="11609" y="137"/>
                    <a:pt x="10775" y="4"/>
                  </a:cubicBezTo>
                  <a:cubicBezTo>
                    <a:pt x="10759" y="1"/>
                    <a:pt x="10743" y="0"/>
                    <a:pt x="107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7698325" y="3263325"/>
              <a:ext cx="331600" cy="569000"/>
            </a:xfrm>
            <a:custGeom>
              <a:avLst/>
              <a:gdLst/>
              <a:ahLst/>
              <a:cxnLst/>
              <a:rect l="l" t="t" r="r" b="b"/>
              <a:pathLst>
                <a:path w="13264" h="22760" extrusionOk="0">
                  <a:moveTo>
                    <a:pt x="1558" y="1"/>
                  </a:moveTo>
                  <a:cubicBezTo>
                    <a:pt x="1374" y="1"/>
                    <a:pt x="1199" y="51"/>
                    <a:pt x="1035" y="156"/>
                  </a:cubicBezTo>
                  <a:cubicBezTo>
                    <a:pt x="1" y="823"/>
                    <a:pt x="401" y="4092"/>
                    <a:pt x="501" y="5026"/>
                  </a:cubicBezTo>
                  <a:cubicBezTo>
                    <a:pt x="801" y="7228"/>
                    <a:pt x="1669" y="9329"/>
                    <a:pt x="2936" y="11131"/>
                  </a:cubicBezTo>
                  <a:cubicBezTo>
                    <a:pt x="5805" y="15267"/>
                    <a:pt x="9975" y="18269"/>
                    <a:pt x="12810" y="22405"/>
                  </a:cubicBezTo>
                  <a:cubicBezTo>
                    <a:pt x="12843" y="22539"/>
                    <a:pt x="12910" y="22639"/>
                    <a:pt x="13043" y="22739"/>
                  </a:cubicBezTo>
                  <a:cubicBezTo>
                    <a:pt x="13064" y="22753"/>
                    <a:pt x="13086" y="22759"/>
                    <a:pt x="13107" y="22759"/>
                  </a:cubicBezTo>
                  <a:cubicBezTo>
                    <a:pt x="13190" y="22759"/>
                    <a:pt x="13263" y="22658"/>
                    <a:pt x="13210" y="22472"/>
                  </a:cubicBezTo>
                  <a:cubicBezTo>
                    <a:pt x="13177" y="22405"/>
                    <a:pt x="13143" y="22305"/>
                    <a:pt x="13110" y="22205"/>
                  </a:cubicBezTo>
                  <a:cubicBezTo>
                    <a:pt x="11150" y="16389"/>
                    <a:pt x="4878" y="1"/>
                    <a:pt x="155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7742525" y="3343950"/>
              <a:ext cx="287300" cy="488000"/>
            </a:xfrm>
            <a:custGeom>
              <a:avLst/>
              <a:gdLst/>
              <a:ahLst/>
              <a:cxnLst/>
              <a:rect l="l" t="t" r="r" b="b"/>
              <a:pathLst>
                <a:path w="11492" h="19520" extrusionOk="0">
                  <a:moveTo>
                    <a:pt x="1021" y="390"/>
                  </a:moveTo>
                  <a:cubicBezTo>
                    <a:pt x="1410" y="390"/>
                    <a:pt x="2022" y="1501"/>
                    <a:pt x="2202" y="1801"/>
                  </a:cubicBezTo>
                  <a:cubicBezTo>
                    <a:pt x="2669" y="2669"/>
                    <a:pt x="3136" y="3569"/>
                    <a:pt x="3603" y="4436"/>
                  </a:cubicBezTo>
                  <a:cubicBezTo>
                    <a:pt x="4537" y="6238"/>
                    <a:pt x="5438" y="8006"/>
                    <a:pt x="6372" y="9807"/>
                  </a:cubicBezTo>
                  <a:cubicBezTo>
                    <a:pt x="7539" y="12075"/>
                    <a:pt x="8707" y="14377"/>
                    <a:pt x="9874" y="16679"/>
                  </a:cubicBezTo>
                  <a:cubicBezTo>
                    <a:pt x="8674" y="15011"/>
                    <a:pt x="7406" y="13443"/>
                    <a:pt x="6005" y="11975"/>
                  </a:cubicBezTo>
                  <a:cubicBezTo>
                    <a:pt x="3470" y="9207"/>
                    <a:pt x="1435" y="6071"/>
                    <a:pt x="835" y="2302"/>
                  </a:cubicBezTo>
                  <a:cubicBezTo>
                    <a:pt x="768" y="2068"/>
                    <a:pt x="568" y="734"/>
                    <a:pt x="901" y="434"/>
                  </a:cubicBezTo>
                  <a:cubicBezTo>
                    <a:pt x="938" y="404"/>
                    <a:pt x="978" y="390"/>
                    <a:pt x="1021" y="390"/>
                  </a:cubicBezTo>
                  <a:close/>
                  <a:moveTo>
                    <a:pt x="1025" y="0"/>
                  </a:moveTo>
                  <a:cubicBezTo>
                    <a:pt x="931" y="0"/>
                    <a:pt x="834" y="31"/>
                    <a:pt x="735" y="100"/>
                  </a:cubicBezTo>
                  <a:cubicBezTo>
                    <a:pt x="1" y="600"/>
                    <a:pt x="501" y="2435"/>
                    <a:pt x="668" y="3069"/>
                  </a:cubicBezTo>
                  <a:cubicBezTo>
                    <a:pt x="1335" y="6038"/>
                    <a:pt x="2736" y="8773"/>
                    <a:pt x="4771" y="11041"/>
                  </a:cubicBezTo>
                  <a:cubicBezTo>
                    <a:pt x="6038" y="12509"/>
                    <a:pt x="7406" y="13877"/>
                    <a:pt x="8607" y="15411"/>
                  </a:cubicBezTo>
                  <a:cubicBezTo>
                    <a:pt x="9341" y="16378"/>
                    <a:pt x="10041" y="17412"/>
                    <a:pt x="10742" y="18413"/>
                  </a:cubicBezTo>
                  <a:cubicBezTo>
                    <a:pt x="10908" y="18780"/>
                    <a:pt x="11075" y="19147"/>
                    <a:pt x="11275" y="19481"/>
                  </a:cubicBezTo>
                  <a:cubicBezTo>
                    <a:pt x="11302" y="19507"/>
                    <a:pt x="11331" y="19520"/>
                    <a:pt x="11359" y="19520"/>
                  </a:cubicBezTo>
                  <a:cubicBezTo>
                    <a:pt x="11433" y="19520"/>
                    <a:pt x="11491" y="19427"/>
                    <a:pt x="11442" y="19280"/>
                  </a:cubicBezTo>
                  <a:cubicBezTo>
                    <a:pt x="11375" y="19180"/>
                    <a:pt x="11342" y="19080"/>
                    <a:pt x="11275" y="18980"/>
                  </a:cubicBezTo>
                  <a:cubicBezTo>
                    <a:pt x="8340" y="13043"/>
                    <a:pt x="5471" y="7072"/>
                    <a:pt x="2202" y="1334"/>
                  </a:cubicBezTo>
                  <a:cubicBezTo>
                    <a:pt x="2004" y="993"/>
                    <a:pt x="1563"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8025225" y="1971675"/>
              <a:ext cx="179175" cy="730575"/>
            </a:xfrm>
            <a:custGeom>
              <a:avLst/>
              <a:gdLst/>
              <a:ahLst/>
              <a:cxnLst/>
              <a:rect l="l" t="t" r="r" b="b"/>
              <a:pathLst>
                <a:path w="7167" h="29223" extrusionOk="0">
                  <a:moveTo>
                    <a:pt x="4627" y="0"/>
                  </a:moveTo>
                  <a:cubicBezTo>
                    <a:pt x="4516" y="0"/>
                    <a:pt x="4397" y="17"/>
                    <a:pt x="4270" y="52"/>
                  </a:cubicBezTo>
                  <a:cubicBezTo>
                    <a:pt x="2803" y="452"/>
                    <a:pt x="2036" y="3387"/>
                    <a:pt x="1635" y="4555"/>
                  </a:cubicBezTo>
                  <a:cubicBezTo>
                    <a:pt x="835" y="7090"/>
                    <a:pt x="368" y="9692"/>
                    <a:pt x="201" y="12327"/>
                  </a:cubicBezTo>
                  <a:cubicBezTo>
                    <a:pt x="1" y="14695"/>
                    <a:pt x="168" y="17064"/>
                    <a:pt x="668" y="19399"/>
                  </a:cubicBezTo>
                  <a:cubicBezTo>
                    <a:pt x="1368" y="22401"/>
                    <a:pt x="2970" y="25970"/>
                    <a:pt x="3570" y="29006"/>
                  </a:cubicBezTo>
                  <a:cubicBezTo>
                    <a:pt x="3570" y="29039"/>
                    <a:pt x="3603" y="29072"/>
                    <a:pt x="3637" y="29106"/>
                  </a:cubicBezTo>
                  <a:cubicBezTo>
                    <a:pt x="3637" y="29139"/>
                    <a:pt x="3670" y="29173"/>
                    <a:pt x="3737" y="29173"/>
                  </a:cubicBezTo>
                  <a:cubicBezTo>
                    <a:pt x="3770" y="29206"/>
                    <a:pt x="3812" y="29223"/>
                    <a:pt x="3854" y="29223"/>
                  </a:cubicBezTo>
                  <a:cubicBezTo>
                    <a:pt x="3895" y="29223"/>
                    <a:pt x="3937" y="29206"/>
                    <a:pt x="3970" y="29173"/>
                  </a:cubicBezTo>
                  <a:cubicBezTo>
                    <a:pt x="4037" y="29139"/>
                    <a:pt x="4070" y="29072"/>
                    <a:pt x="4070" y="29006"/>
                  </a:cubicBezTo>
                  <a:cubicBezTo>
                    <a:pt x="4604" y="22635"/>
                    <a:pt x="5071" y="16263"/>
                    <a:pt x="5538" y="9892"/>
                  </a:cubicBezTo>
                  <a:cubicBezTo>
                    <a:pt x="5602" y="8805"/>
                    <a:pt x="7167" y="0"/>
                    <a:pt x="462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8064450" y="2077200"/>
              <a:ext cx="93400" cy="625050"/>
            </a:xfrm>
            <a:custGeom>
              <a:avLst/>
              <a:gdLst/>
              <a:ahLst/>
              <a:cxnLst/>
              <a:rect l="l" t="t" r="r" b="b"/>
              <a:pathLst>
                <a:path w="3736" h="25002" extrusionOk="0">
                  <a:moveTo>
                    <a:pt x="2823" y="408"/>
                  </a:moveTo>
                  <a:cubicBezTo>
                    <a:pt x="3343" y="408"/>
                    <a:pt x="3166" y="2066"/>
                    <a:pt x="3135" y="2502"/>
                  </a:cubicBezTo>
                  <a:cubicBezTo>
                    <a:pt x="3102" y="3036"/>
                    <a:pt x="3002" y="3603"/>
                    <a:pt x="2935" y="4137"/>
                  </a:cubicBezTo>
                  <a:cubicBezTo>
                    <a:pt x="2768" y="5237"/>
                    <a:pt x="2601" y="6338"/>
                    <a:pt x="2535" y="7472"/>
                  </a:cubicBezTo>
                  <a:cubicBezTo>
                    <a:pt x="2368" y="9440"/>
                    <a:pt x="2301" y="11475"/>
                    <a:pt x="2268" y="13443"/>
                  </a:cubicBezTo>
                  <a:cubicBezTo>
                    <a:pt x="2234" y="16345"/>
                    <a:pt x="2201" y="19247"/>
                    <a:pt x="2201" y="22116"/>
                  </a:cubicBezTo>
                  <a:cubicBezTo>
                    <a:pt x="2101" y="21582"/>
                    <a:pt x="2034" y="21015"/>
                    <a:pt x="1968" y="20482"/>
                  </a:cubicBezTo>
                  <a:cubicBezTo>
                    <a:pt x="1667" y="18313"/>
                    <a:pt x="1034" y="16212"/>
                    <a:pt x="767" y="14044"/>
                  </a:cubicBezTo>
                  <a:cubicBezTo>
                    <a:pt x="533" y="11875"/>
                    <a:pt x="567" y="9674"/>
                    <a:pt x="867" y="7506"/>
                  </a:cubicBezTo>
                  <a:cubicBezTo>
                    <a:pt x="1000" y="6405"/>
                    <a:pt x="1200" y="5337"/>
                    <a:pt x="1401" y="4237"/>
                  </a:cubicBezTo>
                  <a:cubicBezTo>
                    <a:pt x="1501" y="3570"/>
                    <a:pt x="2068" y="701"/>
                    <a:pt x="2701" y="434"/>
                  </a:cubicBezTo>
                  <a:cubicBezTo>
                    <a:pt x="2746" y="416"/>
                    <a:pt x="2786" y="408"/>
                    <a:pt x="2823" y="408"/>
                  </a:cubicBezTo>
                  <a:close/>
                  <a:moveTo>
                    <a:pt x="2894" y="0"/>
                  </a:moveTo>
                  <a:cubicBezTo>
                    <a:pt x="1263" y="0"/>
                    <a:pt x="0" y="10114"/>
                    <a:pt x="467" y="13877"/>
                  </a:cubicBezTo>
                  <a:cubicBezTo>
                    <a:pt x="733" y="16045"/>
                    <a:pt x="1367" y="18147"/>
                    <a:pt x="1701" y="20282"/>
                  </a:cubicBezTo>
                  <a:cubicBezTo>
                    <a:pt x="1901" y="21616"/>
                    <a:pt x="2034" y="22950"/>
                    <a:pt x="2168" y="24284"/>
                  </a:cubicBezTo>
                  <a:lnTo>
                    <a:pt x="2168" y="24952"/>
                  </a:lnTo>
                  <a:cubicBezTo>
                    <a:pt x="2201" y="24985"/>
                    <a:pt x="2243" y="25002"/>
                    <a:pt x="2285" y="25002"/>
                  </a:cubicBezTo>
                  <a:cubicBezTo>
                    <a:pt x="2326" y="25002"/>
                    <a:pt x="2368" y="24985"/>
                    <a:pt x="2401" y="24952"/>
                  </a:cubicBezTo>
                  <a:cubicBezTo>
                    <a:pt x="2401" y="24885"/>
                    <a:pt x="2401" y="24785"/>
                    <a:pt x="2401" y="24718"/>
                  </a:cubicBezTo>
                  <a:cubicBezTo>
                    <a:pt x="2468" y="21449"/>
                    <a:pt x="2468" y="18180"/>
                    <a:pt x="2501" y="14911"/>
                  </a:cubicBezTo>
                  <a:cubicBezTo>
                    <a:pt x="2501" y="12809"/>
                    <a:pt x="2535" y="10675"/>
                    <a:pt x="2668" y="8573"/>
                  </a:cubicBezTo>
                  <a:cubicBezTo>
                    <a:pt x="2802" y="6538"/>
                    <a:pt x="3202" y="4570"/>
                    <a:pt x="3369" y="2569"/>
                  </a:cubicBezTo>
                  <a:cubicBezTo>
                    <a:pt x="3402" y="2035"/>
                    <a:pt x="3736" y="0"/>
                    <a:pt x="2902" y="0"/>
                  </a:cubicBezTo>
                  <a:cubicBezTo>
                    <a:pt x="2899" y="0"/>
                    <a:pt x="2896" y="0"/>
                    <a:pt x="2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149475" y="3022075"/>
              <a:ext cx="697200" cy="233825"/>
            </a:xfrm>
            <a:custGeom>
              <a:avLst/>
              <a:gdLst/>
              <a:ahLst/>
              <a:cxnLst/>
              <a:rect l="l" t="t" r="r" b="b"/>
              <a:pathLst>
                <a:path w="27888" h="9353" extrusionOk="0">
                  <a:moveTo>
                    <a:pt x="22441" y="0"/>
                  </a:moveTo>
                  <a:cubicBezTo>
                    <a:pt x="21731" y="0"/>
                    <a:pt x="21068" y="32"/>
                    <a:pt x="20616" y="32"/>
                  </a:cubicBezTo>
                  <a:cubicBezTo>
                    <a:pt x="18014" y="66"/>
                    <a:pt x="15479" y="499"/>
                    <a:pt x="13044" y="1333"/>
                  </a:cubicBezTo>
                  <a:cubicBezTo>
                    <a:pt x="8907" y="2701"/>
                    <a:pt x="5071" y="4836"/>
                    <a:pt x="1769" y="7671"/>
                  </a:cubicBezTo>
                  <a:cubicBezTo>
                    <a:pt x="1168" y="8205"/>
                    <a:pt x="568" y="8739"/>
                    <a:pt x="1" y="9306"/>
                  </a:cubicBezTo>
                  <a:cubicBezTo>
                    <a:pt x="1" y="9329"/>
                    <a:pt x="18" y="9353"/>
                    <a:pt x="39" y="9353"/>
                  </a:cubicBezTo>
                  <a:cubicBezTo>
                    <a:pt x="48" y="9353"/>
                    <a:pt x="58" y="9349"/>
                    <a:pt x="68" y="9339"/>
                  </a:cubicBezTo>
                  <a:cubicBezTo>
                    <a:pt x="3759" y="6440"/>
                    <a:pt x="7361" y="6139"/>
                    <a:pt x="10879" y="6139"/>
                  </a:cubicBezTo>
                  <a:cubicBezTo>
                    <a:pt x="11802" y="6139"/>
                    <a:pt x="12720" y="6160"/>
                    <a:pt x="13632" y="6160"/>
                  </a:cubicBezTo>
                  <a:cubicBezTo>
                    <a:pt x="15243" y="6160"/>
                    <a:pt x="16837" y="6095"/>
                    <a:pt x="18414" y="5736"/>
                  </a:cubicBezTo>
                  <a:cubicBezTo>
                    <a:pt x="19482" y="5503"/>
                    <a:pt x="27888" y="2968"/>
                    <a:pt x="25886" y="766"/>
                  </a:cubicBezTo>
                  <a:cubicBezTo>
                    <a:pt x="25277" y="114"/>
                    <a:pt x="23774" y="0"/>
                    <a:pt x="2244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8149475" y="3046150"/>
              <a:ext cx="553775" cy="208575"/>
            </a:xfrm>
            <a:custGeom>
              <a:avLst/>
              <a:gdLst/>
              <a:ahLst/>
              <a:cxnLst/>
              <a:rect l="l" t="t" r="r" b="b"/>
              <a:pathLst>
                <a:path w="22151" h="8343" extrusionOk="0">
                  <a:moveTo>
                    <a:pt x="20550" y="351"/>
                  </a:moveTo>
                  <a:cubicBezTo>
                    <a:pt x="21004" y="351"/>
                    <a:pt x="21327" y="404"/>
                    <a:pt x="21416" y="537"/>
                  </a:cubicBezTo>
                  <a:cubicBezTo>
                    <a:pt x="21783" y="1037"/>
                    <a:pt x="20382" y="1771"/>
                    <a:pt x="20082" y="1938"/>
                  </a:cubicBezTo>
                  <a:cubicBezTo>
                    <a:pt x="19348" y="2405"/>
                    <a:pt x="18548" y="2739"/>
                    <a:pt x="17747" y="2972"/>
                  </a:cubicBezTo>
                  <a:cubicBezTo>
                    <a:pt x="14578" y="3940"/>
                    <a:pt x="11176" y="3940"/>
                    <a:pt x="7973" y="4640"/>
                  </a:cubicBezTo>
                  <a:cubicBezTo>
                    <a:pt x="6439" y="4974"/>
                    <a:pt x="4904" y="5441"/>
                    <a:pt x="3437" y="6008"/>
                  </a:cubicBezTo>
                  <a:cubicBezTo>
                    <a:pt x="4604" y="5274"/>
                    <a:pt x="5772" y="4573"/>
                    <a:pt x="7006" y="3973"/>
                  </a:cubicBezTo>
                  <a:cubicBezTo>
                    <a:pt x="9875" y="2605"/>
                    <a:pt x="12910" y="1571"/>
                    <a:pt x="16012" y="971"/>
                  </a:cubicBezTo>
                  <a:cubicBezTo>
                    <a:pt x="17064" y="751"/>
                    <a:pt x="19301" y="351"/>
                    <a:pt x="20550" y="351"/>
                  </a:cubicBezTo>
                  <a:close/>
                  <a:moveTo>
                    <a:pt x="20682" y="1"/>
                  </a:moveTo>
                  <a:cubicBezTo>
                    <a:pt x="19899" y="1"/>
                    <a:pt x="18943" y="243"/>
                    <a:pt x="18581" y="304"/>
                  </a:cubicBezTo>
                  <a:cubicBezTo>
                    <a:pt x="15112" y="704"/>
                    <a:pt x="11743" y="1638"/>
                    <a:pt x="8540" y="3006"/>
                  </a:cubicBezTo>
                  <a:cubicBezTo>
                    <a:pt x="6205" y="3973"/>
                    <a:pt x="3970" y="5207"/>
                    <a:pt x="1902" y="6641"/>
                  </a:cubicBezTo>
                  <a:cubicBezTo>
                    <a:pt x="1836" y="6675"/>
                    <a:pt x="1802" y="6708"/>
                    <a:pt x="1769" y="6708"/>
                  </a:cubicBezTo>
                  <a:cubicBezTo>
                    <a:pt x="1135" y="7242"/>
                    <a:pt x="568" y="7776"/>
                    <a:pt x="1" y="8343"/>
                  </a:cubicBezTo>
                  <a:cubicBezTo>
                    <a:pt x="768" y="7809"/>
                    <a:pt x="1502" y="7275"/>
                    <a:pt x="2303" y="6742"/>
                  </a:cubicBezTo>
                  <a:cubicBezTo>
                    <a:pt x="4504" y="5741"/>
                    <a:pt x="6839" y="5040"/>
                    <a:pt x="9241" y="4607"/>
                  </a:cubicBezTo>
                  <a:cubicBezTo>
                    <a:pt x="12710" y="3973"/>
                    <a:pt x="16579" y="4106"/>
                    <a:pt x="19748" y="2405"/>
                  </a:cubicBezTo>
                  <a:cubicBezTo>
                    <a:pt x="20215" y="2172"/>
                    <a:pt x="22150" y="1204"/>
                    <a:pt x="21783" y="437"/>
                  </a:cubicBezTo>
                  <a:cubicBezTo>
                    <a:pt x="21638" y="106"/>
                    <a:pt x="21197" y="1"/>
                    <a:pt x="206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481550" y="2466450"/>
              <a:ext cx="420175" cy="461600"/>
            </a:xfrm>
            <a:custGeom>
              <a:avLst/>
              <a:gdLst/>
              <a:ahLst/>
              <a:cxnLst/>
              <a:rect l="l" t="t" r="r" b="b"/>
              <a:pathLst>
                <a:path w="16807" h="18464" extrusionOk="0">
                  <a:moveTo>
                    <a:pt x="15097" y="0"/>
                  </a:moveTo>
                  <a:cubicBezTo>
                    <a:pt x="13119" y="0"/>
                    <a:pt x="9698" y="3999"/>
                    <a:pt x="9067" y="4712"/>
                  </a:cubicBezTo>
                  <a:cubicBezTo>
                    <a:pt x="5498" y="8614"/>
                    <a:pt x="3363" y="13384"/>
                    <a:pt x="428" y="17754"/>
                  </a:cubicBezTo>
                  <a:cubicBezTo>
                    <a:pt x="294" y="17954"/>
                    <a:pt x="161" y="18188"/>
                    <a:pt x="27" y="18388"/>
                  </a:cubicBezTo>
                  <a:cubicBezTo>
                    <a:pt x="1" y="18415"/>
                    <a:pt x="17" y="18464"/>
                    <a:pt x="42" y="18464"/>
                  </a:cubicBezTo>
                  <a:cubicBezTo>
                    <a:pt x="48" y="18464"/>
                    <a:pt x="54" y="18461"/>
                    <a:pt x="61" y="18455"/>
                  </a:cubicBezTo>
                  <a:lnTo>
                    <a:pt x="94" y="18455"/>
                  </a:lnTo>
                  <a:lnTo>
                    <a:pt x="194" y="18355"/>
                  </a:lnTo>
                  <a:cubicBezTo>
                    <a:pt x="361" y="18221"/>
                    <a:pt x="494" y="18088"/>
                    <a:pt x="661" y="17921"/>
                  </a:cubicBezTo>
                  <a:lnTo>
                    <a:pt x="861" y="17854"/>
                  </a:lnTo>
                  <a:cubicBezTo>
                    <a:pt x="4764" y="16253"/>
                    <a:pt x="8267" y="13785"/>
                    <a:pt x="11069" y="10616"/>
                  </a:cubicBezTo>
                  <a:cubicBezTo>
                    <a:pt x="12503" y="8981"/>
                    <a:pt x="13737" y="7180"/>
                    <a:pt x="14738" y="5245"/>
                  </a:cubicBezTo>
                  <a:cubicBezTo>
                    <a:pt x="15238" y="4278"/>
                    <a:pt x="16806" y="1843"/>
                    <a:pt x="16139" y="642"/>
                  </a:cubicBezTo>
                  <a:cubicBezTo>
                    <a:pt x="15889" y="189"/>
                    <a:pt x="15527" y="0"/>
                    <a:pt x="1509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8481550" y="2533450"/>
              <a:ext cx="360950" cy="394600"/>
            </a:xfrm>
            <a:custGeom>
              <a:avLst/>
              <a:gdLst/>
              <a:ahLst/>
              <a:cxnLst/>
              <a:rect l="l" t="t" r="r" b="b"/>
              <a:pathLst>
                <a:path w="14438" h="15784" extrusionOk="0">
                  <a:moveTo>
                    <a:pt x="13104" y="572"/>
                  </a:moveTo>
                  <a:cubicBezTo>
                    <a:pt x="13570" y="572"/>
                    <a:pt x="13948" y="857"/>
                    <a:pt x="13671" y="1498"/>
                  </a:cubicBezTo>
                  <a:lnTo>
                    <a:pt x="13704" y="1498"/>
                  </a:lnTo>
                  <a:cubicBezTo>
                    <a:pt x="13570" y="1831"/>
                    <a:pt x="13404" y="2132"/>
                    <a:pt x="13237" y="2432"/>
                  </a:cubicBezTo>
                  <a:cubicBezTo>
                    <a:pt x="12737" y="3232"/>
                    <a:pt x="12169" y="4000"/>
                    <a:pt x="11536" y="4733"/>
                  </a:cubicBezTo>
                  <a:cubicBezTo>
                    <a:pt x="10301" y="6101"/>
                    <a:pt x="9034" y="7435"/>
                    <a:pt x="7666" y="8736"/>
                  </a:cubicBezTo>
                  <a:cubicBezTo>
                    <a:pt x="5965" y="10404"/>
                    <a:pt x="4197" y="11939"/>
                    <a:pt x="2396" y="13473"/>
                  </a:cubicBezTo>
                  <a:cubicBezTo>
                    <a:pt x="3563" y="12072"/>
                    <a:pt x="4597" y="10538"/>
                    <a:pt x="5598" y="9070"/>
                  </a:cubicBezTo>
                  <a:cubicBezTo>
                    <a:pt x="6565" y="7636"/>
                    <a:pt x="7499" y="6235"/>
                    <a:pt x="8567" y="4900"/>
                  </a:cubicBezTo>
                  <a:cubicBezTo>
                    <a:pt x="9701" y="3499"/>
                    <a:pt x="10902" y="1898"/>
                    <a:pt x="12336" y="831"/>
                  </a:cubicBezTo>
                  <a:cubicBezTo>
                    <a:pt x="12552" y="662"/>
                    <a:pt x="12842" y="572"/>
                    <a:pt x="13104" y="572"/>
                  </a:cubicBezTo>
                  <a:close/>
                  <a:moveTo>
                    <a:pt x="13421" y="0"/>
                  </a:moveTo>
                  <a:cubicBezTo>
                    <a:pt x="12937" y="0"/>
                    <a:pt x="12359" y="430"/>
                    <a:pt x="12003" y="697"/>
                  </a:cubicBezTo>
                  <a:cubicBezTo>
                    <a:pt x="10802" y="1598"/>
                    <a:pt x="9834" y="2899"/>
                    <a:pt x="8867" y="4033"/>
                  </a:cubicBezTo>
                  <a:cubicBezTo>
                    <a:pt x="7900" y="5167"/>
                    <a:pt x="6966" y="6501"/>
                    <a:pt x="6065" y="7769"/>
                  </a:cubicBezTo>
                  <a:cubicBezTo>
                    <a:pt x="4464" y="10171"/>
                    <a:pt x="2863" y="12539"/>
                    <a:pt x="895" y="14674"/>
                  </a:cubicBezTo>
                  <a:cubicBezTo>
                    <a:pt x="761" y="14807"/>
                    <a:pt x="595" y="14941"/>
                    <a:pt x="461" y="15074"/>
                  </a:cubicBezTo>
                  <a:cubicBezTo>
                    <a:pt x="328" y="15274"/>
                    <a:pt x="161" y="15474"/>
                    <a:pt x="27" y="15708"/>
                  </a:cubicBezTo>
                  <a:cubicBezTo>
                    <a:pt x="1" y="15735"/>
                    <a:pt x="17" y="15784"/>
                    <a:pt x="60" y="15784"/>
                  </a:cubicBezTo>
                  <a:cubicBezTo>
                    <a:pt x="70" y="15784"/>
                    <a:pt x="81" y="15781"/>
                    <a:pt x="94" y="15775"/>
                  </a:cubicBezTo>
                  <a:cubicBezTo>
                    <a:pt x="128" y="15741"/>
                    <a:pt x="161" y="15708"/>
                    <a:pt x="228" y="15675"/>
                  </a:cubicBezTo>
                  <a:lnTo>
                    <a:pt x="394" y="15508"/>
                  </a:lnTo>
                  <a:cubicBezTo>
                    <a:pt x="561" y="15408"/>
                    <a:pt x="728" y="15274"/>
                    <a:pt x="895" y="15141"/>
                  </a:cubicBezTo>
                  <a:cubicBezTo>
                    <a:pt x="2896" y="13606"/>
                    <a:pt x="4764" y="11872"/>
                    <a:pt x="6599" y="10137"/>
                  </a:cubicBezTo>
                  <a:cubicBezTo>
                    <a:pt x="8934" y="7936"/>
                    <a:pt x="11602" y="5567"/>
                    <a:pt x="13304" y="2799"/>
                  </a:cubicBezTo>
                  <a:cubicBezTo>
                    <a:pt x="13637" y="2265"/>
                    <a:pt x="14438" y="1131"/>
                    <a:pt x="14037" y="397"/>
                  </a:cubicBezTo>
                  <a:cubicBezTo>
                    <a:pt x="13882" y="108"/>
                    <a:pt x="13663" y="0"/>
                    <a:pt x="13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8338800" y="1257225"/>
              <a:ext cx="139275" cy="610050"/>
            </a:xfrm>
            <a:custGeom>
              <a:avLst/>
              <a:gdLst/>
              <a:ahLst/>
              <a:cxnLst/>
              <a:rect l="l" t="t" r="r" b="b"/>
              <a:pathLst>
                <a:path w="5571" h="24402" extrusionOk="0">
                  <a:moveTo>
                    <a:pt x="3427" y="0"/>
                  </a:moveTo>
                  <a:cubicBezTo>
                    <a:pt x="2647" y="0"/>
                    <a:pt x="2056" y="1334"/>
                    <a:pt x="1801" y="1844"/>
                  </a:cubicBezTo>
                  <a:cubicBezTo>
                    <a:pt x="801" y="3845"/>
                    <a:pt x="234" y="6080"/>
                    <a:pt x="133" y="8348"/>
                  </a:cubicBezTo>
                  <a:cubicBezTo>
                    <a:pt x="0" y="10550"/>
                    <a:pt x="133" y="12752"/>
                    <a:pt x="467" y="14953"/>
                  </a:cubicBezTo>
                  <a:cubicBezTo>
                    <a:pt x="801" y="17355"/>
                    <a:pt x="1768" y="20224"/>
                    <a:pt x="1701" y="22725"/>
                  </a:cubicBezTo>
                  <a:cubicBezTo>
                    <a:pt x="1701" y="22959"/>
                    <a:pt x="1701" y="23192"/>
                    <a:pt x="1668" y="23426"/>
                  </a:cubicBezTo>
                  <a:cubicBezTo>
                    <a:pt x="1635" y="23526"/>
                    <a:pt x="1568" y="23659"/>
                    <a:pt x="1534" y="23760"/>
                  </a:cubicBezTo>
                  <a:lnTo>
                    <a:pt x="1368" y="24193"/>
                  </a:lnTo>
                  <a:cubicBezTo>
                    <a:pt x="1334" y="24227"/>
                    <a:pt x="1334" y="24293"/>
                    <a:pt x="1368" y="24327"/>
                  </a:cubicBezTo>
                  <a:cubicBezTo>
                    <a:pt x="1401" y="24377"/>
                    <a:pt x="1459" y="24402"/>
                    <a:pt x="1514" y="24402"/>
                  </a:cubicBezTo>
                  <a:cubicBezTo>
                    <a:pt x="1568" y="24402"/>
                    <a:pt x="1618" y="24377"/>
                    <a:pt x="1635" y="24327"/>
                  </a:cubicBezTo>
                  <a:cubicBezTo>
                    <a:pt x="1668" y="24227"/>
                    <a:pt x="1701" y="24160"/>
                    <a:pt x="1735" y="24093"/>
                  </a:cubicBezTo>
                  <a:cubicBezTo>
                    <a:pt x="3636" y="19657"/>
                    <a:pt x="5170" y="15220"/>
                    <a:pt x="5404" y="10350"/>
                  </a:cubicBezTo>
                  <a:cubicBezTo>
                    <a:pt x="5571" y="7948"/>
                    <a:pt x="5371" y="5513"/>
                    <a:pt x="4904" y="3145"/>
                  </a:cubicBezTo>
                  <a:cubicBezTo>
                    <a:pt x="4737" y="2478"/>
                    <a:pt x="4603" y="143"/>
                    <a:pt x="3536" y="9"/>
                  </a:cubicBezTo>
                  <a:cubicBezTo>
                    <a:pt x="3499" y="3"/>
                    <a:pt x="3463" y="0"/>
                    <a:pt x="342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8373825" y="1331900"/>
              <a:ext cx="70075" cy="535275"/>
            </a:xfrm>
            <a:custGeom>
              <a:avLst/>
              <a:gdLst/>
              <a:ahLst/>
              <a:cxnLst/>
              <a:rect l="l" t="t" r="r" b="b"/>
              <a:pathLst>
                <a:path w="2803" h="21411" extrusionOk="0">
                  <a:moveTo>
                    <a:pt x="1958" y="324"/>
                  </a:moveTo>
                  <a:cubicBezTo>
                    <a:pt x="1961" y="324"/>
                    <a:pt x="1965" y="324"/>
                    <a:pt x="1968" y="325"/>
                  </a:cubicBezTo>
                  <a:cubicBezTo>
                    <a:pt x="2435" y="325"/>
                    <a:pt x="2535" y="2593"/>
                    <a:pt x="2535" y="3093"/>
                  </a:cubicBezTo>
                  <a:cubicBezTo>
                    <a:pt x="2535" y="4061"/>
                    <a:pt x="2468" y="5028"/>
                    <a:pt x="2402" y="5995"/>
                  </a:cubicBezTo>
                  <a:cubicBezTo>
                    <a:pt x="2268" y="7997"/>
                    <a:pt x="2102" y="9998"/>
                    <a:pt x="1868" y="11966"/>
                  </a:cubicBezTo>
                  <a:cubicBezTo>
                    <a:pt x="1601" y="14168"/>
                    <a:pt x="1234" y="16303"/>
                    <a:pt x="734" y="18471"/>
                  </a:cubicBezTo>
                  <a:cubicBezTo>
                    <a:pt x="834" y="16603"/>
                    <a:pt x="634" y="14702"/>
                    <a:pt x="567" y="12967"/>
                  </a:cubicBezTo>
                  <a:cubicBezTo>
                    <a:pt x="467" y="10999"/>
                    <a:pt x="434" y="9064"/>
                    <a:pt x="500" y="7096"/>
                  </a:cubicBezTo>
                  <a:cubicBezTo>
                    <a:pt x="534" y="6129"/>
                    <a:pt x="634" y="5161"/>
                    <a:pt x="734" y="4194"/>
                  </a:cubicBezTo>
                  <a:cubicBezTo>
                    <a:pt x="833" y="3365"/>
                    <a:pt x="1329" y="324"/>
                    <a:pt x="1958" y="324"/>
                  </a:cubicBezTo>
                  <a:close/>
                  <a:moveTo>
                    <a:pt x="2063" y="1"/>
                  </a:moveTo>
                  <a:cubicBezTo>
                    <a:pt x="265" y="1"/>
                    <a:pt x="234" y="8130"/>
                    <a:pt x="234" y="9198"/>
                  </a:cubicBezTo>
                  <a:cubicBezTo>
                    <a:pt x="234" y="11433"/>
                    <a:pt x="400" y="13667"/>
                    <a:pt x="500" y="15869"/>
                  </a:cubicBezTo>
                  <a:cubicBezTo>
                    <a:pt x="534" y="17170"/>
                    <a:pt x="500" y="18438"/>
                    <a:pt x="300" y="19705"/>
                  </a:cubicBezTo>
                  <a:cubicBezTo>
                    <a:pt x="267" y="20072"/>
                    <a:pt x="200" y="20406"/>
                    <a:pt x="133" y="20739"/>
                  </a:cubicBezTo>
                  <a:cubicBezTo>
                    <a:pt x="100" y="20906"/>
                    <a:pt x="67" y="21039"/>
                    <a:pt x="33" y="21173"/>
                  </a:cubicBezTo>
                  <a:cubicBezTo>
                    <a:pt x="33" y="21240"/>
                    <a:pt x="0" y="21273"/>
                    <a:pt x="0" y="21340"/>
                  </a:cubicBezTo>
                  <a:cubicBezTo>
                    <a:pt x="31" y="21386"/>
                    <a:pt x="76" y="21411"/>
                    <a:pt x="119" y="21411"/>
                  </a:cubicBezTo>
                  <a:cubicBezTo>
                    <a:pt x="169" y="21411"/>
                    <a:pt x="216" y="21378"/>
                    <a:pt x="234" y="21306"/>
                  </a:cubicBezTo>
                  <a:cubicBezTo>
                    <a:pt x="267" y="21240"/>
                    <a:pt x="300" y="21173"/>
                    <a:pt x="334" y="21073"/>
                  </a:cubicBezTo>
                  <a:cubicBezTo>
                    <a:pt x="467" y="20739"/>
                    <a:pt x="534" y="20372"/>
                    <a:pt x="600" y="19972"/>
                  </a:cubicBezTo>
                  <a:cubicBezTo>
                    <a:pt x="1368" y="16970"/>
                    <a:pt x="1901" y="13868"/>
                    <a:pt x="2235" y="10765"/>
                  </a:cubicBezTo>
                  <a:cubicBezTo>
                    <a:pt x="2468" y="8497"/>
                    <a:pt x="2635" y="6229"/>
                    <a:pt x="2735" y="3960"/>
                  </a:cubicBezTo>
                  <a:cubicBezTo>
                    <a:pt x="2802" y="2960"/>
                    <a:pt x="2769" y="1992"/>
                    <a:pt x="2635" y="992"/>
                  </a:cubicBezTo>
                  <a:cubicBezTo>
                    <a:pt x="2602" y="725"/>
                    <a:pt x="2569" y="124"/>
                    <a:pt x="2235" y="24"/>
                  </a:cubicBezTo>
                  <a:cubicBezTo>
                    <a:pt x="2176" y="8"/>
                    <a:pt x="2119" y="1"/>
                    <a:pt x="2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8365475" y="2101850"/>
              <a:ext cx="373625" cy="506425"/>
            </a:xfrm>
            <a:custGeom>
              <a:avLst/>
              <a:gdLst/>
              <a:ahLst/>
              <a:cxnLst/>
              <a:rect l="l" t="t" r="r" b="b"/>
              <a:pathLst>
                <a:path w="14945" h="20257" extrusionOk="0">
                  <a:moveTo>
                    <a:pt x="13625" y="0"/>
                  </a:moveTo>
                  <a:cubicBezTo>
                    <a:pt x="12946" y="0"/>
                    <a:pt x="12071" y="619"/>
                    <a:pt x="11675" y="882"/>
                  </a:cubicBezTo>
                  <a:cubicBezTo>
                    <a:pt x="9807" y="2117"/>
                    <a:pt x="8206" y="3751"/>
                    <a:pt x="7005" y="5652"/>
                  </a:cubicBezTo>
                  <a:cubicBezTo>
                    <a:pt x="5805" y="7487"/>
                    <a:pt x="4771" y="9455"/>
                    <a:pt x="3937" y="11523"/>
                  </a:cubicBezTo>
                  <a:cubicBezTo>
                    <a:pt x="3036" y="13792"/>
                    <a:pt x="2436" y="16727"/>
                    <a:pt x="1135" y="18862"/>
                  </a:cubicBezTo>
                  <a:cubicBezTo>
                    <a:pt x="1001" y="19062"/>
                    <a:pt x="868" y="19262"/>
                    <a:pt x="734" y="19462"/>
                  </a:cubicBezTo>
                  <a:lnTo>
                    <a:pt x="434" y="19696"/>
                  </a:lnTo>
                  <a:lnTo>
                    <a:pt x="67" y="19963"/>
                  </a:lnTo>
                  <a:cubicBezTo>
                    <a:pt x="34" y="19996"/>
                    <a:pt x="0" y="20063"/>
                    <a:pt x="0" y="20129"/>
                  </a:cubicBezTo>
                  <a:cubicBezTo>
                    <a:pt x="25" y="20202"/>
                    <a:pt x="101" y="20256"/>
                    <a:pt x="179" y="20256"/>
                  </a:cubicBezTo>
                  <a:cubicBezTo>
                    <a:pt x="209" y="20256"/>
                    <a:pt x="239" y="20248"/>
                    <a:pt x="267" y="20230"/>
                  </a:cubicBezTo>
                  <a:lnTo>
                    <a:pt x="467" y="20063"/>
                  </a:lnTo>
                  <a:cubicBezTo>
                    <a:pt x="4337" y="17227"/>
                    <a:pt x="7839" y="14125"/>
                    <a:pt x="10508" y="10056"/>
                  </a:cubicBezTo>
                  <a:cubicBezTo>
                    <a:pt x="11842" y="8054"/>
                    <a:pt x="12910" y="5853"/>
                    <a:pt x="13677" y="3584"/>
                  </a:cubicBezTo>
                  <a:cubicBezTo>
                    <a:pt x="13910" y="2917"/>
                    <a:pt x="14944" y="816"/>
                    <a:pt x="14111" y="148"/>
                  </a:cubicBezTo>
                  <a:cubicBezTo>
                    <a:pt x="13971" y="44"/>
                    <a:pt x="13805" y="0"/>
                    <a:pt x="1362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8365475" y="2167475"/>
              <a:ext cx="322750" cy="440950"/>
            </a:xfrm>
            <a:custGeom>
              <a:avLst/>
              <a:gdLst/>
              <a:ahLst/>
              <a:cxnLst/>
              <a:rect l="l" t="t" r="r" b="b"/>
              <a:pathLst>
                <a:path w="12910" h="17638" extrusionOk="0">
                  <a:moveTo>
                    <a:pt x="12175" y="320"/>
                  </a:moveTo>
                  <a:cubicBezTo>
                    <a:pt x="12226" y="320"/>
                    <a:pt x="12271" y="333"/>
                    <a:pt x="12309" y="359"/>
                  </a:cubicBezTo>
                  <a:cubicBezTo>
                    <a:pt x="12710" y="592"/>
                    <a:pt x="11642" y="2594"/>
                    <a:pt x="11409" y="2994"/>
                  </a:cubicBezTo>
                  <a:cubicBezTo>
                    <a:pt x="10908" y="3828"/>
                    <a:pt x="10375" y="4662"/>
                    <a:pt x="9841" y="5462"/>
                  </a:cubicBezTo>
                  <a:cubicBezTo>
                    <a:pt x="8707" y="7130"/>
                    <a:pt x="7573" y="8765"/>
                    <a:pt x="6372" y="10366"/>
                  </a:cubicBezTo>
                  <a:cubicBezTo>
                    <a:pt x="5037" y="12101"/>
                    <a:pt x="3636" y="13768"/>
                    <a:pt x="2135" y="15370"/>
                  </a:cubicBezTo>
                  <a:cubicBezTo>
                    <a:pt x="3136" y="13835"/>
                    <a:pt x="3937" y="12067"/>
                    <a:pt x="4737" y="10533"/>
                  </a:cubicBezTo>
                  <a:cubicBezTo>
                    <a:pt x="5638" y="8798"/>
                    <a:pt x="6572" y="7097"/>
                    <a:pt x="7639" y="5429"/>
                  </a:cubicBezTo>
                  <a:cubicBezTo>
                    <a:pt x="8140" y="4595"/>
                    <a:pt x="8707" y="3828"/>
                    <a:pt x="9307" y="3027"/>
                  </a:cubicBezTo>
                  <a:cubicBezTo>
                    <a:pt x="9772" y="2408"/>
                    <a:pt x="11503" y="320"/>
                    <a:pt x="12175" y="320"/>
                  </a:cubicBezTo>
                  <a:close/>
                  <a:moveTo>
                    <a:pt x="12195" y="1"/>
                  </a:moveTo>
                  <a:cubicBezTo>
                    <a:pt x="10470" y="1"/>
                    <a:pt x="6855" y="6249"/>
                    <a:pt x="6338" y="7130"/>
                  </a:cubicBezTo>
                  <a:cubicBezTo>
                    <a:pt x="5204" y="9032"/>
                    <a:pt x="4237" y="11067"/>
                    <a:pt x="3203" y="13001"/>
                  </a:cubicBezTo>
                  <a:cubicBezTo>
                    <a:pt x="2602" y="14135"/>
                    <a:pt x="1902" y="15236"/>
                    <a:pt x="1101" y="16237"/>
                  </a:cubicBezTo>
                  <a:cubicBezTo>
                    <a:pt x="901" y="16504"/>
                    <a:pt x="668" y="16804"/>
                    <a:pt x="434" y="17071"/>
                  </a:cubicBezTo>
                  <a:cubicBezTo>
                    <a:pt x="334" y="17171"/>
                    <a:pt x="234" y="17271"/>
                    <a:pt x="134" y="17371"/>
                  </a:cubicBezTo>
                  <a:lnTo>
                    <a:pt x="0" y="17504"/>
                  </a:lnTo>
                  <a:cubicBezTo>
                    <a:pt x="0" y="17593"/>
                    <a:pt x="60" y="17638"/>
                    <a:pt x="129" y="17638"/>
                  </a:cubicBezTo>
                  <a:cubicBezTo>
                    <a:pt x="164" y="17638"/>
                    <a:pt x="201" y="17627"/>
                    <a:pt x="234" y="17605"/>
                  </a:cubicBezTo>
                  <a:lnTo>
                    <a:pt x="434" y="17471"/>
                  </a:lnTo>
                  <a:cubicBezTo>
                    <a:pt x="701" y="17204"/>
                    <a:pt x="968" y="16937"/>
                    <a:pt x="1201" y="16637"/>
                  </a:cubicBezTo>
                  <a:cubicBezTo>
                    <a:pt x="3403" y="14402"/>
                    <a:pt x="5438" y="12001"/>
                    <a:pt x="7272" y="9465"/>
                  </a:cubicBezTo>
                  <a:cubicBezTo>
                    <a:pt x="8640" y="7631"/>
                    <a:pt x="9908" y="5763"/>
                    <a:pt x="11142" y="3828"/>
                  </a:cubicBezTo>
                  <a:cubicBezTo>
                    <a:pt x="11675" y="3027"/>
                    <a:pt x="12142" y="2127"/>
                    <a:pt x="12509" y="1226"/>
                  </a:cubicBezTo>
                  <a:cubicBezTo>
                    <a:pt x="12609" y="959"/>
                    <a:pt x="12910" y="459"/>
                    <a:pt x="12643" y="192"/>
                  </a:cubicBezTo>
                  <a:cubicBezTo>
                    <a:pt x="12515" y="61"/>
                    <a:pt x="12364" y="1"/>
                    <a:pt x="12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7813425" y="1719475"/>
              <a:ext cx="754800" cy="2314150"/>
            </a:xfrm>
            <a:custGeom>
              <a:avLst/>
              <a:gdLst/>
              <a:ahLst/>
              <a:cxnLst/>
              <a:rect l="l" t="t" r="r" b="b"/>
              <a:pathLst>
                <a:path w="30192" h="92566" extrusionOk="0">
                  <a:moveTo>
                    <a:pt x="23416" y="0"/>
                  </a:moveTo>
                  <a:cubicBezTo>
                    <a:pt x="23364" y="0"/>
                    <a:pt x="23317" y="29"/>
                    <a:pt x="23317" y="99"/>
                  </a:cubicBezTo>
                  <a:cubicBezTo>
                    <a:pt x="20982" y="16945"/>
                    <a:pt x="14077" y="32222"/>
                    <a:pt x="8006" y="47967"/>
                  </a:cubicBezTo>
                  <a:lnTo>
                    <a:pt x="7806" y="48500"/>
                  </a:lnTo>
                  <a:cubicBezTo>
                    <a:pt x="7906" y="45999"/>
                    <a:pt x="7706" y="43464"/>
                    <a:pt x="7172" y="40995"/>
                  </a:cubicBezTo>
                  <a:cubicBezTo>
                    <a:pt x="7172" y="40945"/>
                    <a:pt x="7130" y="40920"/>
                    <a:pt x="7084" y="40920"/>
                  </a:cubicBezTo>
                  <a:cubicBezTo>
                    <a:pt x="7038" y="40920"/>
                    <a:pt x="6988" y="40945"/>
                    <a:pt x="6972" y="40995"/>
                  </a:cubicBezTo>
                  <a:cubicBezTo>
                    <a:pt x="7172" y="44564"/>
                    <a:pt x="6805" y="48033"/>
                    <a:pt x="6772" y="51603"/>
                  </a:cubicBezTo>
                  <a:cubicBezTo>
                    <a:pt x="6038" y="53871"/>
                    <a:pt x="5571" y="56239"/>
                    <a:pt x="5371" y="58641"/>
                  </a:cubicBezTo>
                  <a:cubicBezTo>
                    <a:pt x="5204" y="61510"/>
                    <a:pt x="5270" y="64412"/>
                    <a:pt x="5571" y="67281"/>
                  </a:cubicBezTo>
                  <a:cubicBezTo>
                    <a:pt x="4503" y="63344"/>
                    <a:pt x="3369" y="59408"/>
                    <a:pt x="2602" y="55372"/>
                  </a:cubicBezTo>
                  <a:cubicBezTo>
                    <a:pt x="1368" y="49301"/>
                    <a:pt x="567" y="43163"/>
                    <a:pt x="167" y="36959"/>
                  </a:cubicBezTo>
                  <a:cubicBezTo>
                    <a:pt x="167" y="36909"/>
                    <a:pt x="125" y="36884"/>
                    <a:pt x="83" y="36884"/>
                  </a:cubicBezTo>
                  <a:cubicBezTo>
                    <a:pt x="42" y="36884"/>
                    <a:pt x="0" y="36909"/>
                    <a:pt x="0" y="36959"/>
                  </a:cubicBezTo>
                  <a:cubicBezTo>
                    <a:pt x="67" y="43430"/>
                    <a:pt x="667" y="49868"/>
                    <a:pt x="1801" y="56239"/>
                  </a:cubicBezTo>
                  <a:cubicBezTo>
                    <a:pt x="2769" y="61643"/>
                    <a:pt x="3970" y="67281"/>
                    <a:pt x="6104" y="72384"/>
                  </a:cubicBezTo>
                  <a:cubicBezTo>
                    <a:pt x="6838" y="79122"/>
                    <a:pt x="7839" y="86094"/>
                    <a:pt x="10341" y="92399"/>
                  </a:cubicBezTo>
                  <a:cubicBezTo>
                    <a:pt x="10379" y="92515"/>
                    <a:pt x="10473" y="92566"/>
                    <a:pt x="10565" y="92566"/>
                  </a:cubicBezTo>
                  <a:cubicBezTo>
                    <a:pt x="10712" y="92566"/>
                    <a:pt x="10856" y="92436"/>
                    <a:pt x="10774" y="92232"/>
                  </a:cubicBezTo>
                  <a:cubicBezTo>
                    <a:pt x="10474" y="90897"/>
                    <a:pt x="10174" y="89563"/>
                    <a:pt x="9874" y="88196"/>
                  </a:cubicBezTo>
                  <a:cubicBezTo>
                    <a:pt x="10307" y="85861"/>
                    <a:pt x="10341" y="83459"/>
                    <a:pt x="10908" y="81124"/>
                  </a:cubicBezTo>
                  <a:cubicBezTo>
                    <a:pt x="11575" y="78355"/>
                    <a:pt x="12576" y="75720"/>
                    <a:pt x="13877" y="73185"/>
                  </a:cubicBezTo>
                  <a:cubicBezTo>
                    <a:pt x="13944" y="73072"/>
                    <a:pt x="13844" y="72975"/>
                    <a:pt x="13742" y="72975"/>
                  </a:cubicBezTo>
                  <a:cubicBezTo>
                    <a:pt x="13692" y="72975"/>
                    <a:pt x="13642" y="72997"/>
                    <a:pt x="13610" y="73051"/>
                  </a:cubicBezTo>
                  <a:cubicBezTo>
                    <a:pt x="11608" y="76320"/>
                    <a:pt x="9640" y="80690"/>
                    <a:pt x="9207" y="84893"/>
                  </a:cubicBezTo>
                  <a:cubicBezTo>
                    <a:pt x="8840" y="82892"/>
                    <a:pt x="8506" y="80924"/>
                    <a:pt x="8206" y="78956"/>
                  </a:cubicBezTo>
                  <a:cubicBezTo>
                    <a:pt x="8406" y="72251"/>
                    <a:pt x="10241" y="65413"/>
                    <a:pt x="14711" y="60376"/>
                  </a:cubicBezTo>
                  <a:cubicBezTo>
                    <a:pt x="17012" y="57774"/>
                    <a:pt x="19714" y="55606"/>
                    <a:pt x="22283" y="53271"/>
                  </a:cubicBezTo>
                  <a:cubicBezTo>
                    <a:pt x="25118" y="50702"/>
                    <a:pt x="27720" y="47900"/>
                    <a:pt x="30122" y="44931"/>
                  </a:cubicBezTo>
                  <a:cubicBezTo>
                    <a:pt x="30192" y="44838"/>
                    <a:pt x="30114" y="44728"/>
                    <a:pt x="30027" y="44728"/>
                  </a:cubicBezTo>
                  <a:cubicBezTo>
                    <a:pt x="29990" y="44728"/>
                    <a:pt x="29951" y="44748"/>
                    <a:pt x="29921" y="44798"/>
                  </a:cubicBezTo>
                  <a:cubicBezTo>
                    <a:pt x="26786" y="48134"/>
                    <a:pt x="23483" y="51302"/>
                    <a:pt x="19981" y="54271"/>
                  </a:cubicBezTo>
                  <a:cubicBezTo>
                    <a:pt x="17279" y="56573"/>
                    <a:pt x="14510" y="58875"/>
                    <a:pt x="12376" y="61743"/>
                  </a:cubicBezTo>
                  <a:cubicBezTo>
                    <a:pt x="9807" y="65179"/>
                    <a:pt x="8139" y="69749"/>
                    <a:pt x="7572" y="74352"/>
                  </a:cubicBezTo>
                  <a:cubicBezTo>
                    <a:pt x="7339" y="72484"/>
                    <a:pt x="7138" y="70616"/>
                    <a:pt x="6938" y="68748"/>
                  </a:cubicBezTo>
                  <a:cubicBezTo>
                    <a:pt x="6571" y="64912"/>
                    <a:pt x="6238" y="61043"/>
                    <a:pt x="6738" y="57207"/>
                  </a:cubicBezTo>
                  <a:cubicBezTo>
                    <a:pt x="6772" y="56806"/>
                    <a:pt x="6838" y="56439"/>
                    <a:pt x="6905" y="56073"/>
                  </a:cubicBezTo>
                  <a:cubicBezTo>
                    <a:pt x="6938" y="56073"/>
                    <a:pt x="6972" y="56039"/>
                    <a:pt x="6972" y="56006"/>
                  </a:cubicBezTo>
                  <a:cubicBezTo>
                    <a:pt x="8740" y="51736"/>
                    <a:pt x="11141" y="47733"/>
                    <a:pt x="14110" y="44164"/>
                  </a:cubicBezTo>
                  <a:cubicBezTo>
                    <a:pt x="16112" y="42630"/>
                    <a:pt x="18246" y="41295"/>
                    <a:pt x="20515" y="40195"/>
                  </a:cubicBezTo>
                  <a:cubicBezTo>
                    <a:pt x="22850" y="39027"/>
                    <a:pt x="25118" y="37893"/>
                    <a:pt x="27086" y="36192"/>
                  </a:cubicBezTo>
                  <a:cubicBezTo>
                    <a:pt x="27167" y="36111"/>
                    <a:pt x="27117" y="35964"/>
                    <a:pt x="27024" y="35964"/>
                  </a:cubicBezTo>
                  <a:cubicBezTo>
                    <a:pt x="27002" y="35964"/>
                    <a:pt x="26978" y="35972"/>
                    <a:pt x="26953" y="35992"/>
                  </a:cubicBezTo>
                  <a:cubicBezTo>
                    <a:pt x="23984" y="38026"/>
                    <a:pt x="19981" y="39194"/>
                    <a:pt x="16745" y="41162"/>
                  </a:cubicBezTo>
                  <a:cubicBezTo>
                    <a:pt x="17179" y="40762"/>
                    <a:pt x="17546" y="40328"/>
                    <a:pt x="17980" y="39928"/>
                  </a:cubicBezTo>
                  <a:cubicBezTo>
                    <a:pt x="21916" y="35992"/>
                    <a:pt x="26619" y="32522"/>
                    <a:pt x="28087" y="26885"/>
                  </a:cubicBezTo>
                  <a:cubicBezTo>
                    <a:pt x="28125" y="26771"/>
                    <a:pt x="28044" y="26711"/>
                    <a:pt x="27955" y="26711"/>
                  </a:cubicBezTo>
                  <a:cubicBezTo>
                    <a:pt x="27888" y="26711"/>
                    <a:pt x="27815" y="26746"/>
                    <a:pt x="27787" y="26818"/>
                  </a:cubicBezTo>
                  <a:cubicBezTo>
                    <a:pt x="25885" y="32923"/>
                    <a:pt x="19581" y="36759"/>
                    <a:pt x="15411" y="41262"/>
                  </a:cubicBezTo>
                  <a:cubicBezTo>
                    <a:pt x="12309" y="44598"/>
                    <a:pt x="9340" y="48467"/>
                    <a:pt x="7672" y="52770"/>
                  </a:cubicBezTo>
                  <a:cubicBezTo>
                    <a:pt x="8439" y="50268"/>
                    <a:pt x="9340" y="47800"/>
                    <a:pt x="10341" y="45398"/>
                  </a:cubicBezTo>
                  <a:cubicBezTo>
                    <a:pt x="16278" y="30754"/>
                    <a:pt x="21716" y="15910"/>
                    <a:pt x="23550" y="133"/>
                  </a:cubicBezTo>
                  <a:cubicBezTo>
                    <a:pt x="23570" y="55"/>
                    <a:pt x="23488" y="0"/>
                    <a:pt x="2341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7867625" y="3875150"/>
              <a:ext cx="317750" cy="452025"/>
            </a:xfrm>
            <a:custGeom>
              <a:avLst/>
              <a:gdLst/>
              <a:ahLst/>
              <a:cxnLst/>
              <a:rect l="l" t="t" r="r" b="b"/>
              <a:pathLst>
                <a:path w="12710" h="18081" extrusionOk="0">
                  <a:moveTo>
                    <a:pt x="0" y="0"/>
                  </a:moveTo>
                  <a:lnTo>
                    <a:pt x="0" y="18080"/>
                  </a:lnTo>
                  <a:lnTo>
                    <a:pt x="12709" y="18080"/>
                  </a:lnTo>
                  <a:lnTo>
                    <a:pt x="12709"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4"/>
          <p:cNvSpPr txBox="1">
            <a:spLocks noGrp="1"/>
          </p:cNvSpPr>
          <p:nvPr>
            <p:ph type="ctrTitle"/>
          </p:nvPr>
        </p:nvSpPr>
        <p:spPr>
          <a:xfrm>
            <a:off x="190193" y="456881"/>
            <a:ext cx="6185211" cy="30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Sentiment Analytics for Streaming Platform User Experience</a:t>
            </a:r>
            <a:br>
              <a:rPr lang="en-US" sz="2400" dirty="0"/>
            </a:br>
            <a:br>
              <a:rPr lang="en-US" sz="2000" dirty="0"/>
            </a:br>
            <a:r>
              <a:rPr lang="en-US" sz="1400" dirty="0">
                <a:latin typeface="Hind Guntur"/>
                <a:cs typeface="Hind Guntur"/>
                <a:sym typeface="Hind Guntur"/>
              </a:rPr>
              <a:t>Uncovering User Sentiment Patterns </a:t>
            </a:r>
            <a:br>
              <a:rPr lang="en-US" sz="1400" dirty="0">
                <a:latin typeface="Hind Guntur"/>
                <a:cs typeface="Hind Guntur"/>
                <a:sym typeface="Hind Guntur"/>
              </a:rPr>
            </a:br>
            <a:r>
              <a:rPr lang="en-US" sz="1400" dirty="0">
                <a:latin typeface="Hind Guntur"/>
                <a:cs typeface="Hind Guntur"/>
                <a:sym typeface="Hind Guntur"/>
              </a:rPr>
              <a:t>in Disney+ Application Reviews</a:t>
            </a:r>
            <a:endParaRPr sz="1700" dirty="0">
              <a:latin typeface="Hind Guntur"/>
              <a:cs typeface="Hind Guntur"/>
              <a:sym typeface="Hind Guntur"/>
            </a:endParaRPr>
          </a:p>
        </p:txBody>
      </p:sp>
      <p:sp>
        <p:nvSpPr>
          <p:cNvPr id="212" name="Google Shape;212;p24"/>
          <p:cNvSpPr/>
          <p:nvPr/>
        </p:nvSpPr>
        <p:spPr>
          <a:xfrm rot="1046649">
            <a:off x="655360" y="967054"/>
            <a:ext cx="433564" cy="370108"/>
          </a:xfrm>
          <a:custGeom>
            <a:avLst/>
            <a:gdLst/>
            <a:ahLst/>
            <a:cxnLst/>
            <a:rect l="l" t="t" r="r" b="b"/>
            <a:pathLst>
              <a:path w="15345" h="13098" extrusionOk="0">
                <a:moveTo>
                  <a:pt x="4109" y="1"/>
                </a:moveTo>
                <a:cubicBezTo>
                  <a:pt x="3867" y="1"/>
                  <a:pt x="3610" y="39"/>
                  <a:pt x="3336" y="121"/>
                </a:cubicBezTo>
                <a:cubicBezTo>
                  <a:pt x="934" y="855"/>
                  <a:pt x="0" y="4158"/>
                  <a:pt x="1501" y="7226"/>
                </a:cubicBezTo>
                <a:cubicBezTo>
                  <a:pt x="3336" y="10929"/>
                  <a:pt x="7672" y="13097"/>
                  <a:pt x="7672" y="13097"/>
                </a:cubicBezTo>
                <a:cubicBezTo>
                  <a:pt x="7672" y="13097"/>
                  <a:pt x="12009" y="10929"/>
                  <a:pt x="13843" y="7226"/>
                </a:cubicBezTo>
                <a:cubicBezTo>
                  <a:pt x="15345" y="4158"/>
                  <a:pt x="14377" y="855"/>
                  <a:pt x="11975" y="121"/>
                </a:cubicBezTo>
                <a:cubicBezTo>
                  <a:pt x="11702" y="39"/>
                  <a:pt x="11444" y="1"/>
                  <a:pt x="11202" y="1"/>
                </a:cubicBezTo>
                <a:cubicBezTo>
                  <a:pt x="8402" y="1"/>
                  <a:pt x="7639" y="5058"/>
                  <a:pt x="7639" y="5058"/>
                </a:cubicBezTo>
                <a:cubicBezTo>
                  <a:pt x="7639" y="5058"/>
                  <a:pt x="6904" y="1"/>
                  <a:pt x="4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txBox="1">
            <a:spLocks noGrp="1"/>
          </p:cNvSpPr>
          <p:nvPr>
            <p:ph type="subTitle" idx="1"/>
          </p:nvPr>
        </p:nvSpPr>
        <p:spPr>
          <a:xfrm>
            <a:off x="455526" y="3145049"/>
            <a:ext cx="5576670" cy="10035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t>G</a:t>
            </a:r>
            <a:r>
              <a:rPr lang="en-US" altLang="zh-CN" sz="1400" b="1" dirty="0" err="1"/>
              <a:t>roup</a:t>
            </a:r>
            <a:r>
              <a:rPr lang="en-US" altLang="zh-CN" sz="1400" b="1" dirty="0"/>
              <a:t> 10086</a:t>
            </a:r>
          </a:p>
          <a:p>
            <a:pPr marL="0" lvl="0" indent="0" algn="ctr" rtl="0">
              <a:spcBef>
                <a:spcPts val="0"/>
              </a:spcBef>
              <a:spcAft>
                <a:spcPts val="0"/>
              </a:spcAft>
              <a:buNone/>
            </a:pPr>
            <a:endParaRPr lang="en-US" altLang="zh-CN" sz="1400" b="1" dirty="0"/>
          </a:p>
          <a:p>
            <a:pPr marL="0" lvl="0" indent="0" algn="ctr" rtl="0">
              <a:spcBef>
                <a:spcPts val="0"/>
              </a:spcBef>
              <a:spcAft>
                <a:spcPts val="0"/>
              </a:spcAft>
              <a:buNone/>
            </a:pPr>
            <a:r>
              <a:rPr lang="en-US" sz="1400" dirty="0"/>
              <a:t>Du </a:t>
            </a:r>
            <a:r>
              <a:rPr lang="en-US" sz="1400" dirty="0" err="1"/>
              <a:t>Qinshi</a:t>
            </a:r>
            <a:r>
              <a:rPr lang="en-US" sz="1400" dirty="0"/>
              <a:t>, Zhao Wei, Gao Xinran, Jiang </a:t>
            </a:r>
            <a:r>
              <a:rPr lang="en-US" sz="1400" dirty="0" err="1"/>
              <a:t>Yihu</a:t>
            </a:r>
            <a:r>
              <a:rPr lang="en-US" sz="1400" dirty="0"/>
              <a:t>, Zheng Yiyang</a:t>
            </a:r>
            <a:endParaRPr sz="1400" dirty="0"/>
          </a:p>
        </p:txBody>
      </p:sp>
      <p:grpSp>
        <p:nvGrpSpPr>
          <p:cNvPr id="214" name="Google Shape;214;p24"/>
          <p:cNvGrpSpPr/>
          <p:nvPr/>
        </p:nvGrpSpPr>
        <p:grpSpPr>
          <a:xfrm>
            <a:off x="5664135" y="407969"/>
            <a:ext cx="3543553" cy="4253962"/>
            <a:chOff x="4829618" y="444769"/>
            <a:chExt cx="3543553" cy="4253962"/>
          </a:xfrm>
        </p:grpSpPr>
        <p:grpSp>
          <p:nvGrpSpPr>
            <p:cNvPr id="215" name="Google Shape;215;p24"/>
            <p:cNvGrpSpPr/>
            <p:nvPr/>
          </p:nvGrpSpPr>
          <p:grpSpPr>
            <a:xfrm>
              <a:off x="4829618" y="444769"/>
              <a:ext cx="3301091" cy="4253962"/>
              <a:chOff x="4413163" y="620650"/>
              <a:chExt cx="3232244" cy="4165242"/>
            </a:xfrm>
          </p:grpSpPr>
          <p:sp>
            <p:nvSpPr>
              <p:cNvPr id="216" name="Google Shape;216;p24"/>
              <p:cNvSpPr/>
              <p:nvPr/>
            </p:nvSpPr>
            <p:spPr>
              <a:xfrm>
                <a:off x="7199724" y="2781605"/>
                <a:ext cx="342901" cy="626786"/>
              </a:xfrm>
              <a:custGeom>
                <a:avLst/>
                <a:gdLst/>
                <a:ahLst/>
                <a:cxnLst/>
                <a:rect l="l" t="t" r="r" b="b"/>
                <a:pathLst>
                  <a:path w="13143" h="24024" extrusionOk="0">
                    <a:moveTo>
                      <a:pt x="1029" y="1"/>
                    </a:moveTo>
                    <a:cubicBezTo>
                      <a:pt x="777" y="1"/>
                      <a:pt x="532" y="93"/>
                      <a:pt x="300" y="297"/>
                    </a:cubicBezTo>
                    <a:cubicBezTo>
                      <a:pt x="0" y="530"/>
                      <a:pt x="34" y="1498"/>
                      <a:pt x="34" y="1698"/>
                    </a:cubicBezTo>
                    <a:cubicBezTo>
                      <a:pt x="0" y="3299"/>
                      <a:pt x="134" y="4933"/>
                      <a:pt x="467" y="6501"/>
                    </a:cubicBezTo>
                    <a:cubicBezTo>
                      <a:pt x="834" y="8669"/>
                      <a:pt x="1468" y="10771"/>
                      <a:pt x="2369" y="12772"/>
                    </a:cubicBezTo>
                    <a:cubicBezTo>
                      <a:pt x="4737" y="17609"/>
                      <a:pt x="10841" y="18910"/>
                      <a:pt x="12909" y="23947"/>
                    </a:cubicBezTo>
                    <a:cubicBezTo>
                      <a:pt x="12938" y="24003"/>
                      <a:pt x="12972" y="24024"/>
                      <a:pt x="13004" y="24024"/>
                    </a:cubicBezTo>
                    <a:cubicBezTo>
                      <a:pt x="13049" y="24024"/>
                      <a:pt x="13090" y="23985"/>
                      <a:pt x="13110" y="23947"/>
                    </a:cubicBezTo>
                    <a:cubicBezTo>
                      <a:pt x="13143" y="23914"/>
                      <a:pt x="13143" y="23914"/>
                      <a:pt x="13143" y="23880"/>
                    </a:cubicBezTo>
                    <a:cubicBezTo>
                      <a:pt x="13010" y="23346"/>
                      <a:pt x="12843" y="22779"/>
                      <a:pt x="12676" y="22246"/>
                    </a:cubicBezTo>
                    <a:cubicBezTo>
                      <a:pt x="11142" y="17109"/>
                      <a:pt x="8873" y="12639"/>
                      <a:pt x="6438" y="7735"/>
                    </a:cubicBezTo>
                    <a:cubicBezTo>
                      <a:pt x="5871" y="6631"/>
                      <a:pt x="3168" y="1"/>
                      <a:pt x="102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7226700" y="2854602"/>
                <a:ext cx="315924" cy="551777"/>
              </a:xfrm>
              <a:custGeom>
                <a:avLst/>
                <a:gdLst/>
                <a:ahLst/>
                <a:cxnLst/>
                <a:rect l="l" t="t" r="r" b="b"/>
                <a:pathLst>
                  <a:path w="12109" h="21149" extrusionOk="0">
                    <a:moveTo>
                      <a:pt x="1227" y="737"/>
                    </a:moveTo>
                    <a:cubicBezTo>
                      <a:pt x="1576" y="737"/>
                      <a:pt x="1882" y="1426"/>
                      <a:pt x="2002" y="1635"/>
                    </a:cubicBezTo>
                    <a:cubicBezTo>
                      <a:pt x="2235" y="2102"/>
                      <a:pt x="2469" y="2602"/>
                      <a:pt x="2736" y="3103"/>
                    </a:cubicBezTo>
                    <a:cubicBezTo>
                      <a:pt x="3203" y="4070"/>
                      <a:pt x="3636" y="5071"/>
                      <a:pt x="4103" y="6038"/>
                    </a:cubicBezTo>
                    <a:cubicBezTo>
                      <a:pt x="4937" y="7839"/>
                      <a:pt x="5838" y="9607"/>
                      <a:pt x="6872" y="11309"/>
                    </a:cubicBezTo>
                    <a:cubicBezTo>
                      <a:pt x="8306" y="13810"/>
                      <a:pt x="9774" y="16279"/>
                      <a:pt x="11042" y="18881"/>
                    </a:cubicBezTo>
                    <a:cubicBezTo>
                      <a:pt x="9607" y="16812"/>
                      <a:pt x="8006" y="14911"/>
                      <a:pt x="6238" y="13143"/>
                    </a:cubicBezTo>
                    <a:cubicBezTo>
                      <a:pt x="1601" y="8373"/>
                      <a:pt x="100" y="1268"/>
                      <a:pt x="1101" y="768"/>
                    </a:cubicBezTo>
                    <a:cubicBezTo>
                      <a:pt x="1143" y="747"/>
                      <a:pt x="1185" y="737"/>
                      <a:pt x="1227" y="737"/>
                    </a:cubicBezTo>
                    <a:close/>
                    <a:moveTo>
                      <a:pt x="1103" y="0"/>
                    </a:moveTo>
                    <a:cubicBezTo>
                      <a:pt x="1047" y="0"/>
                      <a:pt x="991" y="11"/>
                      <a:pt x="934" y="34"/>
                    </a:cubicBezTo>
                    <a:cubicBezTo>
                      <a:pt x="0" y="434"/>
                      <a:pt x="567" y="2869"/>
                      <a:pt x="667" y="3503"/>
                    </a:cubicBezTo>
                    <a:cubicBezTo>
                      <a:pt x="1368" y="6972"/>
                      <a:pt x="2936" y="9807"/>
                      <a:pt x="5271" y="12476"/>
                    </a:cubicBezTo>
                    <a:cubicBezTo>
                      <a:pt x="7606" y="15145"/>
                      <a:pt x="10141" y="17546"/>
                      <a:pt x="11875" y="20582"/>
                    </a:cubicBezTo>
                    <a:cubicBezTo>
                      <a:pt x="11942" y="20782"/>
                      <a:pt x="12009" y="20949"/>
                      <a:pt x="12109" y="21149"/>
                    </a:cubicBezTo>
                    <a:cubicBezTo>
                      <a:pt x="12109" y="21116"/>
                      <a:pt x="12109" y="21116"/>
                      <a:pt x="12109" y="21082"/>
                    </a:cubicBezTo>
                    <a:cubicBezTo>
                      <a:pt x="11976" y="20548"/>
                      <a:pt x="11809" y="19981"/>
                      <a:pt x="11642" y="19448"/>
                    </a:cubicBezTo>
                    <a:cubicBezTo>
                      <a:pt x="10608" y="17179"/>
                      <a:pt x="9307" y="15011"/>
                      <a:pt x="8039" y="12843"/>
                    </a:cubicBezTo>
                    <a:cubicBezTo>
                      <a:pt x="6038" y="9474"/>
                      <a:pt x="4403" y="5971"/>
                      <a:pt x="2702" y="2436"/>
                    </a:cubicBezTo>
                    <a:cubicBezTo>
                      <a:pt x="2485" y="2000"/>
                      <a:pt x="1861" y="0"/>
                      <a:pt x="1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7367685" y="2379416"/>
                <a:ext cx="157531" cy="728485"/>
              </a:xfrm>
              <a:custGeom>
                <a:avLst/>
                <a:gdLst/>
                <a:ahLst/>
                <a:cxnLst/>
                <a:rect l="l" t="t" r="r" b="b"/>
                <a:pathLst>
                  <a:path w="6038" h="27922" extrusionOk="0">
                    <a:moveTo>
                      <a:pt x="3559" y="0"/>
                    </a:moveTo>
                    <a:cubicBezTo>
                      <a:pt x="2124" y="0"/>
                      <a:pt x="1598" y="3213"/>
                      <a:pt x="1268" y="4171"/>
                    </a:cubicBezTo>
                    <a:cubicBezTo>
                      <a:pt x="434" y="6406"/>
                      <a:pt x="34" y="8741"/>
                      <a:pt x="0" y="11143"/>
                    </a:cubicBezTo>
                    <a:cubicBezTo>
                      <a:pt x="100" y="16480"/>
                      <a:pt x="4003" y="20583"/>
                      <a:pt x="4904" y="25753"/>
                    </a:cubicBezTo>
                    <a:cubicBezTo>
                      <a:pt x="4904" y="25753"/>
                      <a:pt x="4904" y="25787"/>
                      <a:pt x="4904" y="25787"/>
                    </a:cubicBezTo>
                    <a:cubicBezTo>
                      <a:pt x="4937" y="25887"/>
                      <a:pt x="4970" y="25987"/>
                      <a:pt x="4970" y="26053"/>
                    </a:cubicBezTo>
                    <a:cubicBezTo>
                      <a:pt x="5037" y="26520"/>
                      <a:pt x="5104" y="27021"/>
                      <a:pt x="5204" y="27488"/>
                    </a:cubicBezTo>
                    <a:lnTo>
                      <a:pt x="5271" y="27888"/>
                    </a:lnTo>
                    <a:cubicBezTo>
                      <a:pt x="5271" y="27921"/>
                      <a:pt x="5337" y="27921"/>
                      <a:pt x="5337" y="27921"/>
                    </a:cubicBezTo>
                    <a:cubicBezTo>
                      <a:pt x="5337" y="27921"/>
                      <a:pt x="5371" y="27888"/>
                      <a:pt x="5371" y="27888"/>
                    </a:cubicBezTo>
                    <a:cubicBezTo>
                      <a:pt x="5304" y="27121"/>
                      <a:pt x="5204" y="26387"/>
                      <a:pt x="5137" y="25620"/>
                    </a:cubicBezTo>
                    <a:cubicBezTo>
                      <a:pt x="4937" y="23285"/>
                      <a:pt x="4870" y="20950"/>
                      <a:pt x="5037" y="18581"/>
                    </a:cubicBezTo>
                    <a:cubicBezTo>
                      <a:pt x="5237" y="16013"/>
                      <a:pt x="5504" y="13511"/>
                      <a:pt x="5671" y="10876"/>
                    </a:cubicBezTo>
                    <a:cubicBezTo>
                      <a:pt x="5804" y="8207"/>
                      <a:pt x="6038" y="5372"/>
                      <a:pt x="5404" y="2803"/>
                    </a:cubicBezTo>
                    <a:cubicBezTo>
                      <a:pt x="5204" y="1969"/>
                      <a:pt x="4737" y="35"/>
                      <a:pt x="3603" y="1"/>
                    </a:cubicBezTo>
                    <a:cubicBezTo>
                      <a:pt x="3588" y="1"/>
                      <a:pt x="3573" y="0"/>
                      <a:pt x="355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7412924" y="2481581"/>
                <a:ext cx="94889" cy="627178"/>
              </a:xfrm>
              <a:custGeom>
                <a:avLst/>
                <a:gdLst/>
                <a:ahLst/>
                <a:cxnLst/>
                <a:rect l="l" t="t" r="r" b="b"/>
                <a:pathLst>
                  <a:path w="3637" h="24039" extrusionOk="0">
                    <a:moveTo>
                      <a:pt x="1928" y="417"/>
                    </a:moveTo>
                    <a:cubicBezTo>
                      <a:pt x="1941" y="417"/>
                      <a:pt x="1955" y="419"/>
                      <a:pt x="1969" y="422"/>
                    </a:cubicBezTo>
                    <a:cubicBezTo>
                      <a:pt x="2402" y="522"/>
                      <a:pt x="2236" y="2623"/>
                      <a:pt x="2236" y="2890"/>
                    </a:cubicBezTo>
                    <a:cubicBezTo>
                      <a:pt x="2236" y="3858"/>
                      <a:pt x="2236" y="4825"/>
                      <a:pt x="2169" y="5792"/>
                    </a:cubicBezTo>
                    <a:cubicBezTo>
                      <a:pt x="2136" y="7727"/>
                      <a:pt x="2036" y="9662"/>
                      <a:pt x="2136" y="11597"/>
                    </a:cubicBezTo>
                    <a:cubicBezTo>
                      <a:pt x="2269" y="13932"/>
                      <a:pt x="2536" y="16267"/>
                      <a:pt x="2803" y="18602"/>
                    </a:cubicBezTo>
                    <a:cubicBezTo>
                      <a:pt x="2402" y="16934"/>
                      <a:pt x="1935" y="15333"/>
                      <a:pt x="1335" y="13731"/>
                    </a:cubicBezTo>
                    <a:cubicBezTo>
                      <a:pt x="635" y="11830"/>
                      <a:pt x="134" y="10029"/>
                      <a:pt x="301" y="7994"/>
                    </a:cubicBezTo>
                    <a:cubicBezTo>
                      <a:pt x="501" y="6059"/>
                      <a:pt x="801" y="4124"/>
                      <a:pt x="1202" y="2223"/>
                    </a:cubicBezTo>
                    <a:cubicBezTo>
                      <a:pt x="1266" y="1836"/>
                      <a:pt x="1518" y="417"/>
                      <a:pt x="1928" y="417"/>
                    </a:cubicBezTo>
                    <a:close/>
                    <a:moveTo>
                      <a:pt x="2025" y="1"/>
                    </a:moveTo>
                    <a:cubicBezTo>
                      <a:pt x="1960" y="1"/>
                      <a:pt x="1886" y="18"/>
                      <a:pt x="1802" y="55"/>
                    </a:cubicBezTo>
                    <a:cubicBezTo>
                      <a:pt x="935" y="489"/>
                      <a:pt x="1" y="6059"/>
                      <a:pt x="1" y="8761"/>
                    </a:cubicBezTo>
                    <a:cubicBezTo>
                      <a:pt x="34" y="10196"/>
                      <a:pt x="301" y="11597"/>
                      <a:pt x="801" y="12964"/>
                    </a:cubicBezTo>
                    <a:cubicBezTo>
                      <a:pt x="1769" y="15699"/>
                      <a:pt x="2569" y="18535"/>
                      <a:pt x="3136" y="21404"/>
                    </a:cubicBezTo>
                    <a:cubicBezTo>
                      <a:pt x="3170" y="21637"/>
                      <a:pt x="3203" y="21904"/>
                      <a:pt x="3236" y="22137"/>
                    </a:cubicBezTo>
                    <a:cubicBezTo>
                      <a:pt x="3303" y="22604"/>
                      <a:pt x="3370" y="23105"/>
                      <a:pt x="3470" y="23572"/>
                    </a:cubicBezTo>
                    <a:cubicBezTo>
                      <a:pt x="3437" y="23305"/>
                      <a:pt x="3403" y="23005"/>
                      <a:pt x="3403" y="22738"/>
                    </a:cubicBezTo>
                    <a:lnTo>
                      <a:pt x="3403" y="22738"/>
                    </a:lnTo>
                    <a:cubicBezTo>
                      <a:pt x="3470" y="23171"/>
                      <a:pt x="3537" y="23605"/>
                      <a:pt x="3603" y="24039"/>
                    </a:cubicBezTo>
                    <a:cubicBezTo>
                      <a:pt x="3637" y="24039"/>
                      <a:pt x="3637" y="24005"/>
                      <a:pt x="3637" y="23972"/>
                    </a:cubicBezTo>
                    <a:cubicBezTo>
                      <a:pt x="3570" y="23205"/>
                      <a:pt x="3470" y="22471"/>
                      <a:pt x="3437" y="21704"/>
                    </a:cubicBezTo>
                    <a:cubicBezTo>
                      <a:pt x="3336" y="21170"/>
                      <a:pt x="3236" y="20636"/>
                      <a:pt x="3136" y="20103"/>
                    </a:cubicBezTo>
                    <a:cubicBezTo>
                      <a:pt x="2936" y="17668"/>
                      <a:pt x="2703" y="15266"/>
                      <a:pt x="2503" y="12831"/>
                    </a:cubicBezTo>
                    <a:cubicBezTo>
                      <a:pt x="2202" y="9228"/>
                      <a:pt x="2603" y="5626"/>
                      <a:pt x="2503" y="2023"/>
                    </a:cubicBezTo>
                    <a:cubicBezTo>
                      <a:pt x="2503" y="1630"/>
                      <a:pt x="2667"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5432218" y="620650"/>
                <a:ext cx="2213189" cy="4165242"/>
              </a:xfrm>
              <a:custGeom>
                <a:avLst/>
                <a:gdLst/>
                <a:ahLst/>
                <a:cxnLst/>
                <a:rect l="l" t="t" r="r" b="b"/>
                <a:pathLst>
                  <a:path w="84829" h="159649" extrusionOk="0">
                    <a:moveTo>
                      <a:pt x="73954" y="4604"/>
                    </a:moveTo>
                    <a:cubicBezTo>
                      <a:pt x="77490" y="4604"/>
                      <a:pt x="80325" y="5638"/>
                      <a:pt x="80325" y="12776"/>
                    </a:cubicBezTo>
                    <a:lnTo>
                      <a:pt x="80325" y="147873"/>
                    </a:lnTo>
                    <a:cubicBezTo>
                      <a:pt x="80325" y="151709"/>
                      <a:pt x="77456" y="154811"/>
                      <a:pt x="73954" y="154811"/>
                    </a:cubicBezTo>
                    <a:lnTo>
                      <a:pt x="10875" y="154811"/>
                    </a:lnTo>
                    <a:cubicBezTo>
                      <a:pt x="7339" y="154811"/>
                      <a:pt x="4471" y="151709"/>
                      <a:pt x="4471" y="147873"/>
                    </a:cubicBezTo>
                    <a:lnTo>
                      <a:pt x="4471" y="12776"/>
                    </a:lnTo>
                    <a:cubicBezTo>
                      <a:pt x="4471" y="4971"/>
                      <a:pt x="7339" y="4604"/>
                      <a:pt x="10875" y="4604"/>
                    </a:cubicBezTo>
                    <a:lnTo>
                      <a:pt x="23518" y="4604"/>
                    </a:lnTo>
                    <a:cubicBezTo>
                      <a:pt x="24252" y="4604"/>
                      <a:pt x="24852" y="5438"/>
                      <a:pt x="24852" y="6472"/>
                    </a:cubicBezTo>
                    <a:lnTo>
                      <a:pt x="24852" y="6905"/>
                    </a:lnTo>
                    <a:cubicBezTo>
                      <a:pt x="24852" y="9341"/>
                      <a:pt x="26186" y="9341"/>
                      <a:pt x="27821" y="9341"/>
                    </a:cubicBezTo>
                    <a:lnTo>
                      <a:pt x="57008" y="9341"/>
                    </a:lnTo>
                    <a:cubicBezTo>
                      <a:pt x="58676" y="9341"/>
                      <a:pt x="59977" y="9341"/>
                      <a:pt x="59977" y="6905"/>
                    </a:cubicBezTo>
                    <a:lnTo>
                      <a:pt x="59977" y="6472"/>
                    </a:lnTo>
                    <a:cubicBezTo>
                      <a:pt x="59977" y="5438"/>
                      <a:pt x="60577" y="4604"/>
                      <a:pt x="61311" y="4604"/>
                    </a:cubicBezTo>
                    <a:close/>
                    <a:moveTo>
                      <a:pt x="7173" y="0"/>
                    </a:moveTo>
                    <a:cubicBezTo>
                      <a:pt x="3203" y="34"/>
                      <a:pt x="1" y="3303"/>
                      <a:pt x="68" y="7272"/>
                    </a:cubicBezTo>
                    <a:lnTo>
                      <a:pt x="68" y="152376"/>
                    </a:lnTo>
                    <a:cubicBezTo>
                      <a:pt x="1" y="156346"/>
                      <a:pt x="3203" y="159581"/>
                      <a:pt x="7173" y="159648"/>
                    </a:cubicBezTo>
                    <a:lnTo>
                      <a:pt x="77656" y="159648"/>
                    </a:lnTo>
                    <a:cubicBezTo>
                      <a:pt x="81626" y="159581"/>
                      <a:pt x="84828" y="156346"/>
                      <a:pt x="84795" y="152376"/>
                    </a:cubicBezTo>
                    <a:lnTo>
                      <a:pt x="84795" y="7272"/>
                    </a:lnTo>
                    <a:cubicBezTo>
                      <a:pt x="84828" y="3303"/>
                      <a:pt x="81626" y="34"/>
                      <a:pt x="776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548836" y="740738"/>
                <a:ext cx="1979057" cy="3918953"/>
              </a:xfrm>
              <a:custGeom>
                <a:avLst/>
                <a:gdLst/>
                <a:ahLst/>
                <a:cxnLst/>
                <a:rect l="l" t="t" r="r" b="b"/>
                <a:pathLst>
                  <a:path w="75855" h="150209" extrusionOk="0">
                    <a:moveTo>
                      <a:pt x="6405" y="1"/>
                    </a:moveTo>
                    <a:cubicBezTo>
                      <a:pt x="2869" y="1"/>
                      <a:pt x="1" y="1735"/>
                      <a:pt x="1" y="9508"/>
                    </a:cubicBezTo>
                    <a:lnTo>
                      <a:pt x="1" y="143270"/>
                    </a:lnTo>
                    <a:cubicBezTo>
                      <a:pt x="1" y="147106"/>
                      <a:pt x="2869" y="150208"/>
                      <a:pt x="6405" y="150208"/>
                    </a:cubicBezTo>
                    <a:lnTo>
                      <a:pt x="69484" y="150208"/>
                    </a:lnTo>
                    <a:cubicBezTo>
                      <a:pt x="72986" y="150208"/>
                      <a:pt x="75855" y="147106"/>
                      <a:pt x="75855" y="143270"/>
                    </a:cubicBezTo>
                    <a:lnTo>
                      <a:pt x="75855" y="9508"/>
                    </a:lnTo>
                    <a:cubicBezTo>
                      <a:pt x="75855" y="2369"/>
                      <a:pt x="72986" y="34"/>
                      <a:pt x="69484" y="1"/>
                    </a:cubicBezTo>
                    <a:lnTo>
                      <a:pt x="56841" y="1"/>
                    </a:lnTo>
                    <a:cubicBezTo>
                      <a:pt x="56107" y="1"/>
                      <a:pt x="55507" y="835"/>
                      <a:pt x="55507" y="1869"/>
                    </a:cubicBezTo>
                    <a:lnTo>
                      <a:pt x="55507" y="2302"/>
                    </a:lnTo>
                    <a:cubicBezTo>
                      <a:pt x="55507" y="4738"/>
                      <a:pt x="54206" y="4738"/>
                      <a:pt x="52538" y="4738"/>
                    </a:cubicBezTo>
                    <a:lnTo>
                      <a:pt x="23351" y="4738"/>
                    </a:lnTo>
                    <a:cubicBezTo>
                      <a:pt x="21716" y="4738"/>
                      <a:pt x="20382" y="4738"/>
                      <a:pt x="20382" y="2302"/>
                    </a:cubicBezTo>
                    <a:lnTo>
                      <a:pt x="20382" y="1869"/>
                    </a:lnTo>
                    <a:cubicBezTo>
                      <a:pt x="20382" y="835"/>
                      <a:pt x="19782" y="1"/>
                      <a:pt x="19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548836" y="4255714"/>
                <a:ext cx="1979057" cy="403847"/>
              </a:xfrm>
              <a:custGeom>
                <a:avLst/>
                <a:gdLst/>
                <a:ahLst/>
                <a:cxnLst/>
                <a:rect l="l" t="t" r="r" b="b"/>
                <a:pathLst>
                  <a:path w="75855" h="15479" extrusionOk="0">
                    <a:moveTo>
                      <a:pt x="1" y="1"/>
                    </a:moveTo>
                    <a:lnTo>
                      <a:pt x="1" y="8540"/>
                    </a:lnTo>
                    <a:cubicBezTo>
                      <a:pt x="1" y="12376"/>
                      <a:pt x="2869" y="15478"/>
                      <a:pt x="6405" y="15478"/>
                    </a:cubicBezTo>
                    <a:lnTo>
                      <a:pt x="69484" y="15478"/>
                    </a:lnTo>
                    <a:cubicBezTo>
                      <a:pt x="72986" y="15478"/>
                      <a:pt x="75855" y="12376"/>
                      <a:pt x="75855" y="8540"/>
                    </a:cubicBezTo>
                    <a:lnTo>
                      <a:pt x="75855"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6421697" y="759887"/>
                <a:ext cx="233271" cy="26142"/>
              </a:xfrm>
              <a:custGeom>
                <a:avLst/>
                <a:gdLst/>
                <a:ahLst/>
                <a:cxnLst/>
                <a:rect l="l" t="t" r="r" b="b"/>
                <a:pathLst>
                  <a:path w="8941" h="1002" extrusionOk="0">
                    <a:moveTo>
                      <a:pt x="501" y="1"/>
                    </a:moveTo>
                    <a:cubicBezTo>
                      <a:pt x="234" y="1"/>
                      <a:pt x="1" y="234"/>
                      <a:pt x="1" y="501"/>
                    </a:cubicBezTo>
                    <a:cubicBezTo>
                      <a:pt x="1" y="768"/>
                      <a:pt x="234" y="1001"/>
                      <a:pt x="501" y="1001"/>
                    </a:cubicBezTo>
                    <a:lnTo>
                      <a:pt x="8474" y="1001"/>
                    </a:lnTo>
                    <a:cubicBezTo>
                      <a:pt x="8741" y="968"/>
                      <a:pt x="8941" y="768"/>
                      <a:pt x="8941" y="501"/>
                    </a:cubicBezTo>
                    <a:cubicBezTo>
                      <a:pt x="8941" y="234"/>
                      <a:pt x="8741" y="1"/>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5930023" y="1144674"/>
                <a:ext cx="1549120" cy="1879289"/>
              </a:xfrm>
              <a:custGeom>
                <a:avLst/>
                <a:gdLst/>
                <a:ahLst/>
                <a:cxnLst/>
                <a:rect l="l" t="t" r="r" b="b"/>
                <a:pathLst>
                  <a:path w="59376" h="72031" extrusionOk="0">
                    <a:moveTo>
                      <a:pt x="27499" y="0"/>
                    </a:moveTo>
                    <a:cubicBezTo>
                      <a:pt x="25758" y="0"/>
                      <a:pt x="23854" y="309"/>
                      <a:pt x="21782" y="1030"/>
                    </a:cubicBezTo>
                    <a:cubicBezTo>
                      <a:pt x="17679" y="2431"/>
                      <a:pt x="14978" y="6267"/>
                      <a:pt x="13410" y="10236"/>
                    </a:cubicBezTo>
                    <a:cubicBezTo>
                      <a:pt x="11575" y="14873"/>
                      <a:pt x="13143" y="20910"/>
                      <a:pt x="10841" y="25380"/>
                    </a:cubicBezTo>
                    <a:cubicBezTo>
                      <a:pt x="8873" y="29216"/>
                      <a:pt x="5871" y="29917"/>
                      <a:pt x="4003" y="33920"/>
                    </a:cubicBezTo>
                    <a:cubicBezTo>
                      <a:pt x="3202" y="35654"/>
                      <a:pt x="2836" y="37656"/>
                      <a:pt x="4770" y="41659"/>
                    </a:cubicBezTo>
                    <a:cubicBezTo>
                      <a:pt x="5471" y="43126"/>
                      <a:pt x="6238" y="45328"/>
                      <a:pt x="5671" y="47096"/>
                    </a:cubicBezTo>
                    <a:cubicBezTo>
                      <a:pt x="4904" y="49531"/>
                      <a:pt x="2102" y="50698"/>
                      <a:pt x="1234" y="53267"/>
                    </a:cubicBezTo>
                    <a:cubicBezTo>
                      <a:pt x="0" y="56769"/>
                      <a:pt x="1401" y="60506"/>
                      <a:pt x="3736" y="63241"/>
                    </a:cubicBezTo>
                    <a:cubicBezTo>
                      <a:pt x="9040" y="69445"/>
                      <a:pt x="17946" y="71680"/>
                      <a:pt x="25752" y="71980"/>
                    </a:cubicBezTo>
                    <a:cubicBezTo>
                      <a:pt x="26608" y="72013"/>
                      <a:pt x="27477" y="72030"/>
                      <a:pt x="28354" y="72030"/>
                    </a:cubicBezTo>
                    <a:cubicBezTo>
                      <a:pt x="35572" y="72030"/>
                      <a:pt x="43363" y="70861"/>
                      <a:pt x="49669" y="67410"/>
                    </a:cubicBezTo>
                    <a:cubicBezTo>
                      <a:pt x="52771" y="65743"/>
                      <a:pt x="55607" y="63308"/>
                      <a:pt x="57341" y="60205"/>
                    </a:cubicBezTo>
                    <a:cubicBezTo>
                      <a:pt x="59209" y="56870"/>
                      <a:pt x="59376" y="53434"/>
                      <a:pt x="57174" y="50398"/>
                    </a:cubicBezTo>
                    <a:cubicBezTo>
                      <a:pt x="55406" y="47963"/>
                      <a:pt x="51637" y="46295"/>
                      <a:pt x="51537" y="44027"/>
                    </a:cubicBezTo>
                    <a:cubicBezTo>
                      <a:pt x="51470" y="41759"/>
                      <a:pt x="53272" y="39924"/>
                      <a:pt x="53739" y="37723"/>
                    </a:cubicBezTo>
                    <a:cubicBezTo>
                      <a:pt x="54506" y="33987"/>
                      <a:pt x="52438" y="31218"/>
                      <a:pt x="49769" y="28883"/>
                    </a:cubicBezTo>
                    <a:cubicBezTo>
                      <a:pt x="43498" y="23312"/>
                      <a:pt x="44966" y="15673"/>
                      <a:pt x="41029" y="8635"/>
                    </a:cubicBezTo>
                    <a:cubicBezTo>
                      <a:pt x="39199" y="5404"/>
                      <a:pt x="34782" y="0"/>
                      <a:pt x="274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7059600" y="1607076"/>
                <a:ext cx="442147" cy="1142298"/>
              </a:xfrm>
              <a:custGeom>
                <a:avLst/>
                <a:gdLst/>
                <a:ahLst/>
                <a:cxnLst/>
                <a:rect l="l" t="t" r="r" b="b"/>
                <a:pathLst>
                  <a:path w="16947" h="43783" extrusionOk="0">
                    <a:moveTo>
                      <a:pt x="51" y="1"/>
                    </a:moveTo>
                    <a:cubicBezTo>
                      <a:pt x="26" y="1"/>
                      <a:pt x="1" y="18"/>
                      <a:pt x="1" y="51"/>
                    </a:cubicBezTo>
                    <a:cubicBezTo>
                      <a:pt x="334" y="4087"/>
                      <a:pt x="1035" y="7189"/>
                      <a:pt x="4270" y="9858"/>
                    </a:cubicBezTo>
                    <a:cubicBezTo>
                      <a:pt x="8540" y="13327"/>
                      <a:pt x="12576" y="17163"/>
                      <a:pt x="9874" y="23101"/>
                    </a:cubicBezTo>
                    <a:cubicBezTo>
                      <a:pt x="8607" y="25803"/>
                      <a:pt x="6505" y="28338"/>
                      <a:pt x="9041" y="31006"/>
                    </a:cubicBezTo>
                    <a:cubicBezTo>
                      <a:pt x="10575" y="32641"/>
                      <a:pt x="12843" y="33341"/>
                      <a:pt x="14378" y="34976"/>
                    </a:cubicBezTo>
                    <a:cubicBezTo>
                      <a:pt x="16813" y="37578"/>
                      <a:pt x="15345" y="42782"/>
                      <a:pt x="11642" y="43482"/>
                    </a:cubicBezTo>
                    <a:cubicBezTo>
                      <a:pt x="11509" y="43549"/>
                      <a:pt x="11576" y="43749"/>
                      <a:pt x="11709" y="43782"/>
                    </a:cubicBezTo>
                    <a:cubicBezTo>
                      <a:pt x="14578" y="43382"/>
                      <a:pt x="16946" y="39513"/>
                      <a:pt x="16012" y="36710"/>
                    </a:cubicBezTo>
                    <a:cubicBezTo>
                      <a:pt x="15378" y="34876"/>
                      <a:pt x="13677" y="33775"/>
                      <a:pt x="12143" y="32774"/>
                    </a:cubicBezTo>
                    <a:cubicBezTo>
                      <a:pt x="10141" y="31473"/>
                      <a:pt x="8040" y="30072"/>
                      <a:pt x="8473" y="27304"/>
                    </a:cubicBezTo>
                    <a:cubicBezTo>
                      <a:pt x="8674" y="26103"/>
                      <a:pt x="9674" y="24835"/>
                      <a:pt x="10208" y="23768"/>
                    </a:cubicBezTo>
                    <a:cubicBezTo>
                      <a:pt x="12009" y="19932"/>
                      <a:pt x="11576" y="16396"/>
                      <a:pt x="8774" y="13194"/>
                    </a:cubicBezTo>
                    <a:cubicBezTo>
                      <a:pt x="7106" y="11259"/>
                      <a:pt x="4838" y="10025"/>
                      <a:pt x="3103" y="8190"/>
                    </a:cubicBezTo>
                    <a:cubicBezTo>
                      <a:pt x="968" y="5922"/>
                      <a:pt x="468" y="2986"/>
                      <a:pt x="101" y="51"/>
                    </a:cubicBezTo>
                    <a:cubicBezTo>
                      <a:pt x="101" y="18"/>
                      <a:pt x="76" y="1"/>
                      <a:pt x="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7048669" y="1500633"/>
                <a:ext cx="466124" cy="1327590"/>
              </a:xfrm>
              <a:custGeom>
                <a:avLst/>
                <a:gdLst/>
                <a:ahLst/>
                <a:cxnLst/>
                <a:rect l="l" t="t" r="r" b="b"/>
                <a:pathLst>
                  <a:path w="17866" h="50885" extrusionOk="0">
                    <a:moveTo>
                      <a:pt x="92" y="1"/>
                    </a:moveTo>
                    <a:cubicBezTo>
                      <a:pt x="48" y="1"/>
                      <a:pt x="0" y="37"/>
                      <a:pt x="19" y="95"/>
                    </a:cubicBezTo>
                    <a:cubicBezTo>
                      <a:pt x="1154" y="4798"/>
                      <a:pt x="2188" y="9568"/>
                      <a:pt x="5090" y="13604"/>
                    </a:cubicBezTo>
                    <a:cubicBezTo>
                      <a:pt x="7892" y="17541"/>
                      <a:pt x="13362" y="20676"/>
                      <a:pt x="12862" y="26180"/>
                    </a:cubicBezTo>
                    <a:cubicBezTo>
                      <a:pt x="12662" y="28482"/>
                      <a:pt x="11027" y="30483"/>
                      <a:pt x="11027" y="32785"/>
                    </a:cubicBezTo>
                    <a:cubicBezTo>
                      <a:pt x="11027" y="34353"/>
                      <a:pt x="11895" y="35420"/>
                      <a:pt x="12929" y="36487"/>
                    </a:cubicBezTo>
                    <a:cubicBezTo>
                      <a:pt x="15297" y="38956"/>
                      <a:pt x="17866" y="41591"/>
                      <a:pt x="15998" y="45260"/>
                    </a:cubicBezTo>
                    <a:cubicBezTo>
                      <a:pt x="14697" y="47729"/>
                      <a:pt x="12262" y="49063"/>
                      <a:pt x="10027" y="50531"/>
                    </a:cubicBezTo>
                    <a:cubicBezTo>
                      <a:pt x="9854" y="50646"/>
                      <a:pt x="9979" y="50884"/>
                      <a:pt x="10145" y="50884"/>
                    </a:cubicBezTo>
                    <a:cubicBezTo>
                      <a:pt x="10171" y="50884"/>
                      <a:pt x="10199" y="50878"/>
                      <a:pt x="10227" y="50864"/>
                    </a:cubicBezTo>
                    <a:cubicBezTo>
                      <a:pt x="13562" y="49096"/>
                      <a:pt x="17765" y="46061"/>
                      <a:pt x="17098" y="41724"/>
                    </a:cubicBezTo>
                    <a:cubicBezTo>
                      <a:pt x="16765" y="39490"/>
                      <a:pt x="15030" y="37955"/>
                      <a:pt x="13529" y="36387"/>
                    </a:cubicBezTo>
                    <a:cubicBezTo>
                      <a:pt x="11995" y="34786"/>
                      <a:pt x="11328" y="33318"/>
                      <a:pt x="11861" y="31017"/>
                    </a:cubicBezTo>
                    <a:cubicBezTo>
                      <a:pt x="12161" y="29849"/>
                      <a:pt x="12795" y="28782"/>
                      <a:pt x="13095" y="27614"/>
                    </a:cubicBezTo>
                    <a:cubicBezTo>
                      <a:pt x="14330" y="22844"/>
                      <a:pt x="11061" y="19409"/>
                      <a:pt x="7992" y="16240"/>
                    </a:cubicBezTo>
                    <a:cubicBezTo>
                      <a:pt x="3622" y="11703"/>
                      <a:pt x="1687" y="6066"/>
                      <a:pt x="153" y="61"/>
                    </a:cubicBezTo>
                    <a:cubicBezTo>
                      <a:pt x="153" y="19"/>
                      <a:pt x="124" y="1"/>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833415" y="1553124"/>
                <a:ext cx="475203" cy="1334660"/>
              </a:xfrm>
              <a:custGeom>
                <a:avLst/>
                <a:gdLst/>
                <a:ahLst/>
                <a:cxnLst/>
                <a:rect l="l" t="t" r="r" b="b"/>
                <a:pathLst>
                  <a:path w="18214" h="51156" extrusionOk="0">
                    <a:moveTo>
                      <a:pt x="18164" y="1"/>
                    </a:moveTo>
                    <a:cubicBezTo>
                      <a:pt x="18138" y="1"/>
                      <a:pt x="18113" y="17"/>
                      <a:pt x="18113" y="51"/>
                    </a:cubicBezTo>
                    <a:cubicBezTo>
                      <a:pt x="17413" y="3153"/>
                      <a:pt x="16779" y="6355"/>
                      <a:pt x="15145" y="9124"/>
                    </a:cubicBezTo>
                    <a:cubicBezTo>
                      <a:pt x="13677" y="11692"/>
                      <a:pt x="11342" y="13327"/>
                      <a:pt x="9240" y="15295"/>
                    </a:cubicBezTo>
                    <a:cubicBezTo>
                      <a:pt x="7606" y="16863"/>
                      <a:pt x="6205" y="18697"/>
                      <a:pt x="5871" y="20999"/>
                    </a:cubicBezTo>
                    <a:cubicBezTo>
                      <a:pt x="5471" y="23801"/>
                      <a:pt x="6939" y="25803"/>
                      <a:pt x="7573" y="28371"/>
                    </a:cubicBezTo>
                    <a:cubicBezTo>
                      <a:pt x="8507" y="32140"/>
                      <a:pt x="5605" y="33541"/>
                      <a:pt x="3870" y="36277"/>
                    </a:cubicBezTo>
                    <a:cubicBezTo>
                      <a:pt x="2769" y="38011"/>
                      <a:pt x="2469" y="40146"/>
                      <a:pt x="3036" y="42114"/>
                    </a:cubicBezTo>
                    <a:cubicBezTo>
                      <a:pt x="4270" y="46651"/>
                      <a:pt x="9307" y="50620"/>
                      <a:pt x="13944" y="51154"/>
                    </a:cubicBezTo>
                    <a:cubicBezTo>
                      <a:pt x="13955" y="51155"/>
                      <a:pt x="13966" y="51156"/>
                      <a:pt x="13976" y="51156"/>
                    </a:cubicBezTo>
                    <a:cubicBezTo>
                      <a:pt x="14244" y="51156"/>
                      <a:pt x="14234" y="50752"/>
                      <a:pt x="13977" y="50720"/>
                    </a:cubicBezTo>
                    <a:cubicBezTo>
                      <a:pt x="7773" y="49853"/>
                      <a:pt x="1" y="42348"/>
                      <a:pt x="4570" y="36010"/>
                    </a:cubicBezTo>
                    <a:cubicBezTo>
                      <a:pt x="5671" y="34509"/>
                      <a:pt x="7239" y="33375"/>
                      <a:pt x="7940" y="31607"/>
                    </a:cubicBezTo>
                    <a:cubicBezTo>
                      <a:pt x="8640" y="29872"/>
                      <a:pt x="8073" y="28171"/>
                      <a:pt x="7406" y="26503"/>
                    </a:cubicBezTo>
                    <a:cubicBezTo>
                      <a:pt x="6005" y="22867"/>
                      <a:pt x="5838" y="19598"/>
                      <a:pt x="8640" y="16529"/>
                    </a:cubicBezTo>
                    <a:cubicBezTo>
                      <a:pt x="10174" y="14828"/>
                      <a:pt x="12109" y="13527"/>
                      <a:pt x="13677" y="11826"/>
                    </a:cubicBezTo>
                    <a:cubicBezTo>
                      <a:pt x="16679" y="8590"/>
                      <a:pt x="17546" y="4254"/>
                      <a:pt x="18214" y="51"/>
                    </a:cubicBezTo>
                    <a:cubicBezTo>
                      <a:pt x="18214" y="17"/>
                      <a:pt x="18189" y="1"/>
                      <a:pt x="181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5941320" y="1519182"/>
                <a:ext cx="432572" cy="1430358"/>
              </a:xfrm>
              <a:custGeom>
                <a:avLst/>
                <a:gdLst/>
                <a:ahLst/>
                <a:cxnLst/>
                <a:rect l="l" t="t" r="r" b="b"/>
                <a:pathLst>
                  <a:path w="16580" h="54824" extrusionOk="0">
                    <a:moveTo>
                      <a:pt x="12280" y="1"/>
                    </a:moveTo>
                    <a:cubicBezTo>
                      <a:pt x="12260" y="1"/>
                      <a:pt x="12243" y="17"/>
                      <a:pt x="12243" y="51"/>
                    </a:cubicBezTo>
                    <a:cubicBezTo>
                      <a:pt x="12543" y="3520"/>
                      <a:pt x="11876" y="7022"/>
                      <a:pt x="10208" y="10125"/>
                    </a:cubicBezTo>
                    <a:cubicBezTo>
                      <a:pt x="8674" y="13027"/>
                      <a:pt x="6105" y="14895"/>
                      <a:pt x="4170" y="17430"/>
                    </a:cubicBezTo>
                    <a:cubicBezTo>
                      <a:pt x="2669" y="19331"/>
                      <a:pt x="1769" y="21466"/>
                      <a:pt x="2069" y="23968"/>
                    </a:cubicBezTo>
                    <a:cubicBezTo>
                      <a:pt x="2503" y="27537"/>
                      <a:pt x="4771" y="30806"/>
                      <a:pt x="2870" y="34275"/>
                    </a:cubicBezTo>
                    <a:cubicBezTo>
                      <a:pt x="1635" y="36477"/>
                      <a:pt x="1" y="38078"/>
                      <a:pt x="68" y="40847"/>
                    </a:cubicBezTo>
                    <a:cubicBezTo>
                      <a:pt x="134" y="43282"/>
                      <a:pt x="1335" y="45617"/>
                      <a:pt x="2836" y="47451"/>
                    </a:cubicBezTo>
                    <a:cubicBezTo>
                      <a:pt x="6205" y="51621"/>
                      <a:pt x="11075" y="54256"/>
                      <a:pt x="16379" y="54823"/>
                    </a:cubicBezTo>
                    <a:cubicBezTo>
                      <a:pt x="16579" y="54823"/>
                      <a:pt x="16579" y="54490"/>
                      <a:pt x="16379" y="54490"/>
                    </a:cubicBezTo>
                    <a:cubicBezTo>
                      <a:pt x="10575" y="53789"/>
                      <a:pt x="4371" y="50454"/>
                      <a:pt x="1635" y="44783"/>
                    </a:cubicBezTo>
                    <a:cubicBezTo>
                      <a:pt x="768" y="42982"/>
                      <a:pt x="268" y="40847"/>
                      <a:pt x="801" y="38879"/>
                    </a:cubicBezTo>
                    <a:cubicBezTo>
                      <a:pt x="1202" y="37444"/>
                      <a:pt x="2169" y="36343"/>
                      <a:pt x="2970" y="35109"/>
                    </a:cubicBezTo>
                    <a:cubicBezTo>
                      <a:pt x="4037" y="33541"/>
                      <a:pt x="4404" y="31607"/>
                      <a:pt x="4037" y="29739"/>
                    </a:cubicBezTo>
                    <a:cubicBezTo>
                      <a:pt x="3470" y="26603"/>
                      <a:pt x="1735" y="23801"/>
                      <a:pt x="2836" y="20566"/>
                    </a:cubicBezTo>
                    <a:cubicBezTo>
                      <a:pt x="3837" y="17530"/>
                      <a:pt x="6539" y="15562"/>
                      <a:pt x="8507" y="13260"/>
                    </a:cubicBezTo>
                    <a:cubicBezTo>
                      <a:pt x="11609" y="9624"/>
                      <a:pt x="12910" y="4921"/>
                      <a:pt x="12343" y="51"/>
                    </a:cubicBezTo>
                    <a:cubicBezTo>
                      <a:pt x="12326" y="17"/>
                      <a:pt x="12301" y="1"/>
                      <a:pt x="12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058023" y="2056486"/>
                <a:ext cx="1727471" cy="1008822"/>
              </a:xfrm>
              <a:custGeom>
                <a:avLst/>
                <a:gdLst/>
                <a:ahLst/>
                <a:cxnLst/>
                <a:rect l="l" t="t" r="r" b="b"/>
                <a:pathLst>
                  <a:path w="66212" h="38667" extrusionOk="0">
                    <a:moveTo>
                      <a:pt x="10016" y="0"/>
                    </a:moveTo>
                    <a:cubicBezTo>
                      <a:pt x="8960" y="0"/>
                      <a:pt x="8240" y="193"/>
                      <a:pt x="8039" y="638"/>
                    </a:cubicBezTo>
                    <a:cubicBezTo>
                      <a:pt x="4904" y="7609"/>
                      <a:pt x="0" y="33428"/>
                      <a:pt x="5337" y="36397"/>
                    </a:cubicBezTo>
                    <a:cubicBezTo>
                      <a:pt x="7361" y="37523"/>
                      <a:pt x="10574" y="38666"/>
                      <a:pt x="14997" y="38666"/>
                    </a:cubicBezTo>
                    <a:cubicBezTo>
                      <a:pt x="16990" y="38666"/>
                      <a:pt x="19229" y="38434"/>
                      <a:pt x="21716" y="37864"/>
                    </a:cubicBezTo>
                    <a:cubicBezTo>
                      <a:pt x="37794" y="34128"/>
                      <a:pt x="56941" y="19184"/>
                      <a:pt x="62412" y="12079"/>
                    </a:cubicBezTo>
                    <a:cubicBezTo>
                      <a:pt x="66212" y="7129"/>
                      <a:pt x="65721" y="3734"/>
                      <a:pt x="61754" y="3734"/>
                    </a:cubicBezTo>
                    <a:cubicBezTo>
                      <a:pt x="60428" y="3734"/>
                      <a:pt x="58713" y="4113"/>
                      <a:pt x="56641" y="4941"/>
                    </a:cubicBezTo>
                    <a:cubicBezTo>
                      <a:pt x="44481" y="9732"/>
                      <a:pt x="26758" y="18319"/>
                      <a:pt x="25646" y="18319"/>
                    </a:cubicBezTo>
                    <a:cubicBezTo>
                      <a:pt x="25635" y="18319"/>
                      <a:pt x="25626" y="18319"/>
                      <a:pt x="25619" y="18317"/>
                    </a:cubicBezTo>
                    <a:cubicBezTo>
                      <a:pt x="24785" y="18150"/>
                      <a:pt x="26486" y="9010"/>
                      <a:pt x="27620" y="7042"/>
                    </a:cubicBezTo>
                    <a:cubicBezTo>
                      <a:pt x="28927" y="4818"/>
                      <a:pt x="15292" y="0"/>
                      <a:pt x="10016"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079781" y="2150094"/>
                <a:ext cx="1747273" cy="1029277"/>
              </a:xfrm>
              <a:custGeom>
                <a:avLst/>
                <a:gdLst/>
                <a:ahLst/>
                <a:cxnLst/>
                <a:rect l="l" t="t" r="r" b="b"/>
                <a:pathLst>
                  <a:path w="66971" h="39451" extrusionOk="0">
                    <a:moveTo>
                      <a:pt x="60990" y="1"/>
                    </a:moveTo>
                    <a:cubicBezTo>
                      <a:pt x="59634" y="1"/>
                      <a:pt x="57996" y="250"/>
                      <a:pt x="56174" y="719"/>
                    </a:cubicBezTo>
                    <a:cubicBezTo>
                      <a:pt x="48203" y="2778"/>
                      <a:pt x="25650" y="14063"/>
                      <a:pt x="25025" y="14063"/>
                    </a:cubicBezTo>
                    <a:cubicBezTo>
                      <a:pt x="25022" y="14063"/>
                      <a:pt x="25020" y="14062"/>
                      <a:pt x="25018" y="14062"/>
                    </a:cubicBezTo>
                    <a:cubicBezTo>
                      <a:pt x="24584" y="13962"/>
                      <a:pt x="26019" y="9625"/>
                      <a:pt x="26019" y="9625"/>
                    </a:cubicBezTo>
                    <a:lnTo>
                      <a:pt x="2802" y="3688"/>
                    </a:lnTo>
                    <a:cubicBezTo>
                      <a:pt x="2802" y="3688"/>
                      <a:pt x="0" y="27838"/>
                      <a:pt x="2068" y="31074"/>
                    </a:cubicBezTo>
                    <a:cubicBezTo>
                      <a:pt x="3954" y="34073"/>
                      <a:pt x="11027" y="39451"/>
                      <a:pt x="15372" y="39451"/>
                    </a:cubicBezTo>
                    <a:cubicBezTo>
                      <a:pt x="15715" y="39451"/>
                      <a:pt x="16040" y="39417"/>
                      <a:pt x="16345" y="39347"/>
                    </a:cubicBezTo>
                    <a:cubicBezTo>
                      <a:pt x="34558" y="35044"/>
                      <a:pt x="53839" y="18899"/>
                      <a:pt x="61244" y="9892"/>
                    </a:cubicBezTo>
                    <a:cubicBezTo>
                      <a:pt x="66970" y="2902"/>
                      <a:pt x="65616" y="1"/>
                      <a:pt x="6099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5079781" y="2150041"/>
                <a:ext cx="1713617" cy="1030216"/>
              </a:xfrm>
              <a:custGeom>
                <a:avLst/>
                <a:gdLst/>
                <a:ahLst/>
                <a:cxnLst/>
                <a:rect l="l" t="t" r="r" b="b"/>
                <a:pathLst>
                  <a:path w="65681" h="39487" extrusionOk="0">
                    <a:moveTo>
                      <a:pt x="60988" y="1"/>
                    </a:moveTo>
                    <a:cubicBezTo>
                      <a:pt x="59630" y="1"/>
                      <a:pt x="57994" y="250"/>
                      <a:pt x="56174" y="721"/>
                    </a:cubicBezTo>
                    <a:cubicBezTo>
                      <a:pt x="48203" y="2780"/>
                      <a:pt x="25650" y="14065"/>
                      <a:pt x="25025" y="14065"/>
                    </a:cubicBezTo>
                    <a:cubicBezTo>
                      <a:pt x="25022" y="14065"/>
                      <a:pt x="25020" y="14064"/>
                      <a:pt x="25018" y="14064"/>
                    </a:cubicBezTo>
                    <a:cubicBezTo>
                      <a:pt x="24584" y="13964"/>
                      <a:pt x="26019" y="9627"/>
                      <a:pt x="26019" y="9627"/>
                    </a:cubicBezTo>
                    <a:lnTo>
                      <a:pt x="2769" y="3690"/>
                    </a:lnTo>
                    <a:cubicBezTo>
                      <a:pt x="2769" y="3690"/>
                      <a:pt x="0" y="27874"/>
                      <a:pt x="2035" y="31109"/>
                    </a:cubicBezTo>
                    <a:cubicBezTo>
                      <a:pt x="3952" y="34108"/>
                      <a:pt x="11027" y="39486"/>
                      <a:pt x="15372" y="39486"/>
                    </a:cubicBezTo>
                    <a:cubicBezTo>
                      <a:pt x="15715" y="39486"/>
                      <a:pt x="16040" y="39453"/>
                      <a:pt x="16345" y="39382"/>
                    </a:cubicBezTo>
                    <a:cubicBezTo>
                      <a:pt x="34558" y="35079"/>
                      <a:pt x="53839" y="18934"/>
                      <a:pt x="61244" y="9894"/>
                    </a:cubicBezTo>
                    <a:cubicBezTo>
                      <a:pt x="64913" y="5458"/>
                      <a:pt x="65680" y="2656"/>
                      <a:pt x="64546" y="1221"/>
                    </a:cubicBezTo>
                    <a:cubicBezTo>
                      <a:pt x="64480" y="1121"/>
                      <a:pt x="64413" y="1055"/>
                      <a:pt x="64380" y="988"/>
                    </a:cubicBezTo>
                    <a:cubicBezTo>
                      <a:pt x="63691" y="317"/>
                      <a:pt x="62515" y="1"/>
                      <a:pt x="609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5224236" y="2176678"/>
                <a:ext cx="1539571" cy="937309"/>
              </a:xfrm>
              <a:custGeom>
                <a:avLst/>
                <a:gdLst/>
                <a:ahLst/>
                <a:cxnLst/>
                <a:rect l="l" t="t" r="r" b="b"/>
                <a:pathLst>
                  <a:path w="59010" h="35926" extrusionOk="0">
                    <a:moveTo>
                      <a:pt x="58809" y="0"/>
                    </a:moveTo>
                    <a:lnTo>
                      <a:pt x="58809" y="200"/>
                    </a:lnTo>
                    <a:lnTo>
                      <a:pt x="59009" y="200"/>
                    </a:lnTo>
                    <a:cubicBezTo>
                      <a:pt x="58943" y="134"/>
                      <a:pt x="58876" y="34"/>
                      <a:pt x="58809" y="0"/>
                    </a:cubicBezTo>
                    <a:close/>
                    <a:moveTo>
                      <a:pt x="49436" y="67"/>
                    </a:moveTo>
                    <a:lnTo>
                      <a:pt x="49436" y="701"/>
                    </a:lnTo>
                    <a:cubicBezTo>
                      <a:pt x="49436" y="1168"/>
                      <a:pt x="49069" y="1568"/>
                      <a:pt x="48602" y="1568"/>
                    </a:cubicBezTo>
                    <a:cubicBezTo>
                      <a:pt x="48001" y="1568"/>
                      <a:pt x="47534" y="2035"/>
                      <a:pt x="47534" y="2635"/>
                    </a:cubicBezTo>
                    <a:lnTo>
                      <a:pt x="47534" y="3303"/>
                    </a:lnTo>
                    <a:lnTo>
                      <a:pt x="47735" y="3303"/>
                    </a:lnTo>
                    <a:lnTo>
                      <a:pt x="47768" y="2635"/>
                    </a:lnTo>
                    <a:cubicBezTo>
                      <a:pt x="47735" y="2168"/>
                      <a:pt x="48135" y="1768"/>
                      <a:pt x="48602" y="1768"/>
                    </a:cubicBezTo>
                    <a:cubicBezTo>
                      <a:pt x="49169" y="1768"/>
                      <a:pt x="49669" y="1301"/>
                      <a:pt x="49669" y="701"/>
                    </a:cubicBezTo>
                    <a:lnTo>
                      <a:pt x="49669" y="67"/>
                    </a:lnTo>
                    <a:close/>
                    <a:moveTo>
                      <a:pt x="55440" y="6505"/>
                    </a:moveTo>
                    <a:lnTo>
                      <a:pt x="54973" y="6972"/>
                    </a:lnTo>
                    <a:cubicBezTo>
                      <a:pt x="54840" y="7139"/>
                      <a:pt x="54606" y="7205"/>
                      <a:pt x="54373" y="7205"/>
                    </a:cubicBezTo>
                    <a:cubicBezTo>
                      <a:pt x="54139" y="7205"/>
                      <a:pt x="53939" y="7139"/>
                      <a:pt x="53772" y="6972"/>
                    </a:cubicBezTo>
                    <a:cubicBezTo>
                      <a:pt x="53555" y="6755"/>
                      <a:pt x="53280" y="6647"/>
                      <a:pt x="53009" y="6647"/>
                    </a:cubicBezTo>
                    <a:cubicBezTo>
                      <a:pt x="52738" y="6647"/>
                      <a:pt x="52471" y="6755"/>
                      <a:pt x="52271" y="6972"/>
                    </a:cubicBezTo>
                    <a:lnTo>
                      <a:pt x="51804" y="7405"/>
                    </a:lnTo>
                    <a:lnTo>
                      <a:pt x="51971" y="7539"/>
                    </a:lnTo>
                    <a:lnTo>
                      <a:pt x="52405" y="7105"/>
                    </a:lnTo>
                    <a:cubicBezTo>
                      <a:pt x="52571" y="6938"/>
                      <a:pt x="52788" y="6855"/>
                      <a:pt x="53009" y="6855"/>
                    </a:cubicBezTo>
                    <a:cubicBezTo>
                      <a:pt x="53230" y="6855"/>
                      <a:pt x="53455" y="6938"/>
                      <a:pt x="53639" y="7105"/>
                    </a:cubicBezTo>
                    <a:cubicBezTo>
                      <a:pt x="53788" y="7285"/>
                      <a:pt x="54045" y="7411"/>
                      <a:pt x="54289" y="7411"/>
                    </a:cubicBezTo>
                    <a:cubicBezTo>
                      <a:pt x="54317" y="7411"/>
                      <a:pt x="54345" y="7409"/>
                      <a:pt x="54373" y="7405"/>
                    </a:cubicBezTo>
                    <a:cubicBezTo>
                      <a:pt x="54404" y="7409"/>
                      <a:pt x="54434" y="7411"/>
                      <a:pt x="54465" y="7411"/>
                    </a:cubicBezTo>
                    <a:cubicBezTo>
                      <a:pt x="54727" y="7411"/>
                      <a:pt x="54960" y="7285"/>
                      <a:pt x="55140" y="7105"/>
                    </a:cubicBezTo>
                    <a:lnTo>
                      <a:pt x="55607" y="6638"/>
                    </a:lnTo>
                    <a:lnTo>
                      <a:pt x="55440" y="6505"/>
                    </a:lnTo>
                    <a:close/>
                    <a:moveTo>
                      <a:pt x="39462" y="6305"/>
                    </a:moveTo>
                    <a:lnTo>
                      <a:pt x="39462" y="6538"/>
                    </a:lnTo>
                    <a:lnTo>
                      <a:pt x="40129" y="6538"/>
                    </a:lnTo>
                    <a:cubicBezTo>
                      <a:pt x="40596" y="6538"/>
                      <a:pt x="40996" y="6905"/>
                      <a:pt x="40996" y="7372"/>
                    </a:cubicBezTo>
                    <a:cubicBezTo>
                      <a:pt x="40996" y="7973"/>
                      <a:pt x="41463" y="8440"/>
                      <a:pt x="42064" y="8440"/>
                    </a:cubicBezTo>
                    <a:lnTo>
                      <a:pt x="42698" y="8440"/>
                    </a:lnTo>
                    <a:lnTo>
                      <a:pt x="42698" y="8239"/>
                    </a:lnTo>
                    <a:lnTo>
                      <a:pt x="42064" y="8239"/>
                    </a:lnTo>
                    <a:cubicBezTo>
                      <a:pt x="41597" y="8239"/>
                      <a:pt x="41197" y="7872"/>
                      <a:pt x="41197" y="7372"/>
                    </a:cubicBezTo>
                    <a:cubicBezTo>
                      <a:pt x="41197" y="6805"/>
                      <a:pt x="40730" y="6305"/>
                      <a:pt x="40129" y="6305"/>
                    </a:cubicBezTo>
                    <a:close/>
                    <a:moveTo>
                      <a:pt x="12009" y="9007"/>
                    </a:moveTo>
                    <a:lnTo>
                      <a:pt x="12009" y="9207"/>
                    </a:lnTo>
                    <a:lnTo>
                      <a:pt x="12676" y="9207"/>
                    </a:lnTo>
                    <a:cubicBezTo>
                      <a:pt x="13143" y="9207"/>
                      <a:pt x="13544" y="9574"/>
                      <a:pt x="13544" y="10074"/>
                    </a:cubicBezTo>
                    <a:cubicBezTo>
                      <a:pt x="13544" y="10641"/>
                      <a:pt x="14011" y="11141"/>
                      <a:pt x="14611" y="11141"/>
                    </a:cubicBezTo>
                    <a:lnTo>
                      <a:pt x="15245" y="11141"/>
                    </a:lnTo>
                    <a:lnTo>
                      <a:pt x="15245" y="10908"/>
                    </a:lnTo>
                    <a:lnTo>
                      <a:pt x="14611" y="10908"/>
                    </a:lnTo>
                    <a:cubicBezTo>
                      <a:pt x="14111" y="10908"/>
                      <a:pt x="13744" y="10541"/>
                      <a:pt x="13744" y="10074"/>
                    </a:cubicBezTo>
                    <a:cubicBezTo>
                      <a:pt x="13744" y="9474"/>
                      <a:pt x="13277" y="9007"/>
                      <a:pt x="12676" y="9007"/>
                    </a:cubicBezTo>
                    <a:close/>
                    <a:moveTo>
                      <a:pt x="31290" y="10074"/>
                    </a:moveTo>
                    <a:lnTo>
                      <a:pt x="30823" y="10541"/>
                    </a:lnTo>
                    <a:cubicBezTo>
                      <a:pt x="30656" y="10708"/>
                      <a:pt x="30439" y="10791"/>
                      <a:pt x="30222" y="10791"/>
                    </a:cubicBezTo>
                    <a:cubicBezTo>
                      <a:pt x="30005" y="10791"/>
                      <a:pt x="29788" y="10708"/>
                      <a:pt x="29622" y="10541"/>
                    </a:cubicBezTo>
                    <a:cubicBezTo>
                      <a:pt x="29405" y="10341"/>
                      <a:pt x="29130" y="10241"/>
                      <a:pt x="28854" y="10241"/>
                    </a:cubicBezTo>
                    <a:cubicBezTo>
                      <a:pt x="28579" y="10241"/>
                      <a:pt x="28304" y="10341"/>
                      <a:pt x="28087" y="10541"/>
                    </a:cubicBezTo>
                    <a:lnTo>
                      <a:pt x="27654" y="10975"/>
                    </a:lnTo>
                    <a:lnTo>
                      <a:pt x="27787" y="11141"/>
                    </a:lnTo>
                    <a:lnTo>
                      <a:pt x="28254" y="10708"/>
                    </a:lnTo>
                    <a:cubicBezTo>
                      <a:pt x="28421" y="10541"/>
                      <a:pt x="28638" y="10458"/>
                      <a:pt x="28854" y="10458"/>
                    </a:cubicBezTo>
                    <a:cubicBezTo>
                      <a:pt x="29071" y="10458"/>
                      <a:pt x="29288" y="10541"/>
                      <a:pt x="29455" y="10708"/>
                    </a:cubicBezTo>
                    <a:cubicBezTo>
                      <a:pt x="29672" y="10908"/>
                      <a:pt x="29947" y="11008"/>
                      <a:pt x="30222" y="11008"/>
                    </a:cubicBezTo>
                    <a:cubicBezTo>
                      <a:pt x="30497" y="11008"/>
                      <a:pt x="30773" y="10908"/>
                      <a:pt x="30989" y="10708"/>
                    </a:cubicBezTo>
                    <a:lnTo>
                      <a:pt x="31456" y="10241"/>
                    </a:lnTo>
                    <a:lnTo>
                      <a:pt x="31290" y="10074"/>
                    </a:lnTo>
                    <a:close/>
                    <a:moveTo>
                      <a:pt x="167" y="7772"/>
                    </a:moveTo>
                    <a:lnTo>
                      <a:pt x="34" y="7906"/>
                    </a:lnTo>
                    <a:lnTo>
                      <a:pt x="501" y="8406"/>
                    </a:lnTo>
                    <a:cubicBezTo>
                      <a:pt x="834" y="8740"/>
                      <a:pt x="834" y="9273"/>
                      <a:pt x="501" y="9607"/>
                    </a:cubicBezTo>
                    <a:cubicBezTo>
                      <a:pt x="67" y="10007"/>
                      <a:pt x="67" y="10708"/>
                      <a:pt x="501" y="11108"/>
                    </a:cubicBezTo>
                    <a:lnTo>
                      <a:pt x="935" y="11575"/>
                    </a:lnTo>
                    <a:lnTo>
                      <a:pt x="1101" y="11375"/>
                    </a:lnTo>
                    <a:lnTo>
                      <a:pt x="634" y="10975"/>
                    </a:lnTo>
                    <a:cubicBezTo>
                      <a:pt x="301" y="10641"/>
                      <a:pt x="301" y="10074"/>
                      <a:pt x="634" y="9740"/>
                    </a:cubicBezTo>
                    <a:cubicBezTo>
                      <a:pt x="1035" y="9340"/>
                      <a:pt x="1035" y="8673"/>
                      <a:pt x="634" y="8239"/>
                    </a:cubicBezTo>
                    <a:lnTo>
                      <a:pt x="167" y="7772"/>
                    </a:lnTo>
                    <a:close/>
                    <a:moveTo>
                      <a:pt x="47334" y="10608"/>
                    </a:moveTo>
                    <a:lnTo>
                      <a:pt x="47168" y="10775"/>
                    </a:lnTo>
                    <a:lnTo>
                      <a:pt x="47635" y="11242"/>
                    </a:lnTo>
                    <a:cubicBezTo>
                      <a:pt x="47968" y="11575"/>
                      <a:pt x="47968" y="12109"/>
                      <a:pt x="47635" y="12442"/>
                    </a:cubicBezTo>
                    <a:cubicBezTo>
                      <a:pt x="47234" y="12876"/>
                      <a:pt x="47234" y="13543"/>
                      <a:pt x="47635" y="13943"/>
                    </a:cubicBezTo>
                    <a:lnTo>
                      <a:pt x="48102" y="14410"/>
                    </a:lnTo>
                    <a:lnTo>
                      <a:pt x="48235" y="14244"/>
                    </a:lnTo>
                    <a:lnTo>
                      <a:pt x="47801" y="13810"/>
                    </a:lnTo>
                    <a:cubicBezTo>
                      <a:pt x="47468" y="13476"/>
                      <a:pt x="47468" y="12943"/>
                      <a:pt x="47801" y="12609"/>
                    </a:cubicBezTo>
                    <a:cubicBezTo>
                      <a:pt x="48001" y="12409"/>
                      <a:pt x="48102" y="12109"/>
                      <a:pt x="48102" y="11842"/>
                    </a:cubicBezTo>
                    <a:cubicBezTo>
                      <a:pt x="48102" y="11575"/>
                      <a:pt x="48001" y="11275"/>
                      <a:pt x="47801" y="11075"/>
                    </a:cubicBezTo>
                    <a:lnTo>
                      <a:pt x="47334" y="10608"/>
                    </a:lnTo>
                    <a:close/>
                    <a:moveTo>
                      <a:pt x="8373" y="16345"/>
                    </a:moveTo>
                    <a:lnTo>
                      <a:pt x="7906" y="16812"/>
                    </a:lnTo>
                    <a:cubicBezTo>
                      <a:pt x="7739" y="16979"/>
                      <a:pt x="7514" y="17062"/>
                      <a:pt x="7289" y="17062"/>
                    </a:cubicBezTo>
                    <a:cubicBezTo>
                      <a:pt x="7064" y="17062"/>
                      <a:pt x="6839" y="16979"/>
                      <a:pt x="6672" y="16812"/>
                    </a:cubicBezTo>
                    <a:cubicBezTo>
                      <a:pt x="6472" y="16595"/>
                      <a:pt x="6197" y="16487"/>
                      <a:pt x="5921" y="16487"/>
                    </a:cubicBezTo>
                    <a:cubicBezTo>
                      <a:pt x="5646" y="16487"/>
                      <a:pt x="5371" y="16595"/>
                      <a:pt x="5171" y="16812"/>
                    </a:cubicBezTo>
                    <a:lnTo>
                      <a:pt x="4737" y="17246"/>
                    </a:lnTo>
                    <a:lnTo>
                      <a:pt x="4871" y="17379"/>
                    </a:lnTo>
                    <a:lnTo>
                      <a:pt x="5304" y="16946"/>
                    </a:lnTo>
                    <a:cubicBezTo>
                      <a:pt x="5471" y="16779"/>
                      <a:pt x="5696" y="16695"/>
                      <a:pt x="5921" y="16695"/>
                    </a:cubicBezTo>
                    <a:cubicBezTo>
                      <a:pt x="6147" y="16695"/>
                      <a:pt x="6372" y="16779"/>
                      <a:pt x="6539" y="16946"/>
                    </a:cubicBezTo>
                    <a:cubicBezTo>
                      <a:pt x="6739" y="17146"/>
                      <a:pt x="7014" y="17246"/>
                      <a:pt x="7289" y="17246"/>
                    </a:cubicBezTo>
                    <a:cubicBezTo>
                      <a:pt x="7564" y="17246"/>
                      <a:pt x="7839" y="17146"/>
                      <a:pt x="8040" y="16946"/>
                    </a:cubicBezTo>
                    <a:lnTo>
                      <a:pt x="8507" y="16479"/>
                    </a:lnTo>
                    <a:lnTo>
                      <a:pt x="8373" y="16345"/>
                    </a:lnTo>
                    <a:close/>
                    <a:moveTo>
                      <a:pt x="40329" y="14344"/>
                    </a:moveTo>
                    <a:lnTo>
                      <a:pt x="40329" y="14978"/>
                    </a:lnTo>
                    <a:cubicBezTo>
                      <a:pt x="40329" y="15445"/>
                      <a:pt x="39929" y="15845"/>
                      <a:pt x="39462" y="15845"/>
                    </a:cubicBezTo>
                    <a:cubicBezTo>
                      <a:pt x="38895" y="15845"/>
                      <a:pt x="38395" y="16312"/>
                      <a:pt x="38395" y="16912"/>
                    </a:cubicBezTo>
                    <a:lnTo>
                      <a:pt x="38395" y="17579"/>
                    </a:lnTo>
                    <a:lnTo>
                      <a:pt x="38628" y="17579"/>
                    </a:lnTo>
                    <a:lnTo>
                      <a:pt x="38628" y="16912"/>
                    </a:lnTo>
                    <a:cubicBezTo>
                      <a:pt x="38628" y="16445"/>
                      <a:pt x="38995" y="16045"/>
                      <a:pt x="39462" y="16045"/>
                    </a:cubicBezTo>
                    <a:cubicBezTo>
                      <a:pt x="40062" y="16045"/>
                      <a:pt x="40529" y="15578"/>
                      <a:pt x="40529" y="14978"/>
                    </a:cubicBezTo>
                    <a:lnTo>
                      <a:pt x="40529" y="14344"/>
                    </a:lnTo>
                    <a:close/>
                    <a:moveTo>
                      <a:pt x="22984" y="15811"/>
                    </a:moveTo>
                    <a:lnTo>
                      <a:pt x="22984" y="16445"/>
                    </a:lnTo>
                    <a:cubicBezTo>
                      <a:pt x="22984" y="16912"/>
                      <a:pt x="22583" y="17313"/>
                      <a:pt x="22116" y="17313"/>
                    </a:cubicBezTo>
                    <a:cubicBezTo>
                      <a:pt x="21516" y="17313"/>
                      <a:pt x="21049" y="17780"/>
                      <a:pt x="21049" y="18380"/>
                    </a:cubicBezTo>
                    <a:lnTo>
                      <a:pt x="21049" y="19047"/>
                    </a:lnTo>
                    <a:lnTo>
                      <a:pt x="21249" y="19047"/>
                    </a:lnTo>
                    <a:lnTo>
                      <a:pt x="21249" y="18380"/>
                    </a:lnTo>
                    <a:cubicBezTo>
                      <a:pt x="21249" y="17880"/>
                      <a:pt x="21649" y="17513"/>
                      <a:pt x="22116" y="17513"/>
                    </a:cubicBezTo>
                    <a:cubicBezTo>
                      <a:pt x="22683" y="17513"/>
                      <a:pt x="23184" y="17012"/>
                      <a:pt x="23184" y="16445"/>
                    </a:cubicBezTo>
                    <a:lnTo>
                      <a:pt x="23184" y="15811"/>
                    </a:lnTo>
                    <a:close/>
                    <a:moveTo>
                      <a:pt x="30856" y="16312"/>
                    </a:moveTo>
                    <a:lnTo>
                      <a:pt x="30722" y="16445"/>
                    </a:lnTo>
                    <a:lnTo>
                      <a:pt x="31189" y="16912"/>
                    </a:lnTo>
                    <a:cubicBezTo>
                      <a:pt x="31523" y="17246"/>
                      <a:pt x="31523" y="17780"/>
                      <a:pt x="31189" y="18113"/>
                    </a:cubicBezTo>
                    <a:cubicBezTo>
                      <a:pt x="30756" y="18547"/>
                      <a:pt x="30756" y="19214"/>
                      <a:pt x="31189" y="19648"/>
                    </a:cubicBezTo>
                    <a:lnTo>
                      <a:pt x="31623" y="20081"/>
                    </a:lnTo>
                    <a:lnTo>
                      <a:pt x="31757" y="19948"/>
                    </a:lnTo>
                    <a:lnTo>
                      <a:pt x="31323" y="19481"/>
                    </a:lnTo>
                    <a:cubicBezTo>
                      <a:pt x="30989" y="19147"/>
                      <a:pt x="30989" y="18614"/>
                      <a:pt x="31323" y="18280"/>
                    </a:cubicBezTo>
                    <a:cubicBezTo>
                      <a:pt x="31723" y="17846"/>
                      <a:pt x="31723" y="17179"/>
                      <a:pt x="31323" y="16779"/>
                    </a:cubicBezTo>
                    <a:lnTo>
                      <a:pt x="30856" y="16312"/>
                    </a:lnTo>
                    <a:close/>
                    <a:moveTo>
                      <a:pt x="9874" y="23183"/>
                    </a:moveTo>
                    <a:lnTo>
                      <a:pt x="9874" y="23384"/>
                    </a:lnTo>
                    <a:lnTo>
                      <a:pt x="10541" y="23384"/>
                    </a:lnTo>
                    <a:cubicBezTo>
                      <a:pt x="11008" y="23384"/>
                      <a:pt x="11409" y="23751"/>
                      <a:pt x="11409" y="24251"/>
                    </a:cubicBezTo>
                    <a:cubicBezTo>
                      <a:pt x="11409" y="24818"/>
                      <a:pt x="11876" y="25318"/>
                      <a:pt x="12476" y="25318"/>
                    </a:cubicBezTo>
                    <a:lnTo>
                      <a:pt x="13110" y="25318"/>
                    </a:lnTo>
                    <a:lnTo>
                      <a:pt x="13110" y="25085"/>
                    </a:lnTo>
                    <a:lnTo>
                      <a:pt x="12476" y="25085"/>
                    </a:lnTo>
                    <a:cubicBezTo>
                      <a:pt x="12009" y="25085"/>
                      <a:pt x="11609" y="24718"/>
                      <a:pt x="11609" y="24251"/>
                    </a:cubicBezTo>
                    <a:cubicBezTo>
                      <a:pt x="11609" y="23650"/>
                      <a:pt x="11142" y="23183"/>
                      <a:pt x="10541" y="23183"/>
                    </a:cubicBezTo>
                    <a:close/>
                    <a:moveTo>
                      <a:pt x="24518" y="24818"/>
                    </a:moveTo>
                    <a:lnTo>
                      <a:pt x="24518" y="25018"/>
                    </a:lnTo>
                    <a:lnTo>
                      <a:pt x="25185" y="25018"/>
                    </a:lnTo>
                    <a:cubicBezTo>
                      <a:pt x="25652" y="25018"/>
                      <a:pt x="26019" y="25385"/>
                      <a:pt x="26019" y="25885"/>
                    </a:cubicBezTo>
                    <a:cubicBezTo>
                      <a:pt x="26019" y="26452"/>
                      <a:pt x="26519" y="26953"/>
                      <a:pt x="27087" y="26953"/>
                    </a:cubicBezTo>
                    <a:lnTo>
                      <a:pt x="27754" y="26953"/>
                    </a:lnTo>
                    <a:lnTo>
                      <a:pt x="27754" y="26719"/>
                    </a:lnTo>
                    <a:lnTo>
                      <a:pt x="27120" y="26719"/>
                    </a:lnTo>
                    <a:cubicBezTo>
                      <a:pt x="26620" y="26719"/>
                      <a:pt x="26253" y="26352"/>
                      <a:pt x="26253" y="25885"/>
                    </a:cubicBezTo>
                    <a:cubicBezTo>
                      <a:pt x="26219" y="25285"/>
                      <a:pt x="25752" y="24818"/>
                      <a:pt x="25185" y="24818"/>
                    </a:cubicBezTo>
                    <a:close/>
                    <a:moveTo>
                      <a:pt x="1935" y="24651"/>
                    </a:moveTo>
                    <a:lnTo>
                      <a:pt x="1935" y="25285"/>
                    </a:lnTo>
                    <a:cubicBezTo>
                      <a:pt x="1935" y="25752"/>
                      <a:pt x="1535" y="26119"/>
                      <a:pt x="1068" y="26119"/>
                    </a:cubicBezTo>
                    <a:cubicBezTo>
                      <a:pt x="501" y="26119"/>
                      <a:pt x="1" y="26619"/>
                      <a:pt x="1" y="27186"/>
                    </a:cubicBezTo>
                    <a:lnTo>
                      <a:pt x="1" y="27853"/>
                    </a:lnTo>
                    <a:lnTo>
                      <a:pt x="234" y="27853"/>
                    </a:lnTo>
                    <a:lnTo>
                      <a:pt x="234" y="27186"/>
                    </a:lnTo>
                    <a:cubicBezTo>
                      <a:pt x="201" y="26719"/>
                      <a:pt x="601" y="26352"/>
                      <a:pt x="1068" y="26352"/>
                    </a:cubicBezTo>
                    <a:cubicBezTo>
                      <a:pt x="1668" y="26352"/>
                      <a:pt x="2135" y="25852"/>
                      <a:pt x="2135" y="25285"/>
                    </a:cubicBezTo>
                    <a:lnTo>
                      <a:pt x="2135" y="24651"/>
                    </a:lnTo>
                    <a:close/>
                    <a:moveTo>
                      <a:pt x="22116" y="30789"/>
                    </a:moveTo>
                    <a:lnTo>
                      <a:pt x="21649" y="31289"/>
                    </a:lnTo>
                    <a:cubicBezTo>
                      <a:pt x="21483" y="31456"/>
                      <a:pt x="21257" y="31539"/>
                      <a:pt x="21032" y="31539"/>
                    </a:cubicBezTo>
                    <a:cubicBezTo>
                      <a:pt x="20807" y="31539"/>
                      <a:pt x="20582" y="31456"/>
                      <a:pt x="20415" y="31289"/>
                    </a:cubicBezTo>
                    <a:cubicBezTo>
                      <a:pt x="20215" y="31072"/>
                      <a:pt x="19940" y="30964"/>
                      <a:pt x="19665" y="30964"/>
                    </a:cubicBezTo>
                    <a:cubicBezTo>
                      <a:pt x="19389" y="30964"/>
                      <a:pt x="19114" y="31072"/>
                      <a:pt x="18914" y="31289"/>
                    </a:cubicBezTo>
                    <a:lnTo>
                      <a:pt x="18480" y="31723"/>
                    </a:lnTo>
                    <a:lnTo>
                      <a:pt x="18614" y="31890"/>
                    </a:lnTo>
                    <a:lnTo>
                      <a:pt x="19081" y="31389"/>
                    </a:lnTo>
                    <a:cubicBezTo>
                      <a:pt x="19248" y="31223"/>
                      <a:pt x="19464" y="31139"/>
                      <a:pt x="19681" y="31139"/>
                    </a:cubicBezTo>
                    <a:cubicBezTo>
                      <a:pt x="19898" y="31139"/>
                      <a:pt x="20115" y="31223"/>
                      <a:pt x="20282" y="31389"/>
                    </a:cubicBezTo>
                    <a:cubicBezTo>
                      <a:pt x="20482" y="31623"/>
                      <a:pt x="20749" y="31723"/>
                      <a:pt x="21049" y="31723"/>
                    </a:cubicBezTo>
                    <a:cubicBezTo>
                      <a:pt x="21316" y="31723"/>
                      <a:pt x="21616" y="31623"/>
                      <a:pt x="21783" y="31389"/>
                    </a:cubicBezTo>
                    <a:lnTo>
                      <a:pt x="22283" y="30922"/>
                    </a:lnTo>
                    <a:lnTo>
                      <a:pt x="22116" y="30789"/>
                    </a:lnTo>
                    <a:close/>
                    <a:moveTo>
                      <a:pt x="9941" y="32123"/>
                    </a:moveTo>
                    <a:lnTo>
                      <a:pt x="9808" y="32290"/>
                    </a:lnTo>
                    <a:lnTo>
                      <a:pt x="10275" y="32757"/>
                    </a:lnTo>
                    <a:cubicBezTo>
                      <a:pt x="10608" y="33091"/>
                      <a:pt x="10608" y="33658"/>
                      <a:pt x="10275" y="33958"/>
                    </a:cubicBezTo>
                    <a:cubicBezTo>
                      <a:pt x="9841" y="34391"/>
                      <a:pt x="9841" y="35059"/>
                      <a:pt x="10275" y="35492"/>
                    </a:cubicBezTo>
                    <a:lnTo>
                      <a:pt x="10708" y="35926"/>
                    </a:lnTo>
                    <a:lnTo>
                      <a:pt x="10875" y="35792"/>
                    </a:lnTo>
                    <a:lnTo>
                      <a:pt x="10408" y="35325"/>
                    </a:lnTo>
                    <a:cubicBezTo>
                      <a:pt x="10074" y="34992"/>
                      <a:pt x="10074" y="34458"/>
                      <a:pt x="10408" y="34125"/>
                    </a:cubicBezTo>
                    <a:cubicBezTo>
                      <a:pt x="10608" y="33924"/>
                      <a:pt x="10742" y="33658"/>
                      <a:pt x="10742" y="33357"/>
                    </a:cubicBezTo>
                    <a:cubicBezTo>
                      <a:pt x="10742" y="33091"/>
                      <a:pt x="10608" y="32824"/>
                      <a:pt x="10408" y="32590"/>
                    </a:cubicBezTo>
                    <a:lnTo>
                      <a:pt x="9941" y="3212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5158101" y="2379442"/>
                <a:ext cx="550916" cy="120118"/>
              </a:xfrm>
              <a:custGeom>
                <a:avLst/>
                <a:gdLst/>
                <a:ahLst/>
                <a:cxnLst/>
                <a:rect l="l" t="t" r="r" b="b"/>
                <a:pathLst>
                  <a:path w="21116" h="4604" extrusionOk="0">
                    <a:moveTo>
                      <a:pt x="34" y="0"/>
                    </a:moveTo>
                    <a:cubicBezTo>
                      <a:pt x="0" y="0"/>
                      <a:pt x="0" y="67"/>
                      <a:pt x="34" y="67"/>
                    </a:cubicBezTo>
                    <a:cubicBezTo>
                      <a:pt x="2736" y="834"/>
                      <a:pt x="5471" y="1435"/>
                      <a:pt x="8206" y="2035"/>
                    </a:cubicBezTo>
                    <a:cubicBezTo>
                      <a:pt x="10942" y="2636"/>
                      <a:pt x="13643" y="3236"/>
                      <a:pt x="16345" y="3770"/>
                    </a:cubicBezTo>
                    <a:cubicBezTo>
                      <a:pt x="17880" y="4070"/>
                      <a:pt x="19448" y="4370"/>
                      <a:pt x="21015" y="4604"/>
                    </a:cubicBezTo>
                    <a:cubicBezTo>
                      <a:pt x="21115" y="4570"/>
                      <a:pt x="21115" y="4470"/>
                      <a:pt x="21049" y="4470"/>
                    </a:cubicBezTo>
                    <a:cubicBezTo>
                      <a:pt x="18347" y="3670"/>
                      <a:pt x="15612" y="3103"/>
                      <a:pt x="12843" y="2502"/>
                    </a:cubicBezTo>
                    <a:cubicBezTo>
                      <a:pt x="10108" y="1935"/>
                      <a:pt x="7439" y="1368"/>
                      <a:pt x="4737" y="834"/>
                    </a:cubicBezTo>
                    <a:cubicBezTo>
                      <a:pt x="3169" y="534"/>
                      <a:pt x="1602" y="234"/>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5641948" y="2441952"/>
                <a:ext cx="100133" cy="420310"/>
              </a:xfrm>
              <a:custGeom>
                <a:avLst/>
                <a:gdLst/>
                <a:ahLst/>
                <a:cxnLst/>
                <a:rect l="l" t="t" r="r" b="b"/>
                <a:pathLst>
                  <a:path w="3838" h="16110" extrusionOk="0">
                    <a:moveTo>
                      <a:pt x="3796" y="1"/>
                    </a:moveTo>
                    <a:cubicBezTo>
                      <a:pt x="3782" y="1"/>
                      <a:pt x="3770" y="11"/>
                      <a:pt x="3770" y="39"/>
                    </a:cubicBezTo>
                    <a:cubicBezTo>
                      <a:pt x="3270" y="2108"/>
                      <a:pt x="2736" y="4176"/>
                      <a:pt x="2269" y="6244"/>
                    </a:cubicBezTo>
                    <a:cubicBezTo>
                      <a:pt x="1802" y="8345"/>
                      <a:pt x="1302" y="10414"/>
                      <a:pt x="835" y="12515"/>
                    </a:cubicBezTo>
                    <a:cubicBezTo>
                      <a:pt x="568" y="13716"/>
                      <a:pt x="301" y="14883"/>
                      <a:pt x="1" y="16084"/>
                    </a:cubicBezTo>
                    <a:cubicBezTo>
                      <a:pt x="1" y="16101"/>
                      <a:pt x="18" y="16109"/>
                      <a:pt x="34" y="16109"/>
                    </a:cubicBezTo>
                    <a:cubicBezTo>
                      <a:pt x="51" y="16109"/>
                      <a:pt x="68" y="16101"/>
                      <a:pt x="68" y="16084"/>
                    </a:cubicBezTo>
                    <a:cubicBezTo>
                      <a:pt x="701" y="14116"/>
                      <a:pt x="1335" y="12148"/>
                      <a:pt x="1869" y="10180"/>
                    </a:cubicBezTo>
                    <a:lnTo>
                      <a:pt x="1869" y="11314"/>
                    </a:lnTo>
                    <a:cubicBezTo>
                      <a:pt x="1869" y="12081"/>
                      <a:pt x="1836" y="12882"/>
                      <a:pt x="1836" y="13683"/>
                    </a:cubicBezTo>
                    <a:cubicBezTo>
                      <a:pt x="1836" y="13699"/>
                      <a:pt x="1852" y="13708"/>
                      <a:pt x="1869" y="13708"/>
                    </a:cubicBezTo>
                    <a:cubicBezTo>
                      <a:pt x="1886" y="13708"/>
                      <a:pt x="1902" y="13699"/>
                      <a:pt x="1902" y="13683"/>
                    </a:cubicBezTo>
                    <a:cubicBezTo>
                      <a:pt x="2036" y="12915"/>
                      <a:pt x="2069" y="12115"/>
                      <a:pt x="2102" y="11348"/>
                    </a:cubicBezTo>
                    <a:lnTo>
                      <a:pt x="2102" y="10180"/>
                    </a:lnTo>
                    <a:cubicBezTo>
                      <a:pt x="2102" y="9913"/>
                      <a:pt x="2102" y="9646"/>
                      <a:pt x="2069" y="9380"/>
                    </a:cubicBezTo>
                    <a:cubicBezTo>
                      <a:pt x="2569" y="7478"/>
                      <a:pt x="3003" y="5577"/>
                      <a:pt x="3303" y="3675"/>
                    </a:cubicBezTo>
                    <a:cubicBezTo>
                      <a:pt x="3503" y="2475"/>
                      <a:pt x="3704" y="1240"/>
                      <a:pt x="3837" y="39"/>
                    </a:cubicBezTo>
                    <a:cubicBezTo>
                      <a:pt x="3837" y="20"/>
                      <a:pt x="3815" y="1"/>
                      <a:pt x="37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5914344" y="2150224"/>
                <a:ext cx="885103" cy="866292"/>
              </a:xfrm>
              <a:custGeom>
                <a:avLst/>
                <a:gdLst/>
                <a:ahLst/>
                <a:cxnLst/>
                <a:rect l="l" t="t" r="r" b="b"/>
                <a:pathLst>
                  <a:path w="33925" h="33204" extrusionOk="0">
                    <a:moveTo>
                      <a:pt x="28896" y="1"/>
                    </a:moveTo>
                    <a:cubicBezTo>
                      <a:pt x="28738" y="1"/>
                      <a:pt x="28579" y="5"/>
                      <a:pt x="28421" y="13"/>
                    </a:cubicBezTo>
                    <a:cubicBezTo>
                      <a:pt x="28254" y="13"/>
                      <a:pt x="28087" y="47"/>
                      <a:pt x="27887" y="47"/>
                    </a:cubicBezTo>
                    <a:lnTo>
                      <a:pt x="1" y="33204"/>
                    </a:lnTo>
                    <a:cubicBezTo>
                      <a:pt x="8407" y="28567"/>
                      <a:pt x="16179" y="22930"/>
                      <a:pt x="23184" y="16325"/>
                    </a:cubicBezTo>
                    <a:cubicBezTo>
                      <a:pt x="25586" y="13990"/>
                      <a:pt x="27554" y="11922"/>
                      <a:pt x="28821" y="10454"/>
                    </a:cubicBezTo>
                    <a:lnTo>
                      <a:pt x="29055" y="10154"/>
                    </a:lnTo>
                    <a:lnTo>
                      <a:pt x="29255" y="9887"/>
                    </a:lnTo>
                    <a:cubicBezTo>
                      <a:pt x="33925" y="4216"/>
                      <a:pt x="33892" y="1214"/>
                      <a:pt x="31223" y="314"/>
                    </a:cubicBezTo>
                    <a:cubicBezTo>
                      <a:pt x="31156" y="280"/>
                      <a:pt x="31123" y="280"/>
                      <a:pt x="31090" y="280"/>
                    </a:cubicBezTo>
                    <a:cubicBezTo>
                      <a:pt x="30923" y="214"/>
                      <a:pt x="30789" y="180"/>
                      <a:pt x="30623" y="147"/>
                    </a:cubicBezTo>
                    <a:cubicBezTo>
                      <a:pt x="30523" y="147"/>
                      <a:pt x="30422" y="114"/>
                      <a:pt x="30322" y="114"/>
                    </a:cubicBezTo>
                    <a:cubicBezTo>
                      <a:pt x="29847" y="38"/>
                      <a:pt x="29372" y="1"/>
                      <a:pt x="288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6138005" y="3482930"/>
                <a:ext cx="978218" cy="772838"/>
              </a:xfrm>
              <a:custGeom>
                <a:avLst/>
                <a:gdLst/>
                <a:ahLst/>
                <a:cxnLst/>
                <a:rect l="l" t="t" r="r" b="b"/>
                <a:pathLst>
                  <a:path w="37494" h="29622" extrusionOk="0">
                    <a:moveTo>
                      <a:pt x="4137" y="0"/>
                    </a:moveTo>
                    <a:cubicBezTo>
                      <a:pt x="4137" y="0"/>
                      <a:pt x="2002" y="14010"/>
                      <a:pt x="1" y="29622"/>
                    </a:cubicBezTo>
                    <a:lnTo>
                      <a:pt x="34425" y="29622"/>
                    </a:lnTo>
                    <a:cubicBezTo>
                      <a:pt x="35826" y="14044"/>
                      <a:pt x="37494" y="0"/>
                      <a:pt x="37494"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6245048" y="3482043"/>
                <a:ext cx="1296751" cy="773725"/>
              </a:xfrm>
              <a:custGeom>
                <a:avLst/>
                <a:gdLst/>
                <a:ahLst/>
                <a:cxnLst/>
                <a:rect l="l" t="t" r="r" b="b"/>
                <a:pathLst>
                  <a:path w="49703" h="29656" extrusionOk="0">
                    <a:moveTo>
                      <a:pt x="0" y="1"/>
                    </a:moveTo>
                    <a:cubicBezTo>
                      <a:pt x="0" y="1"/>
                      <a:pt x="1635" y="17313"/>
                      <a:pt x="5571" y="29656"/>
                    </a:cubicBezTo>
                    <a:lnTo>
                      <a:pt x="49136" y="29656"/>
                    </a:lnTo>
                    <a:cubicBezTo>
                      <a:pt x="49102" y="29255"/>
                      <a:pt x="49102" y="28955"/>
                      <a:pt x="49136" y="28755"/>
                    </a:cubicBezTo>
                    <a:cubicBezTo>
                      <a:pt x="49703" y="11276"/>
                      <a:pt x="45800" y="1"/>
                      <a:pt x="45800"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6876246" y="3590965"/>
                <a:ext cx="439251" cy="268283"/>
              </a:xfrm>
              <a:custGeom>
                <a:avLst/>
                <a:gdLst/>
                <a:ahLst/>
                <a:cxnLst/>
                <a:rect l="l" t="t" r="r" b="b"/>
                <a:pathLst>
                  <a:path w="16836" h="10283" extrusionOk="0">
                    <a:moveTo>
                      <a:pt x="80" y="0"/>
                    </a:moveTo>
                    <a:cubicBezTo>
                      <a:pt x="41" y="0"/>
                      <a:pt x="1" y="39"/>
                      <a:pt x="24" y="62"/>
                    </a:cubicBezTo>
                    <a:cubicBezTo>
                      <a:pt x="524" y="1363"/>
                      <a:pt x="1125" y="2631"/>
                      <a:pt x="1858" y="3798"/>
                    </a:cubicBezTo>
                    <a:cubicBezTo>
                      <a:pt x="2526" y="4999"/>
                      <a:pt x="3393" y="6100"/>
                      <a:pt x="4394" y="7067"/>
                    </a:cubicBezTo>
                    <a:cubicBezTo>
                      <a:pt x="6428" y="8935"/>
                      <a:pt x="9164" y="9903"/>
                      <a:pt x="11899" y="10136"/>
                    </a:cubicBezTo>
                    <a:cubicBezTo>
                      <a:pt x="12699" y="10236"/>
                      <a:pt x="13467" y="10270"/>
                      <a:pt x="14267" y="10270"/>
                    </a:cubicBezTo>
                    <a:cubicBezTo>
                      <a:pt x="14459" y="10278"/>
                      <a:pt x="14653" y="10282"/>
                      <a:pt x="14848" y="10282"/>
                    </a:cubicBezTo>
                    <a:cubicBezTo>
                      <a:pt x="15433" y="10282"/>
                      <a:pt x="16027" y="10245"/>
                      <a:pt x="16602" y="10170"/>
                    </a:cubicBezTo>
                    <a:cubicBezTo>
                      <a:pt x="16836" y="10103"/>
                      <a:pt x="16802" y="9769"/>
                      <a:pt x="16569" y="9769"/>
                    </a:cubicBezTo>
                    <a:cubicBezTo>
                      <a:pt x="15235" y="9669"/>
                      <a:pt x="13900" y="9736"/>
                      <a:pt x="12533" y="9569"/>
                    </a:cubicBezTo>
                    <a:cubicBezTo>
                      <a:pt x="11232" y="9369"/>
                      <a:pt x="9931" y="9069"/>
                      <a:pt x="8697" y="8602"/>
                    </a:cubicBezTo>
                    <a:cubicBezTo>
                      <a:pt x="7462" y="8168"/>
                      <a:pt x="6328" y="7568"/>
                      <a:pt x="5294" y="6767"/>
                    </a:cubicBezTo>
                    <a:cubicBezTo>
                      <a:pt x="4260" y="5933"/>
                      <a:pt x="3359" y="4933"/>
                      <a:pt x="2592" y="3865"/>
                    </a:cubicBezTo>
                    <a:cubicBezTo>
                      <a:pt x="2159" y="3231"/>
                      <a:pt x="1725" y="2598"/>
                      <a:pt x="1325" y="1964"/>
                    </a:cubicBezTo>
                    <a:cubicBezTo>
                      <a:pt x="924" y="1330"/>
                      <a:pt x="557" y="663"/>
                      <a:pt x="124" y="29"/>
                    </a:cubicBezTo>
                    <a:cubicBezTo>
                      <a:pt x="113" y="8"/>
                      <a:pt x="97" y="0"/>
                      <a:pt x="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7329648" y="3525221"/>
                <a:ext cx="105951" cy="730546"/>
              </a:xfrm>
              <a:custGeom>
                <a:avLst/>
                <a:gdLst/>
                <a:ahLst/>
                <a:cxnLst/>
                <a:rect l="l" t="t" r="r" b="b"/>
                <a:pathLst>
                  <a:path w="4061" h="28001" extrusionOk="0">
                    <a:moveTo>
                      <a:pt x="56" y="0"/>
                    </a:moveTo>
                    <a:cubicBezTo>
                      <a:pt x="27" y="0"/>
                      <a:pt x="0" y="24"/>
                      <a:pt x="24" y="47"/>
                    </a:cubicBezTo>
                    <a:cubicBezTo>
                      <a:pt x="1125" y="1515"/>
                      <a:pt x="1492" y="3383"/>
                      <a:pt x="1792" y="5118"/>
                    </a:cubicBezTo>
                    <a:cubicBezTo>
                      <a:pt x="2159" y="7186"/>
                      <a:pt x="2492" y="9287"/>
                      <a:pt x="2759" y="11355"/>
                    </a:cubicBezTo>
                    <a:cubicBezTo>
                      <a:pt x="3326" y="15492"/>
                      <a:pt x="3059" y="21763"/>
                      <a:pt x="3193" y="25932"/>
                    </a:cubicBezTo>
                    <a:cubicBezTo>
                      <a:pt x="3193" y="26600"/>
                      <a:pt x="3226" y="27300"/>
                      <a:pt x="3226" y="28001"/>
                    </a:cubicBezTo>
                    <a:lnTo>
                      <a:pt x="3560" y="28001"/>
                    </a:lnTo>
                    <a:lnTo>
                      <a:pt x="3560" y="26633"/>
                    </a:lnTo>
                    <a:cubicBezTo>
                      <a:pt x="3560" y="24531"/>
                      <a:pt x="4060" y="20295"/>
                      <a:pt x="3893" y="18160"/>
                    </a:cubicBezTo>
                    <a:cubicBezTo>
                      <a:pt x="3626" y="13957"/>
                      <a:pt x="3059" y="9788"/>
                      <a:pt x="2225" y="5651"/>
                    </a:cubicBezTo>
                    <a:cubicBezTo>
                      <a:pt x="1825" y="3650"/>
                      <a:pt x="1391" y="1648"/>
                      <a:pt x="91" y="14"/>
                    </a:cubicBezTo>
                    <a:cubicBezTo>
                      <a:pt x="81" y="4"/>
                      <a:pt x="68" y="0"/>
                      <a:pt x="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6173695" y="2101046"/>
                <a:ext cx="1341130" cy="1521204"/>
              </a:xfrm>
              <a:custGeom>
                <a:avLst/>
                <a:gdLst/>
                <a:ahLst/>
                <a:cxnLst/>
                <a:rect l="l" t="t" r="r" b="b"/>
                <a:pathLst>
                  <a:path w="51404" h="58306" extrusionOk="0">
                    <a:moveTo>
                      <a:pt x="21784" y="1"/>
                    </a:moveTo>
                    <a:cubicBezTo>
                      <a:pt x="20129" y="1"/>
                      <a:pt x="18502" y="442"/>
                      <a:pt x="17146" y="1565"/>
                    </a:cubicBezTo>
                    <a:cubicBezTo>
                      <a:pt x="12809" y="5167"/>
                      <a:pt x="3136" y="22413"/>
                      <a:pt x="2068" y="25182"/>
                    </a:cubicBezTo>
                    <a:cubicBezTo>
                      <a:pt x="0" y="30586"/>
                      <a:pt x="4670" y="37624"/>
                      <a:pt x="4670" y="37624"/>
                    </a:cubicBezTo>
                    <a:lnTo>
                      <a:pt x="267" y="58306"/>
                    </a:lnTo>
                    <a:lnTo>
                      <a:pt x="51404" y="58306"/>
                    </a:lnTo>
                    <a:cubicBezTo>
                      <a:pt x="46700" y="31686"/>
                      <a:pt x="43031" y="16642"/>
                      <a:pt x="30088" y="3366"/>
                    </a:cubicBezTo>
                    <a:cubicBezTo>
                      <a:pt x="28509" y="1765"/>
                      <a:pt x="25092" y="1"/>
                      <a:pt x="2178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6217211" y="2176678"/>
                <a:ext cx="1234083" cy="1380291"/>
              </a:xfrm>
              <a:custGeom>
                <a:avLst/>
                <a:gdLst/>
                <a:ahLst/>
                <a:cxnLst/>
                <a:rect l="l" t="t" r="r" b="b"/>
                <a:pathLst>
                  <a:path w="47301" h="52905" extrusionOk="0">
                    <a:moveTo>
                      <a:pt x="20782" y="0"/>
                    </a:moveTo>
                    <a:lnTo>
                      <a:pt x="20782" y="200"/>
                    </a:lnTo>
                    <a:lnTo>
                      <a:pt x="21449" y="200"/>
                    </a:lnTo>
                    <a:cubicBezTo>
                      <a:pt x="21916" y="200"/>
                      <a:pt x="22316" y="567"/>
                      <a:pt x="22316" y="1068"/>
                    </a:cubicBezTo>
                    <a:cubicBezTo>
                      <a:pt x="22316" y="1635"/>
                      <a:pt x="22783" y="2135"/>
                      <a:pt x="23383" y="2135"/>
                    </a:cubicBezTo>
                    <a:lnTo>
                      <a:pt x="24017" y="2135"/>
                    </a:lnTo>
                    <a:lnTo>
                      <a:pt x="24017" y="1902"/>
                    </a:lnTo>
                    <a:lnTo>
                      <a:pt x="23383" y="1902"/>
                    </a:lnTo>
                    <a:cubicBezTo>
                      <a:pt x="22916" y="1902"/>
                      <a:pt x="22516" y="1535"/>
                      <a:pt x="22516" y="1068"/>
                    </a:cubicBezTo>
                    <a:cubicBezTo>
                      <a:pt x="22516" y="467"/>
                      <a:pt x="22049" y="0"/>
                      <a:pt x="21449" y="0"/>
                    </a:cubicBezTo>
                    <a:close/>
                    <a:moveTo>
                      <a:pt x="31956" y="5171"/>
                    </a:moveTo>
                    <a:lnTo>
                      <a:pt x="31489" y="5638"/>
                    </a:lnTo>
                    <a:cubicBezTo>
                      <a:pt x="31322" y="5804"/>
                      <a:pt x="31106" y="5888"/>
                      <a:pt x="30889" y="5888"/>
                    </a:cubicBezTo>
                    <a:cubicBezTo>
                      <a:pt x="30672" y="5888"/>
                      <a:pt x="30455" y="5804"/>
                      <a:pt x="30288" y="5638"/>
                    </a:cubicBezTo>
                    <a:cubicBezTo>
                      <a:pt x="30072" y="5437"/>
                      <a:pt x="29796" y="5337"/>
                      <a:pt x="29521" y="5337"/>
                    </a:cubicBezTo>
                    <a:cubicBezTo>
                      <a:pt x="29246" y="5337"/>
                      <a:pt x="28971" y="5437"/>
                      <a:pt x="28754" y="5638"/>
                    </a:cubicBezTo>
                    <a:lnTo>
                      <a:pt x="28320" y="6071"/>
                    </a:lnTo>
                    <a:lnTo>
                      <a:pt x="28454" y="6238"/>
                    </a:lnTo>
                    <a:lnTo>
                      <a:pt x="28921" y="5771"/>
                    </a:lnTo>
                    <a:cubicBezTo>
                      <a:pt x="29087" y="5604"/>
                      <a:pt x="29304" y="5521"/>
                      <a:pt x="29521" y="5521"/>
                    </a:cubicBezTo>
                    <a:cubicBezTo>
                      <a:pt x="29738" y="5521"/>
                      <a:pt x="29955" y="5604"/>
                      <a:pt x="30122" y="5771"/>
                    </a:cubicBezTo>
                    <a:cubicBezTo>
                      <a:pt x="30338" y="5988"/>
                      <a:pt x="30614" y="6096"/>
                      <a:pt x="30885" y="6096"/>
                    </a:cubicBezTo>
                    <a:cubicBezTo>
                      <a:pt x="31156" y="6096"/>
                      <a:pt x="31422" y="5988"/>
                      <a:pt x="31623" y="5771"/>
                    </a:cubicBezTo>
                    <a:lnTo>
                      <a:pt x="32123" y="5304"/>
                    </a:lnTo>
                    <a:lnTo>
                      <a:pt x="31956" y="5171"/>
                    </a:lnTo>
                    <a:close/>
                    <a:moveTo>
                      <a:pt x="17379" y="6505"/>
                    </a:moveTo>
                    <a:lnTo>
                      <a:pt x="16912" y="6972"/>
                    </a:lnTo>
                    <a:cubicBezTo>
                      <a:pt x="16745" y="7139"/>
                      <a:pt x="16545" y="7239"/>
                      <a:pt x="16312" y="7239"/>
                    </a:cubicBezTo>
                    <a:cubicBezTo>
                      <a:pt x="16078" y="7239"/>
                      <a:pt x="15845" y="7139"/>
                      <a:pt x="15711" y="6972"/>
                    </a:cubicBezTo>
                    <a:cubicBezTo>
                      <a:pt x="15494" y="6772"/>
                      <a:pt x="15219" y="6672"/>
                      <a:pt x="14944" y="6672"/>
                    </a:cubicBezTo>
                    <a:cubicBezTo>
                      <a:pt x="14669" y="6672"/>
                      <a:pt x="14394" y="6772"/>
                      <a:pt x="14177" y="6972"/>
                    </a:cubicBezTo>
                    <a:lnTo>
                      <a:pt x="13743" y="7439"/>
                    </a:lnTo>
                    <a:lnTo>
                      <a:pt x="13910" y="7572"/>
                    </a:lnTo>
                    <a:lnTo>
                      <a:pt x="14344" y="7139"/>
                    </a:lnTo>
                    <a:cubicBezTo>
                      <a:pt x="14510" y="6972"/>
                      <a:pt x="14727" y="6888"/>
                      <a:pt x="14944" y="6888"/>
                    </a:cubicBezTo>
                    <a:cubicBezTo>
                      <a:pt x="15161" y="6888"/>
                      <a:pt x="15378" y="6972"/>
                      <a:pt x="15544" y="7139"/>
                    </a:cubicBezTo>
                    <a:cubicBezTo>
                      <a:pt x="15745" y="7339"/>
                      <a:pt x="16011" y="7439"/>
                      <a:pt x="16312" y="7439"/>
                    </a:cubicBezTo>
                    <a:cubicBezTo>
                      <a:pt x="16579" y="7439"/>
                      <a:pt x="16879" y="7339"/>
                      <a:pt x="17079" y="7139"/>
                    </a:cubicBezTo>
                    <a:lnTo>
                      <a:pt x="17546" y="6672"/>
                    </a:lnTo>
                    <a:lnTo>
                      <a:pt x="17379" y="6505"/>
                    </a:lnTo>
                    <a:close/>
                    <a:moveTo>
                      <a:pt x="22816" y="8573"/>
                    </a:moveTo>
                    <a:lnTo>
                      <a:pt x="22683" y="8706"/>
                    </a:lnTo>
                    <a:lnTo>
                      <a:pt x="23150" y="9207"/>
                    </a:lnTo>
                    <a:cubicBezTo>
                      <a:pt x="23483" y="9540"/>
                      <a:pt x="23483" y="10074"/>
                      <a:pt x="23150" y="10408"/>
                    </a:cubicBezTo>
                    <a:cubicBezTo>
                      <a:pt x="22716" y="10808"/>
                      <a:pt x="22716" y="11508"/>
                      <a:pt x="23150" y="11909"/>
                    </a:cubicBezTo>
                    <a:lnTo>
                      <a:pt x="23584" y="12376"/>
                    </a:lnTo>
                    <a:lnTo>
                      <a:pt x="23750" y="12209"/>
                    </a:lnTo>
                    <a:lnTo>
                      <a:pt x="23283" y="11775"/>
                    </a:lnTo>
                    <a:cubicBezTo>
                      <a:pt x="22950" y="11442"/>
                      <a:pt x="22950" y="10875"/>
                      <a:pt x="23283" y="10541"/>
                    </a:cubicBezTo>
                    <a:cubicBezTo>
                      <a:pt x="23483" y="10341"/>
                      <a:pt x="23617" y="10074"/>
                      <a:pt x="23617" y="9807"/>
                    </a:cubicBezTo>
                    <a:cubicBezTo>
                      <a:pt x="23617" y="9507"/>
                      <a:pt x="23483" y="9240"/>
                      <a:pt x="23283" y="9040"/>
                    </a:cubicBezTo>
                    <a:lnTo>
                      <a:pt x="22816" y="8573"/>
                    </a:lnTo>
                    <a:close/>
                    <a:moveTo>
                      <a:pt x="9240" y="10641"/>
                    </a:moveTo>
                    <a:lnTo>
                      <a:pt x="9107" y="10775"/>
                    </a:lnTo>
                    <a:lnTo>
                      <a:pt x="9574" y="11242"/>
                    </a:lnTo>
                    <a:cubicBezTo>
                      <a:pt x="9907" y="11575"/>
                      <a:pt x="9907" y="12142"/>
                      <a:pt x="9574" y="12476"/>
                    </a:cubicBezTo>
                    <a:cubicBezTo>
                      <a:pt x="9173" y="12876"/>
                      <a:pt x="9173" y="13543"/>
                      <a:pt x="9574" y="13977"/>
                    </a:cubicBezTo>
                    <a:lnTo>
                      <a:pt x="10041" y="14410"/>
                    </a:lnTo>
                    <a:lnTo>
                      <a:pt x="10174" y="14277"/>
                    </a:lnTo>
                    <a:lnTo>
                      <a:pt x="9740" y="13843"/>
                    </a:lnTo>
                    <a:cubicBezTo>
                      <a:pt x="9373" y="13476"/>
                      <a:pt x="9373" y="12943"/>
                      <a:pt x="9740" y="12609"/>
                    </a:cubicBezTo>
                    <a:cubicBezTo>
                      <a:pt x="9907" y="12409"/>
                      <a:pt x="10041" y="12142"/>
                      <a:pt x="10041" y="11875"/>
                    </a:cubicBezTo>
                    <a:cubicBezTo>
                      <a:pt x="10041" y="11575"/>
                      <a:pt x="9940" y="11308"/>
                      <a:pt x="9740" y="11108"/>
                    </a:cubicBezTo>
                    <a:lnTo>
                      <a:pt x="9240" y="10641"/>
                    </a:lnTo>
                    <a:close/>
                    <a:moveTo>
                      <a:pt x="31422" y="13376"/>
                    </a:moveTo>
                    <a:lnTo>
                      <a:pt x="31422" y="14010"/>
                    </a:lnTo>
                    <a:cubicBezTo>
                      <a:pt x="31422" y="14477"/>
                      <a:pt x="31022" y="14877"/>
                      <a:pt x="30555" y="14877"/>
                    </a:cubicBezTo>
                    <a:cubicBezTo>
                      <a:pt x="29988" y="14877"/>
                      <a:pt x="29488" y="15344"/>
                      <a:pt x="29488" y="15945"/>
                    </a:cubicBezTo>
                    <a:lnTo>
                      <a:pt x="29488" y="16612"/>
                    </a:lnTo>
                    <a:lnTo>
                      <a:pt x="29721" y="16612"/>
                    </a:lnTo>
                    <a:lnTo>
                      <a:pt x="29721" y="15945"/>
                    </a:lnTo>
                    <a:cubicBezTo>
                      <a:pt x="29721" y="15478"/>
                      <a:pt x="30088" y="15078"/>
                      <a:pt x="30555" y="15078"/>
                    </a:cubicBezTo>
                    <a:cubicBezTo>
                      <a:pt x="31156" y="15078"/>
                      <a:pt x="31623" y="14611"/>
                      <a:pt x="31623" y="14010"/>
                    </a:cubicBezTo>
                    <a:lnTo>
                      <a:pt x="31623" y="13376"/>
                    </a:lnTo>
                    <a:close/>
                    <a:moveTo>
                      <a:pt x="16745" y="16245"/>
                    </a:moveTo>
                    <a:lnTo>
                      <a:pt x="16745" y="16879"/>
                    </a:lnTo>
                    <a:cubicBezTo>
                      <a:pt x="16745" y="17346"/>
                      <a:pt x="16345" y="17746"/>
                      <a:pt x="15878" y="17746"/>
                    </a:cubicBezTo>
                    <a:cubicBezTo>
                      <a:pt x="15278" y="17746"/>
                      <a:pt x="14811" y="18213"/>
                      <a:pt x="14811" y="18814"/>
                    </a:cubicBezTo>
                    <a:lnTo>
                      <a:pt x="14811" y="19481"/>
                    </a:lnTo>
                    <a:lnTo>
                      <a:pt x="15011" y="19481"/>
                    </a:lnTo>
                    <a:lnTo>
                      <a:pt x="15011" y="18814"/>
                    </a:lnTo>
                    <a:cubicBezTo>
                      <a:pt x="15011" y="18313"/>
                      <a:pt x="15411" y="17946"/>
                      <a:pt x="15878" y="17946"/>
                    </a:cubicBezTo>
                    <a:cubicBezTo>
                      <a:pt x="16478" y="17946"/>
                      <a:pt x="16945" y="17479"/>
                      <a:pt x="16945" y="16879"/>
                    </a:cubicBezTo>
                    <a:lnTo>
                      <a:pt x="16945" y="16245"/>
                    </a:lnTo>
                    <a:close/>
                    <a:moveTo>
                      <a:pt x="38661" y="17846"/>
                    </a:moveTo>
                    <a:lnTo>
                      <a:pt x="38661" y="18480"/>
                    </a:lnTo>
                    <a:cubicBezTo>
                      <a:pt x="38661" y="18947"/>
                      <a:pt x="38294" y="19347"/>
                      <a:pt x="37827" y="19347"/>
                    </a:cubicBezTo>
                    <a:cubicBezTo>
                      <a:pt x="37227" y="19347"/>
                      <a:pt x="36760" y="19814"/>
                      <a:pt x="36760" y="20415"/>
                    </a:cubicBezTo>
                    <a:lnTo>
                      <a:pt x="36760" y="21082"/>
                    </a:lnTo>
                    <a:lnTo>
                      <a:pt x="36960" y="21082"/>
                    </a:lnTo>
                    <a:lnTo>
                      <a:pt x="36960" y="20415"/>
                    </a:lnTo>
                    <a:cubicBezTo>
                      <a:pt x="36960" y="19948"/>
                      <a:pt x="37327" y="19548"/>
                      <a:pt x="37827" y="19548"/>
                    </a:cubicBezTo>
                    <a:cubicBezTo>
                      <a:pt x="38394" y="19548"/>
                      <a:pt x="38894" y="19081"/>
                      <a:pt x="38894" y="18480"/>
                    </a:cubicBezTo>
                    <a:lnTo>
                      <a:pt x="38894" y="17846"/>
                    </a:lnTo>
                    <a:close/>
                    <a:moveTo>
                      <a:pt x="21916" y="19814"/>
                    </a:moveTo>
                    <a:lnTo>
                      <a:pt x="21916" y="20015"/>
                    </a:lnTo>
                    <a:lnTo>
                      <a:pt x="22583" y="20015"/>
                    </a:lnTo>
                    <a:cubicBezTo>
                      <a:pt x="23050" y="20015"/>
                      <a:pt x="23450" y="20381"/>
                      <a:pt x="23450" y="20882"/>
                    </a:cubicBezTo>
                    <a:cubicBezTo>
                      <a:pt x="23450" y="21449"/>
                      <a:pt x="23917" y="21949"/>
                      <a:pt x="24518" y="21949"/>
                    </a:cubicBezTo>
                    <a:lnTo>
                      <a:pt x="25151" y="21949"/>
                    </a:lnTo>
                    <a:lnTo>
                      <a:pt x="25151" y="21716"/>
                    </a:lnTo>
                    <a:lnTo>
                      <a:pt x="24518" y="21716"/>
                    </a:lnTo>
                    <a:cubicBezTo>
                      <a:pt x="24051" y="21716"/>
                      <a:pt x="23650" y="21349"/>
                      <a:pt x="23650" y="20882"/>
                    </a:cubicBezTo>
                    <a:cubicBezTo>
                      <a:pt x="23650" y="20281"/>
                      <a:pt x="23183" y="19814"/>
                      <a:pt x="22583" y="19814"/>
                    </a:cubicBezTo>
                    <a:close/>
                    <a:moveTo>
                      <a:pt x="6004" y="22683"/>
                    </a:moveTo>
                    <a:lnTo>
                      <a:pt x="6004" y="22917"/>
                    </a:lnTo>
                    <a:lnTo>
                      <a:pt x="6671" y="22917"/>
                    </a:lnTo>
                    <a:cubicBezTo>
                      <a:pt x="7138" y="22917"/>
                      <a:pt x="7539" y="23284"/>
                      <a:pt x="7539" y="23751"/>
                    </a:cubicBezTo>
                    <a:cubicBezTo>
                      <a:pt x="7539" y="24351"/>
                      <a:pt x="8006" y="24818"/>
                      <a:pt x="8606" y="24818"/>
                    </a:cubicBezTo>
                    <a:lnTo>
                      <a:pt x="9240" y="24818"/>
                    </a:lnTo>
                    <a:lnTo>
                      <a:pt x="9240" y="24618"/>
                    </a:lnTo>
                    <a:lnTo>
                      <a:pt x="8606" y="24618"/>
                    </a:lnTo>
                    <a:cubicBezTo>
                      <a:pt x="8139" y="24618"/>
                      <a:pt x="7739" y="24218"/>
                      <a:pt x="7739" y="23751"/>
                    </a:cubicBezTo>
                    <a:cubicBezTo>
                      <a:pt x="7739" y="23183"/>
                      <a:pt x="7272" y="22683"/>
                      <a:pt x="6671" y="22683"/>
                    </a:cubicBezTo>
                    <a:close/>
                    <a:moveTo>
                      <a:pt x="31589" y="22850"/>
                    </a:moveTo>
                    <a:lnTo>
                      <a:pt x="31456" y="22983"/>
                    </a:lnTo>
                    <a:lnTo>
                      <a:pt x="31923" y="23450"/>
                    </a:lnTo>
                    <a:cubicBezTo>
                      <a:pt x="32256" y="23784"/>
                      <a:pt x="32256" y="24351"/>
                      <a:pt x="31923" y="24685"/>
                    </a:cubicBezTo>
                    <a:cubicBezTo>
                      <a:pt x="31523" y="25085"/>
                      <a:pt x="31523" y="25752"/>
                      <a:pt x="31923" y="26186"/>
                    </a:cubicBezTo>
                    <a:lnTo>
                      <a:pt x="32356" y="26619"/>
                    </a:lnTo>
                    <a:lnTo>
                      <a:pt x="32523" y="26486"/>
                    </a:lnTo>
                    <a:lnTo>
                      <a:pt x="32090" y="26052"/>
                    </a:lnTo>
                    <a:cubicBezTo>
                      <a:pt x="31723" y="25719"/>
                      <a:pt x="31723" y="25152"/>
                      <a:pt x="32090" y="24818"/>
                    </a:cubicBezTo>
                    <a:cubicBezTo>
                      <a:pt x="32490" y="24418"/>
                      <a:pt x="32490" y="23717"/>
                      <a:pt x="32090" y="23317"/>
                    </a:cubicBezTo>
                    <a:lnTo>
                      <a:pt x="31589" y="22850"/>
                    </a:lnTo>
                    <a:close/>
                    <a:moveTo>
                      <a:pt x="1201" y="26186"/>
                    </a:moveTo>
                    <a:lnTo>
                      <a:pt x="734" y="26653"/>
                    </a:lnTo>
                    <a:cubicBezTo>
                      <a:pt x="566" y="26820"/>
                      <a:pt x="352" y="26894"/>
                      <a:pt x="130" y="26894"/>
                    </a:cubicBezTo>
                    <a:cubicBezTo>
                      <a:pt x="87" y="26894"/>
                      <a:pt x="43" y="26892"/>
                      <a:pt x="0" y="26886"/>
                    </a:cubicBezTo>
                    <a:cubicBezTo>
                      <a:pt x="0" y="26953"/>
                      <a:pt x="0" y="27020"/>
                      <a:pt x="0" y="27086"/>
                    </a:cubicBezTo>
                    <a:lnTo>
                      <a:pt x="100" y="27086"/>
                    </a:lnTo>
                    <a:cubicBezTo>
                      <a:pt x="128" y="27090"/>
                      <a:pt x="156" y="27091"/>
                      <a:pt x="184" y="27091"/>
                    </a:cubicBezTo>
                    <a:cubicBezTo>
                      <a:pt x="428" y="27091"/>
                      <a:pt x="688" y="26966"/>
                      <a:pt x="867" y="26786"/>
                    </a:cubicBezTo>
                    <a:lnTo>
                      <a:pt x="1334" y="26319"/>
                    </a:lnTo>
                    <a:lnTo>
                      <a:pt x="1201" y="26186"/>
                    </a:lnTo>
                    <a:close/>
                    <a:moveTo>
                      <a:pt x="17613" y="27386"/>
                    </a:moveTo>
                    <a:lnTo>
                      <a:pt x="17146" y="27853"/>
                    </a:lnTo>
                    <a:cubicBezTo>
                      <a:pt x="16979" y="28020"/>
                      <a:pt x="16762" y="28104"/>
                      <a:pt x="16545" y="28104"/>
                    </a:cubicBezTo>
                    <a:cubicBezTo>
                      <a:pt x="16328" y="28104"/>
                      <a:pt x="16112" y="28020"/>
                      <a:pt x="15945" y="27853"/>
                    </a:cubicBezTo>
                    <a:cubicBezTo>
                      <a:pt x="15728" y="27653"/>
                      <a:pt x="15453" y="27553"/>
                      <a:pt x="15178" y="27553"/>
                    </a:cubicBezTo>
                    <a:cubicBezTo>
                      <a:pt x="14902" y="27553"/>
                      <a:pt x="14627" y="27653"/>
                      <a:pt x="14410" y="27853"/>
                    </a:cubicBezTo>
                    <a:lnTo>
                      <a:pt x="13977" y="28287"/>
                    </a:lnTo>
                    <a:lnTo>
                      <a:pt x="14143" y="28454"/>
                    </a:lnTo>
                    <a:lnTo>
                      <a:pt x="14577" y="27987"/>
                    </a:lnTo>
                    <a:cubicBezTo>
                      <a:pt x="14744" y="27820"/>
                      <a:pt x="14961" y="27737"/>
                      <a:pt x="15178" y="27737"/>
                    </a:cubicBezTo>
                    <a:cubicBezTo>
                      <a:pt x="15394" y="27737"/>
                      <a:pt x="15611" y="27820"/>
                      <a:pt x="15778" y="27987"/>
                    </a:cubicBezTo>
                    <a:cubicBezTo>
                      <a:pt x="15995" y="28204"/>
                      <a:pt x="16270" y="28312"/>
                      <a:pt x="16545" y="28312"/>
                    </a:cubicBezTo>
                    <a:cubicBezTo>
                      <a:pt x="16820" y="28312"/>
                      <a:pt x="17096" y="28204"/>
                      <a:pt x="17312" y="27987"/>
                    </a:cubicBezTo>
                    <a:lnTo>
                      <a:pt x="17779" y="27520"/>
                    </a:lnTo>
                    <a:lnTo>
                      <a:pt x="17613" y="27386"/>
                    </a:lnTo>
                    <a:close/>
                    <a:moveTo>
                      <a:pt x="40796" y="28754"/>
                    </a:moveTo>
                    <a:lnTo>
                      <a:pt x="40329" y="29221"/>
                    </a:lnTo>
                    <a:cubicBezTo>
                      <a:pt x="40162" y="29405"/>
                      <a:pt x="39945" y="29496"/>
                      <a:pt x="39728" y="29496"/>
                    </a:cubicBezTo>
                    <a:cubicBezTo>
                      <a:pt x="39512" y="29496"/>
                      <a:pt x="39295" y="29405"/>
                      <a:pt x="39128" y="29221"/>
                    </a:cubicBezTo>
                    <a:cubicBezTo>
                      <a:pt x="38911" y="29021"/>
                      <a:pt x="38636" y="28921"/>
                      <a:pt x="38365" y="28921"/>
                    </a:cubicBezTo>
                    <a:cubicBezTo>
                      <a:pt x="38094" y="28921"/>
                      <a:pt x="37827" y="29021"/>
                      <a:pt x="37627" y="29221"/>
                    </a:cubicBezTo>
                    <a:lnTo>
                      <a:pt x="37160" y="29688"/>
                    </a:lnTo>
                    <a:lnTo>
                      <a:pt x="37327" y="29822"/>
                    </a:lnTo>
                    <a:lnTo>
                      <a:pt x="37760" y="29388"/>
                    </a:lnTo>
                    <a:cubicBezTo>
                      <a:pt x="37927" y="29221"/>
                      <a:pt x="38144" y="29138"/>
                      <a:pt x="38361" y="29138"/>
                    </a:cubicBezTo>
                    <a:cubicBezTo>
                      <a:pt x="38578" y="29138"/>
                      <a:pt x="38794" y="29221"/>
                      <a:pt x="38961" y="29388"/>
                    </a:cubicBezTo>
                    <a:cubicBezTo>
                      <a:pt x="39161" y="29588"/>
                      <a:pt x="39428" y="29688"/>
                      <a:pt x="39728" y="29688"/>
                    </a:cubicBezTo>
                    <a:cubicBezTo>
                      <a:pt x="39995" y="29688"/>
                      <a:pt x="40295" y="29588"/>
                      <a:pt x="40496" y="29388"/>
                    </a:cubicBezTo>
                    <a:lnTo>
                      <a:pt x="40963" y="28921"/>
                    </a:lnTo>
                    <a:lnTo>
                      <a:pt x="40796" y="28754"/>
                    </a:lnTo>
                    <a:close/>
                    <a:moveTo>
                      <a:pt x="24417" y="29288"/>
                    </a:moveTo>
                    <a:lnTo>
                      <a:pt x="24417" y="29922"/>
                    </a:lnTo>
                    <a:cubicBezTo>
                      <a:pt x="24417" y="30389"/>
                      <a:pt x="24017" y="30789"/>
                      <a:pt x="23550" y="30789"/>
                    </a:cubicBezTo>
                    <a:cubicBezTo>
                      <a:pt x="22950" y="30789"/>
                      <a:pt x="22483" y="31256"/>
                      <a:pt x="22483" y="31856"/>
                    </a:cubicBezTo>
                    <a:lnTo>
                      <a:pt x="22483" y="32557"/>
                    </a:lnTo>
                    <a:lnTo>
                      <a:pt x="22683" y="32557"/>
                    </a:lnTo>
                    <a:lnTo>
                      <a:pt x="22683" y="31856"/>
                    </a:lnTo>
                    <a:cubicBezTo>
                      <a:pt x="22683" y="31389"/>
                      <a:pt x="23083" y="30989"/>
                      <a:pt x="23550" y="30989"/>
                    </a:cubicBezTo>
                    <a:cubicBezTo>
                      <a:pt x="24151" y="30989"/>
                      <a:pt x="24618" y="30522"/>
                      <a:pt x="24618" y="29922"/>
                    </a:cubicBezTo>
                    <a:lnTo>
                      <a:pt x="24618" y="29288"/>
                    </a:lnTo>
                    <a:close/>
                    <a:moveTo>
                      <a:pt x="8039" y="31356"/>
                    </a:moveTo>
                    <a:lnTo>
                      <a:pt x="7872" y="31489"/>
                    </a:lnTo>
                    <a:lnTo>
                      <a:pt x="8339" y="31956"/>
                    </a:lnTo>
                    <a:cubicBezTo>
                      <a:pt x="8673" y="32290"/>
                      <a:pt x="8673" y="32857"/>
                      <a:pt x="8339" y="33191"/>
                    </a:cubicBezTo>
                    <a:cubicBezTo>
                      <a:pt x="7939" y="33591"/>
                      <a:pt x="7939" y="34258"/>
                      <a:pt x="8339" y="34692"/>
                    </a:cubicBezTo>
                    <a:lnTo>
                      <a:pt x="8806" y="35125"/>
                    </a:lnTo>
                    <a:lnTo>
                      <a:pt x="8940" y="34992"/>
                    </a:lnTo>
                    <a:lnTo>
                      <a:pt x="8473" y="34558"/>
                    </a:lnTo>
                    <a:cubicBezTo>
                      <a:pt x="8139" y="34191"/>
                      <a:pt x="8139" y="33658"/>
                      <a:pt x="8473" y="33324"/>
                    </a:cubicBezTo>
                    <a:cubicBezTo>
                      <a:pt x="8673" y="33124"/>
                      <a:pt x="8806" y="32857"/>
                      <a:pt x="8806" y="32590"/>
                    </a:cubicBezTo>
                    <a:cubicBezTo>
                      <a:pt x="8806" y="32290"/>
                      <a:pt x="8673" y="32023"/>
                      <a:pt x="8473" y="31823"/>
                    </a:cubicBezTo>
                    <a:lnTo>
                      <a:pt x="8039" y="31356"/>
                    </a:lnTo>
                    <a:close/>
                    <a:moveTo>
                      <a:pt x="31056" y="33491"/>
                    </a:moveTo>
                    <a:lnTo>
                      <a:pt x="31056" y="33691"/>
                    </a:lnTo>
                    <a:lnTo>
                      <a:pt x="31723" y="33691"/>
                    </a:lnTo>
                    <a:cubicBezTo>
                      <a:pt x="32223" y="33691"/>
                      <a:pt x="32590" y="34058"/>
                      <a:pt x="32590" y="34558"/>
                    </a:cubicBezTo>
                    <a:cubicBezTo>
                      <a:pt x="32590" y="35125"/>
                      <a:pt x="33057" y="35626"/>
                      <a:pt x="33657" y="35626"/>
                    </a:cubicBezTo>
                    <a:lnTo>
                      <a:pt x="34291" y="35626"/>
                    </a:lnTo>
                    <a:lnTo>
                      <a:pt x="34291" y="35392"/>
                    </a:lnTo>
                    <a:lnTo>
                      <a:pt x="33657" y="35392"/>
                    </a:lnTo>
                    <a:cubicBezTo>
                      <a:pt x="33190" y="35392"/>
                      <a:pt x="32790" y="35025"/>
                      <a:pt x="32790" y="34558"/>
                    </a:cubicBezTo>
                    <a:cubicBezTo>
                      <a:pt x="32790" y="33958"/>
                      <a:pt x="32323" y="33491"/>
                      <a:pt x="31723" y="33491"/>
                    </a:cubicBezTo>
                    <a:close/>
                    <a:moveTo>
                      <a:pt x="43698" y="33257"/>
                    </a:moveTo>
                    <a:lnTo>
                      <a:pt x="43564" y="33391"/>
                    </a:lnTo>
                    <a:lnTo>
                      <a:pt x="44031" y="33858"/>
                    </a:lnTo>
                    <a:cubicBezTo>
                      <a:pt x="44365" y="34191"/>
                      <a:pt x="44365" y="34758"/>
                      <a:pt x="44031" y="35092"/>
                    </a:cubicBezTo>
                    <a:cubicBezTo>
                      <a:pt x="43598" y="35492"/>
                      <a:pt x="43598" y="36159"/>
                      <a:pt x="44031" y="36593"/>
                    </a:cubicBezTo>
                    <a:lnTo>
                      <a:pt x="44465" y="37027"/>
                    </a:lnTo>
                    <a:lnTo>
                      <a:pt x="44632" y="36893"/>
                    </a:lnTo>
                    <a:lnTo>
                      <a:pt x="44165" y="36460"/>
                    </a:lnTo>
                    <a:cubicBezTo>
                      <a:pt x="43831" y="36126"/>
                      <a:pt x="43831" y="35559"/>
                      <a:pt x="44165" y="35225"/>
                    </a:cubicBezTo>
                    <a:cubicBezTo>
                      <a:pt x="44599" y="34825"/>
                      <a:pt x="44599" y="34125"/>
                      <a:pt x="44165" y="33724"/>
                    </a:cubicBezTo>
                    <a:lnTo>
                      <a:pt x="43698" y="33257"/>
                    </a:lnTo>
                    <a:close/>
                    <a:moveTo>
                      <a:pt x="13910" y="36593"/>
                    </a:moveTo>
                    <a:lnTo>
                      <a:pt x="13910" y="36793"/>
                    </a:lnTo>
                    <a:lnTo>
                      <a:pt x="14577" y="36793"/>
                    </a:lnTo>
                    <a:cubicBezTo>
                      <a:pt x="15044" y="36793"/>
                      <a:pt x="15444" y="37193"/>
                      <a:pt x="15444" y="37660"/>
                    </a:cubicBezTo>
                    <a:cubicBezTo>
                      <a:pt x="15444" y="38261"/>
                      <a:pt x="15911" y="38728"/>
                      <a:pt x="16512" y="38728"/>
                    </a:cubicBezTo>
                    <a:lnTo>
                      <a:pt x="17112" y="38728"/>
                    </a:lnTo>
                    <a:lnTo>
                      <a:pt x="17112" y="38528"/>
                    </a:lnTo>
                    <a:lnTo>
                      <a:pt x="16512" y="38528"/>
                    </a:lnTo>
                    <a:cubicBezTo>
                      <a:pt x="16011" y="38528"/>
                      <a:pt x="15645" y="38127"/>
                      <a:pt x="15645" y="37660"/>
                    </a:cubicBezTo>
                    <a:cubicBezTo>
                      <a:pt x="15645" y="37060"/>
                      <a:pt x="15144" y="36593"/>
                      <a:pt x="14577" y="36593"/>
                    </a:cubicBezTo>
                    <a:close/>
                    <a:moveTo>
                      <a:pt x="1935" y="39695"/>
                    </a:moveTo>
                    <a:lnTo>
                      <a:pt x="1901" y="39929"/>
                    </a:lnTo>
                    <a:cubicBezTo>
                      <a:pt x="2035" y="39995"/>
                      <a:pt x="2202" y="40029"/>
                      <a:pt x="2368" y="40029"/>
                    </a:cubicBezTo>
                    <a:lnTo>
                      <a:pt x="3036" y="40029"/>
                    </a:lnTo>
                    <a:lnTo>
                      <a:pt x="3036" y="39829"/>
                    </a:lnTo>
                    <a:lnTo>
                      <a:pt x="2368" y="39829"/>
                    </a:lnTo>
                    <a:cubicBezTo>
                      <a:pt x="2235" y="39829"/>
                      <a:pt x="2068" y="39795"/>
                      <a:pt x="1935" y="39695"/>
                    </a:cubicBezTo>
                    <a:close/>
                    <a:moveTo>
                      <a:pt x="25385" y="38061"/>
                    </a:moveTo>
                    <a:lnTo>
                      <a:pt x="25251" y="38228"/>
                    </a:lnTo>
                    <a:lnTo>
                      <a:pt x="25718" y="38695"/>
                    </a:lnTo>
                    <a:cubicBezTo>
                      <a:pt x="26052" y="39028"/>
                      <a:pt x="26052" y="39562"/>
                      <a:pt x="25718" y="39895"/>
                    </a:cubicBezTo>
                    <a:cubicBezTo>
                      <a:pt x="25285" y="40329"/>
                      <a:pt x="25285" y="40996"/>
                      <a:pt x="25718" y="41430"/>
                    </a:cubicBezTo>
                    <a:lnTo>
                      <a:pt x="26152" y="41863"/>
                    </a:lnTo>
                    <a:lnTo>
                      <a:pt x="26319" y="41730"/>
                    </a:lnTo>
                    <a:lnTo>
                      <a:pt x="25852" y="41263"/>
                    </a:lnTo>
                    <a:cubicBezTo>
                      <a:pt x="25518" y="40929"/>
                      <a:pt x="25518" y="40396"/>
                      <a:pt x="25852" y="40062"/>
                    </a:cubicBezTo>
                    <a:cubicBezTo>
                      <a:pt x="26052" y="39862"/>
                      <a:pt x="26185" y="39562"/>
                      <a:pt x="26185" y="39295"/>
                    </a:cubicBezTo>
                    <a:cubicBezTo>
                      <a:pt x="26185" y="39028"/>
                      <a:pt x="26052" y="38728"/>
                      <a:pt x="25852" y="38528"/>
                    </a:cubicBezTo>
                    <a:lnTo>
                      <a:pt x="25385" y="38061"/>
                    </a:lnTo>
                    <a:close/>
                    <a:moveTo>
                      <a:pt x="39728" y="38961"/>
                    </a:moveTo>
                    <a:lnTo>
                      <a:pt x="39728" y="39629"/>
                    </a:lnTo>
                    <a:cubicBezTo>
                      <a:pt x="39695" y="40096"/>
                      <a:pt x="39328" y="40462"/>
                      <a:pt x="38894" y="40462"/>
                    </a:cubicBezTo>
                    <a:cubicBezTo>
                      <a:pt x="38294" y="40462"/>
                      <a:pt x="37827" y="40929"/>
                      <a:pt x="37827" y="41530"/>
                    </a:cubicBezTo>
                    <a:lnTo>
                      <a:pt x="37827" y="42197"/>
                    </a:lnTo>
                    <a:lnTo>
                      <a:pt x="38027" y="42197"/>
                    </a:lnTo>
                    <a:lnTo>
                      <a:pt x="37994" y="41530"/>
                    </a:lnTo>
                    <a:cubicBezTo>
                      <a:pt x="37994" y="41063"/>
                      <a:pt x="38394" y="40663"/>
                      <a:pt x="38861" y="40663"/>
                    </a:cubicBezTo>
                    <a:cubicBezTo>
                      <a:pt x="38880" y="40664"/>
                      <a:pt x="38899" y="40664"/>
                      <a:pt x="38918" y="40664"/>
                    </a:cubicBezTo>
                    <a:cubicBezTo>
                      <a:pt x="39491" y="40664"/>
                      <a:pt x="39929" y="40177"/>
                      <a:pt x="39929" y="39595"/>
                    </a:cubicBezTo>
                    <a:lnTo>
                      <a:pt x="39929" y="38961"/>
                    </a:lnTo>
                    <a:close/>
                    <a:moveTo>
                      <a:pt x="11075" y="42697"/>
                    </a:moveTo>
                    <a:lnTo>
                      <a:pt x="10608" y="43164"/>
                    </a:lnTo>
                    <a:cubicBezTo>
                      <a:pt x="10424" y="43331"/>
                      <a:pt x="10199" y="43415"/>
                      <a:pt x="9978" y="43415"/>
                    </a:cubicBezTo>
                    <a:cubicBezTo>
                      <a:pt x="9757" y="43415"/>
                      <a:pt x="9540" y="43331"/>
                      <a:pt x="9373" y="43164"/>
                    </a:cubicBezTo>
                    <a:cubicBezTo>
                      <a:pt x="9157" y="42964"/>
                      <a:pt x="8881" y="42864"/>
                      <a:pt x="8610" y="42864"/>
                    </a:cubicBezTo>
                    <a:cubicBezTo>
                      <a:pt x="8339" y="42864"/>
                      <a:pt x="8072" y="42964"/>
                      <a:pt x="7872" y="43164"/>
                    </a:cubicBezTo>
                    <a:lnTo>
                      <a:pt x="7405" y="43598"/>
                    </a:lnTo>
                    <a:lnTo>
                      <a:pt x="7572" y="43765"/>
                    </a:lnTo>
                    <a:lnTo>
                      <a:pt x="8006" y="43298"/>
                    </a:lnTo>
                    <a:cubicBezTo>
                      <a:pt x="8173" y="43148"/>
                      <a:pt x="8398" y="43073"/>
                      <a:pt x="8623" y="43073"/>
                    </a:cubicBezTo>
                    <a:cubicBezTo>
                      <a:pt x="8848" y="43073"/>
                      <a:pt x="9073" y="43148"/>
                      <a:pt x="9240" y="43298"/>
                    </a:cubicBezTo>
                    <a:cubicBezTo>
                      <a:pt x="9440" y="43515"/>
                      <a:pt x="9707" y="43623"/>
                      <a:pt x="9978" y="43623"/>
                    </a:cubicBezTo>
                    <a:cubicBezTo>
                      <a:pt x="10249" y="43623"/>
                      <a:pt x="10524" y="43515"/>
                      <a:pt x="10741" y="43298"/>
                    </a:cubicBezTo>
                    <a:lnTo>
                      <a:pt x="11208" y="42831"/>
                    </a:lnTo>
                    <a:lnTo>
                      <a:pt x="11075" y="42697"/>
                    </a:lnTo>
                    <a:close/>
                    <a:moveTo>
                      <a:pt x="33157" y="44699"/>
                    </a:moveTo>
                    <a:lnTo>
                      <a:pt x="32690" y="45166"/>
                    </a:lnTo>
                    <a:cubicBezTo>
                      <a:pt x="32523" y="45333"/>
                      <a:pt x="32306" y="45416"/>
                      <a:pt x="32090" y="45416"/>
                    </a:cubicBezTo>
                    <a:cubicBezTo>
                      <a:pt x="31873" y="45416"/>
                      <a:pt x="31656" y="45333"/>
                      <a:pt x="31489" y="45166"/>
                    </a:cubicBezTo>
                    <a:cubicBezTo>
                      <a:pt x="31272" y="44966"/>
                      <a:pt x="30997" y="44866"/>
                      <a:pt x="30726" y="44866"/>
                    </a:cubicBezTo>
                    <a:cubicBezTo>
                      <a:pt x="30455" y="44866"/>
                      <a:pt x="30188" y="44966"/>
                      <a:pt x="29988" y="45166"/>
                    </a:cubicBezTo>
                    <a:lnTo>
                      <a:pt x="29521" y="45599"/>
                    </a:lnTo>
                    <a:lnTo>
                      <a:pt x="29688" y="45766"/>
                    </a:lnTo>
                    <a:lnTo>
                      <a:pt x="30122" y="45333"/>
                    </a:lnTo>
                    <a:cubicBezTo>
                      <a:pt x="30288" y="45149"/>
                      <a:pt x="30505" y="45057"/>
                      <a:pt x="30722" y="45057"/>
                    </a:cubicBezTo>
                    <a:cubicBezTo>
                      <a:pt x="30939" y="45057"/>
                      <a:pt x="31156" y="45149"/>
                      <a:pt x="31322" y="45333"/>
                    </a:cubicBezTo>
                    <a:cubicBezTo>
                      <a:pt x="31539" y="45533"/>
                      <a:pt x="31814" y="45633"/>
                      <a:pt x="32090" y="45633"/>
                    </a:cubicBezTo>
                    <a:cubicBezTo>
                      <a:pt x="32365" y="45633"/>
                      <a:pt x="32640" y="45533"/>
                      <a:pt x="32857" y="45333"/>
                    </a:cubicBezTo>
                    <a:lnTo>
                      <a:pt x="33324" y="44832"/>
                    </a:lnTo>
                    <a:lnTo>
                      <a:pt x="33157" y="44699"/>
                    </a:lnTo>
                    <a:close/>
                    <a:moveTo>
                      <a:pt x="44065" y="44332"/>
                    </a:moveTo>
                    <a:lnTo>
                      <a:pt x="44065" y="44532"/>
                    </a:lnTo>
                    <a:lnTo>
                      <a:pt x="44765" y="44532"/>
                    </a:lnTo>
                    <a:cubicBezTo>
                      <a:pt x="45232" y="44532"/>
                      <a:pt x="45599" y="44932"/>
                      <a:pt x="45599" y="45399"/>
                    </a:cubicBezTo>
                    <a:cubicBezTo>
                      <a:pt x="45599" y="46000"/>
                      <a:pt x="46100" y="46467"/>
                      <a:pt x="46667" y="46467"/>
                    </a:cubicBezTo>
                    <a:lnTo>
                      <a:pt x="47300" y="46467"/>
                    </a:lnTo>
                    <a:lnTo>
                      <a:pt x="47300" y="46267"/>
                    </a:lnTo>
                    <a:lnTo>
                      <a:pt x="46667" y="46267"/>
                    </a:lnTo>
                    <a:cubicBezTo>
                      <a:pt x="46200" y="46267"/>
                      <a:pt x="45833" y="45866"/>
                      <a:pt x="45833" y="45399"/>
                    </a:cubicBezTo>
                    <a:cubicBezTo>
                      <a:pt x="45833" y="44799"/>
                      <a:pt x="45332" y="44332"/>
                      <a:pt x="44765" y="44332"/>
                    </a:cubicBezTo>
                    <a:close/>
                    <a:moveTo>
                      <a:pt x="19447" y="44499"/>
                    </a:moveTo>
                    <a:lnTo>
                      <a:pt x="19447" y="45132"/>
                    </a:lnTo>
                    <a:cubicBezTo>
                      <a:pt x="19447" y="45599"/>
                      <a:pt x="19047" y="46000"/>
                      <a:pt x="18580" y="46000"/>
                    </a:cubicBezTo>
                    <a:cubicBezTo>
                      <a:pt x="18013" y="46000"/>
                      <a:pt x="17513" y="46467"/>
                      <a:pt x="17513" y="47067"/>
                    </a:cubicBezTo>
                    <a:lnTo>
                      <a:pt x="17513" y="47734"/>
                    </a:lnTo>
                    <a:lnTo>
                      <a:pt x="17746" y="47734"/>
                    </a:lnTo>
                    <a:lnTo>
                      <a:pt x="17746" y="47067"/>
                    </a:lnTo>
                    <a:cubicBezTo>
                      <a:pt x="17746" y="46600"/>
                      <a:pt x="18113" y="46200"/>
                      <a:pt x="18580" y="46200"/>
                    </a:cubicBezTo>
                    <a:cubicBezTo>
                      <a:pt x="19180" y="46200"/>
                      <a:pt x="19647" y="45733"/>
                      <a:pt x="19647" y="45132"/>
                    </a:cubicBezTo>
                    <a:lnTo>
                      <a:pt x="19647" y="44499"/>
                    </a:lnTo>
                    <a:close/>
                    <a:moveTo>
                      <a:pt x="2202" y="49736"/>
                    </a:moveTo>
                    <a:lnTo>
                      <a:pt x="2202" y="49936"/>
                    </a:lnTo>
                    <a:lnTo>
                      <a:pt x="2835" y="49936"/>
                    </a:lnTo>
                    <a:cubicBezTo>
                      <a:pt x="3336" y="49936"/>
                      <a:pt x="3703" y="50336"/>
                      <a:pt x="3703" y="50803"/>
                    </a:cubicBezTo>
                    <a:cubicBezTo>
                      <a:pt x="3703" y="51404"/>
                      <a:pt x="4170" y="51871"/>
                      <a:pt x="4770" y="51871"/>
                    </a:cubicBezTo>
                    <a:lnTo>
                      <a:pt x="5404" y="51871"/>
                    </a:lnTo>
                    <a:lnTo>
                      <a:pt x="5404" y="51671"/>
                    </a:lnTo>
                    <a:lnTo>
                      <a:pt x="4770" y="51671"/>
                    </a:lnTo>
                    <a:cubicBezTo>
                      <a:pt x="4303" y="51671"/>
                      <a:pt x="3903" y="51270"/>
                      <a:pt x="3903" y="50803"/>
                    </a:cubicBezTo>
                    <a:cubicBezTo>
                      <a:pt x="3903" y="50203"/>
                      <a:pt x="3436" y="49736"/>
                      <a:pt x="2835" y="49736"/>
                    </a:cubicBezTo>
                    <a:close/>
                    <a:moveTo>
                      <a:pt x="37960" y="48535"/>
                    </a:moveTo>
                    <a:lnTo>
                      <a:pt x="37794" y="48668"/>
                    </a:lnTo>
                    <a:lnTo>
                      <a:pt x="38294" y="49135"/>
                    </a:lnTo>
                    <a:cubicBezTo>
                      <a:pt x="38628" y="49469"/>
                      <a:pt x="38628" y="50036"/>
                      <a:pt x="38294" y="50370"/>
                    </a:cubicBezTo>
                    <a:cubicBezTo>
                      <a:pt x="37860" y="50770"/>
                      <a:pt x="37860" y="51437"/>
                      <a:pt x="38294" y="51871"/>
                    </a:cubicBezTo>
                    <a:lnTo>
                      <a:pt x="38728" y="52304"/>
                    </a:lnTo>
                    <a:lnTo>
                      <a:pt x="38894" y="52171"/>
                    </a:lnTo>
                    <a:lnTo>
                      <a:pt x="38427" y="51737"/>
                    </a:lnTo>
                    <a:cubicBezTo>
                      <a:pt x="38094" y="51370"/>
                      <a:pt x="38094" y="50837"/>
                      <a:pt x="38427" y="50503"/>
                    </a:cubicBezTo>
                    <a:cubicBezTo>
                      <a:pt x="38828" y="50103"/>
                      <a:pt x="38828" y="49402"/>
                      <a:pt x="38427" y="49002"/>
                    </a:cubicBezTo>
                    <a:lnTo>
                      <a:pt x="37960" y="48535"/>
                    </a:lnTo>
                    <a:close/>
                    <a:moveTo>
                      <a:pt x="15011" y="51704"/>
                    </a:moveTo>
                    <a:lnTo>
                      <a:pt x="14544" y="52171"/>
                    </a:lnTo>
                    <a:cubicBezTo>
                      <a:pt x="14377" y="52338"/>
                      <a:pt x="14160" y="52421"/>
                      <a:pt x="13943" y="52421"/>
                    </a:cubicBezTo>
                    <a:cubicBezTo>
                      <a:pt x="13727" y="52421"/>
                      <a:pt x="13510" y="52338"/>
                      <a:pt x="13343" y="52171"/>
                    </a:cubicBezTo>
                    <a:cubicBezTo>
                      <a:pt x="13126" y="51971"/>
                      <a:pt x="12851" y="51871"/>
                      <a:pt x="12576" y="51871"/>
                    </a:cubicBezTo>
                    <a:cubicBezTo>
                      <a:pt x="12300" y="51871"/>
                      <a:pt x="12025" y="51971"/>
                      <a:pt x="11808" y="52171"/>
                    </a:cubicBezTo>
                    <a:lnTo>
                      <a:pt x="11375" y="52605"/>
                    </a:lnTo>
                    <a:lnTo>
                      <a:pt x="11508" y="52771"/>
                    </a:lnTo>
                    <a:lnTo>
                      <a:pt x="11975" y="52304"/>
                    </a:lnTo>
                    <a:cubicBezTo>
                      <a:pt x="12142" y="52154"/>
                      <a:pt x="12359" y="52079"/>
                      <a:pt x="12576" y="52079"/>
                    </a:cubicBezTo>
                    <a:cubicBezTo>
                      <a:pt x="12793" y="52079"/>
                      <a:pt x="13009" y="52154"/>
                      <a:pt x="13176" y="52304"/>
                    </a:cubicBezTo>
                    <a:cubicBezTo>
                      <a:pt x="13376" y="52504"/>
                      <a:pt x="13643" y="52638"/>
                      <a:pt x="13943" y="52638"/>
                    </a:cubicBezTo>
                    <a:cubicBezTo>
                      <a:pt x="14210" y="52638"/>
                      <a:pt x="14477" y="52504"/>
                      <a:pt x="14711" y="52304"/>
                    </a:cubicBezTo>
                    <a:lnTo>
                      <a:pt x="15178" y="51837"/>
                    </a:lnTo>
                    <a:lnTo>
                      <a:pt x="15011" y="51704"/>
                    </a:lnTo>
                    <a:close/>
                    <a:moveTo>
                      <a:pt x="23884" y="50770"/>
                    </a:moveTo>
                    <a:lnTo>
                      <a:pt x="23884" y="50970"/>
                    </a:lnTo>
                    <a:lnTo>
                      <a:pt x="24551" y="50970"/>
                    </a:lnTo>
                    <a:cubicBezTo>
                      <a:pt x="25018" y="50970"/>
                      <a:pt x="25418" y="51337"/>
                      <a:pt x="25418" y="51837"/>
                    </a:cubicBezTo>
                    <a:cubicBezTo>
                      <a:pt x="25418" y="52404"/>
                      <a:pt x="25885" y="52905"/>
                      <a:pt x="26486" y="52905"/>
                    </a:cubicBezTo>
                    <a:lnTo>
                      <a:pt x="27119" y="52905"/>
                    </a:lnTo>
                    <a:lnTo>
                      <a:pt x="27119" y="52671"/>
                    </a:lnTo>
                    <a:lnTo>
                      <a:pt x="26486" y="52671"/>
                    </a:lnTo>
                    <a:cubicBezTo>
                      <a:pt x="26019" y="52671"/>
                      <a:pt x="25618" y="52304"/>
                      <a:pt x="25618" y="51837"/>
                    </a:cubicBezTo>
                    <a:cubicBezTo>
                      <a:pt x="25618" y="51237"/>
                      <a:pt x="25151" y="50770"/>
                      <a:pt x="24551" y="507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6492190" y="1724138"/>
                <a:ext cx="362077" cy="636309"/>
              </a:xfrm>
              <a:custGeom>
                <a:avLst/>
                <a:gdLst/>
                <a:ahLst/>
                <a:cxnLst/>
                <a:rect l="l" t="t" r="r" b="b"/>
                <a:pathLst>
                  <a:path w="13878" h="24389" extrusionOk="0">
                    <a:moveTo>
                      <a:pt x="9341" y="0"/>
                    </a:moveTo>
                    <a:lnTo>
                      <a:pt x="8140" y="1035"/>
                    </a:lnTo>
                    <a:lnTo>
                      <a:pt x="1" y="8607"/>
                    </a:lnTo>
                    <a:lnTo>
                      <a:pt x="3170" y="16145"/>
                    </a:lnTo>
                    <a:lnTo>
                      <a:pt x="3403" y="16712"/>
                    </a:lnTo>
                    <a:cubicBezTo>
                      <a:pt x="3403" y="16712"/>
                      <a:pt x="2363" y="24388"/>
                      <a:pt x="3685" y="24388"/>
                    </a:cubicBezTo>
                    <a:cubicBezTo>
                      <a:pt x="3702" y="24388"/>
                      <a:pt x="3719" y="24387"/>
                      <a:pt x="3737" y="24385"/>
                    </a:cubicBezTo>
                    <a:cubicBezTo>
                      <a:pt x="8040" y="23817"/>
                      <a:pt x="13811" y="16679"/>
                      <a:pt x="13844" y="15712"/>
                    </a:cubicBezTo>
                    <a:cubicBezTo>
                      <a:pt x="13877" y="15311"/>
                      <a:pt x="13177" y="11909"/>
                      <a:pt x="12243" y="8673"/>
                    </a:cubicBezTo>
                    <a:cubicBezTo>
                      <a:pt x="12143" y="8340"/>
                      <a:pt x="12043" y="8040"/>
                      <a:pt x="11943" y="7706"/>
                    </a:cubicBezTo>
                    <a:cubicBezTo>
                      <a:pt x="11843" y="7372"/>
                      <a:pt x="11743" y="7072"/>
                      <a:pt x="11643" y="6772"/>
                    </a:cubicBezTo>
                    <a:cubicBezTo>
                      <a:pt x="11509" y="6372"/>
                      <a:pt x="11376" y="5971"/>
                      <a:pt x="11242" y="5571"/>
                    </a:cubicBezTo>
                    <a:cubicBezTo>
                      <a:pt x="11176" y="5438"/>
                      <a:pt x="11142" y="5304"/>
                      <a:pt x="11075" y="5137"/>
                    </a:cubicBezTo>
                    <a:lnTo>
                      <a:pt x="10942" y="4771"/>
                    </a:lnTo>
                    <a:cubicBezTo>
                      <a:pt x="10075" y="2135"/>
                      <a:pt x="9341" y="0"/>
                      <a:pt x="9341"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6492190" y="1724138"/>
                <a:ext cx="286364" cy="421249"/>
              </a:xfrm>
              <a:custGeom>
                <a:avLst/>
                <a:gdLst/>
                <a:ahLst/>
                <a:cxnLst/>
                <a:rect l="l" t="t" r="r" b="b"/>
                <a:pathLst>
                  <a:path w="10976" h="16146" extrusionOk="0">
                    <a:moveTo>
                      <a:pt x="9341" y="0"/>
                    </a:moveTo>
                    <a:lnTo>
                      <a:pt x="8140" y="1035"/>
                    </a:lnTo>
                    <a:lnTo>
                      <a:pt x="1" y="8607"/>
                    </a:lnTo>
                    <a:lnTo>
                      <a:pt x="3170" y="16145"/>
                    </a:lnTo>
                    <a:cubicBezTo>
                      <a:pt x="7306" y="13710"/>
                      <a:pt x="10175" y="9541"/>
                      <a:pt x="10975" y="4771"/>
                    </a:cubicBezTo>
                    <a:cubicBezTo>
                      <a:pt x="10075" y="2135"/>
                      <a:pt x="9341" y="0"/>
                      <a:pt x="93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6123212" y="1218376"/>
                <a:ext cx="721493" cy="881946"/>
              </a:xfrm>
              <a:custGeom>
                <a:avLst/>
                <a:gdLst/>
                <a:ahLst/>
                <a:cxnLst/>
                <a:rect l="l" t="t" r="r" b="b"/>
                <a:pathLst>
                  <a:path w="27654" h="33804" extrusionOk="0">
                    <a:moveTo>
                      <a:pt x="13608" y="0"/>
                    </a:moveTo>
                    <a:cubicBezTo>
                      <a:pt x="7430" y="0"/>
                      <a:pt x="649" y="3962"/>
                      <a:pt x="334" y="17518"/>
                    </a:cubicBezTo>
                    <a:cubicBezTo>
                      <a:pt x="0" y="31895"/>
                      <a:pt x="8573" y="33697"/>
                      <a:pt x="11642" y="33797"/>
                    </a:cubicBezTo>
                    <a:cubicBezTo>
                      <a:pt x="11797" y="33800"/>
                      <a:pt x="11972" y="33803"/>
                      <a:pt x="12164" y="33803"/>
                    </a:cubicBezTo>
                    <a:cubicBezTo>
                      <a:pt x="15499" y="33803"/>
                      <a:pt x="24149" y="32919"/>
                      <a:pt x="25852" y="19453"/>
                    </a:cubicBezTo>
                    <a:cubicBezTo>
                      <a:pt x="27654" y="5210"/>
                      <a:pt x="21082" y="540"/>
                      <a:pt x="14678" y="39"/>
                    </a:cubicBezTo>
                    <a:cubicBezTo>
                      <a:pt x="14324" y="14"/>
                      <a:pt x="13967" y="0"/>
                      <a:pt x="13608"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6181913" y="1577961"/>
                <a:ext cx="72739" cy="42788"/>
              </a:xfrm>
              <a:custGeom>
                <a:avLst/>
                <a:gdLst/>
                <a:ahLst/>
                <a:cxnLst/>
                <a:rect l="l" t="t" r="r" b="b"/>
                <a:pathLst>
                  <a:path w="2788" h="1640" extrusionOk="0">
                    <a:moveTo>
                      <a:pt x="1813" y="1"/>
                    </a:moveTo>
                    <a:cubicBezTo>
                      <a:pt x="1671" y="1"/>
                      <a:pt x="1527" y="23"/>
                      <a:pt x="1386" y="66"/>
                    </a:cubicBezTo>
                    <a:cubicBezTo>
                      <a:pt x="919" y="166"/>
                      <a:pt x="519" y="433"/>
                      <a:pt x="252" y="800"/>
                    </a:cubicBezTo>
                    <a:cubicBezTo>
                      <a:pt x="1" y="1146"/>
                      <a:pt x="282" y="1640"/>
                      <a:pt x="707" y="1640"/>
                    </a:cubicBezTo>
                    <a:cubicBezTo>
                      <a:pt x="733" y="1640"/>
                      <a:pt x="759" y="1638"/>
                      <a:pt x="786" y="1634"/>
                    </a:cubicBezTo>
                    <a:cubicBezTo>
                      <a:pt x="1120" y="1567"/>
                      <a:pt x="1420" y="1467"/>
                      <a:pt x="1720" y="1367"/>
                    </a:cubicBezTo>
                    <a:cubicBezTo>
                      <a:pt x="2087" y="1334"/>
                      <a:pt x="2420" y="1167"/>
                      <a:pt x="2654" y="933"/>
                    </a:cubicBezTo>
                    <a:cubicBezTo>
                      <a:pt x="2787" y="733"/>
                      <a:pt x="2787" y="500"/>
                      <a:pt x="2621" y="300"/>
                    </a:cubicBezTo>
                    <a:cubicBezTo>
                      <a:pt x="2395" y="97"/>
                      <a:pt x="2109" y="1"/>
                      <a:pt x="18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6406044" y="1576213"/>
                <a:ext cx="74643" cy="40074"/>
              </a:xfrm>
              <a:custGeom>
                <a:avLst/>
                <a:gdLst/>
                <a:ahLst/>
                <a:cxnLst/>
                <a:rect l="l" t="t" r="r" b="b"/>
                <a:pathLst>
                  <a:path w="2861" h="1536" extrusionOk="0">
                    <a:moveTo>
                      <a:pt x="1082" y="1"/>
                    </a:moveTo>
                    <a:cubicBezTo>
                      <a:pt x="738" y="1"/>
                      <a:pt x="395" y="139"/>
                      <a:pt x="134" y="400"/>
                    </a:cubicBezTo>
                    <a:cubicBezTo>
                      <a:pt x="1" y="600"/>
                      <a:pt x="34" y="834"/>
                      <a:pt x="167" y="1034"/>
                    </a:cubicBezTo>
                    <a:cubicBezTo>
                      <a:pt x="434" y="1234"/>
                      <a:pt x="801" y="1367"/>
                      <a:pt x="1135" y="1367"/>
                    </a:cubicBezTo>
                    <a:cubicBezTo>
                      <a:pt x="1468" y="1434"/>
                      <a:pt x="1768" y="1501"/>
                      <a:pt x="2135" y="1534"/>
                    </a:cubicBezTo>
                    <a:cubicBezTo>
                      <a:pt x="2149" y="1535"/>
                      <a:pt x="2162" y="1536"/>
                      <a:pt x="2175" y="1536"/>
                    </a:cubicBezTo>
                    <a:cubicBezTo>
                      <a:pt x="2617" y="1536"/>
                      <a:pt x="2861" y="990"/>
                      <a:pt x="2569" y="633"/>
                    </a:cubicBezTo>
                    <a:cubicBezTo>
                      <a:pt x="2269" y="300"/>
                      <a:pt x="1835" y="100"/>
                      <a:pt x="1368" y="33"/>
                    </a:cubicBezTo>
                    <a:cubicBezTo>
                      <a:pt x="1274" y="11"/>
                      <a:pt x="1178" y="1"/>
                      <a:pt x="10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6412148" y="1712659"/>
                <a:ext cx="33082" cy="66321"/>
              </a:xfrm>
              <a:custGeom>
                <a:avLst/>
                <a:gdLst/>
                <a:ahLst/>
                <a:cxnLst/>
                <a:rect l="l" t="t" r="r" b="b"/>
                <a:pathLst>
                  <a:path w="1268" h="2542" extrusionOk="0">
                    <a:moveTo>
                      <a:pt x="137" y="0"/>
                    </a:moveTo>
                    <a:cubicBezTo>
                      <a:pt x="135" y="0"/>
                      <a:pt x="133" y="2"/>
                      <a:pt x="133" y="7"/>
                    </a:cubicBezTo>
                    <a:cubicBezTo>
                      <a:pt x="0" y="941"/>
                      <a:pt x="167" y="2442"/>
                      <a:pt x="1268" y="2542"/>
                    </a:cubicBezTo>
                    <a:cubicBezTo>
                      <a:pt x="1268" y="2529"/>
                      <a:pt x="1268" y="2509"/>
                      <a:pt x="1268" y="2509"/>
                    </a:cubicBezTo>
                    <a:cubicBezTo>
                      <a:pt x="367" y="2175"/>
                      <a:pt x="200" y="1074"/>
                      <a:pt x="200" y="107"/>
                    </a:cubicBezTo>
                    <a:cubicBezTo>
                      <a:pt x="200" y="78"/>
                      <a:pt x="151" y="0"/>
                      <a:pt x="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6404165" y="1685683"/>
                <a:ext cx="79261" cy="82105"/>
              </a:xfrm>
              <a:custGeom>
                <a:avLst/>
                <a:gdLst/>
                <a:ahLst/>
                <a:cxnLst/>
                <a:rect l="l" t="t" r="r" b="b"/>
                <a:pathLst>
                  <a:path w="3038" h="3147" extrusionOk="0">
                    <a:moveTo>
                      <a:pt x="1425" y="0"/>
                    </a:moveTo>
                    <a:cubicBezTo>
                      <a:pt x="1386" y="0"/>
                      <a:pt x="1347" y="2"/>
                      <a:pt x="1307" y="7"/>
                    </a:cubicBezTo>
                    <a:cubicBezTo>
                      <a:pt x="0" y="137"/>
                      <a:pt x="165" y="3146"/>
                      <a:pt x="1519" y="3146"/>
                    </a:cubicBezTo>
                    <a:cubicBezTo>
                      <a:pt x="1548" y="3146"/>
                      <a:pt x="1577" y="3145"/>
                      <a:pt x="1607" y="3142"/>
                    </a:cubicBezTo>
                    <a:cubicBezTo>
                      <a:pt x="3037" y="3012"/>
                      <a:pt x="2884" y="0"/>
                      <a:pt x="14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6449560" y="1683752"/>
                <a:ext cx="54841" cy="37257"/>
              </a:xfrm>
              <a:custGeom>
                <a:avLst/>
                <a:gdLst/>
                <a:ahLst/>
                <a:cxnLst/>
                <a:rect l="l" t="t" r="r" b="b"/>
                <a:pathLst>
                  <a:path w="2102" h="1428" extrusionOk="0">
                    <a:moveTo>
                      <a:pt x="2009" y="0"/>
                    </a:moveTo>
                    <a:cubicBezTo>
                      <a:pt x="2005" y="0"/>
                      <a:pt x="2002" y="4"/>
                      <a:pt x="2002" y="14"/>
                    </a:cubicBezTo>
                    <a:cubicBezTo>
                      <a:pt x="1768" y="348"/>
                      <a:pt x="1435" y="681"/>
                      <a:pt x="1101" y="681"/>
                    </a:cubicBezTo>
                    <a:cubicBezTo>
                      <a:pt x="768" y="648"/>
                      <a:pt x="467" y="381"/>
                      <a:pt x="201" y="214"/>
                    </a:cubicBezTo>
                    <a:cubicBezTo>
                      <a:pt x="179" y="204"/>
                      <a:pt x="160" y="199"/>
                      <a:pt x="142" y="199"/>
                    </a:cubicBezTo>
                    <a:cubicBezTo>
                      <a:pt x="48" y="199"/>
                      <a:pt x="0" y="330"/>
                      <a:pt x="0" y="414"/>
                    </a:cubicBezTo>
                    <a:cubicBezTo>
                      <a:pt x="183" y="963"/>
                      <a:pt x="533" y="1428"/>
                      <a:pt x="1101" y="1428"/>
                    </a:cubicBezTo>
                    <a:cubicBezTo>
                      <a:pt x="1155" y="1428"/>
                      <a:pt x="1210" y="1424"/>
                      <a:pt x="1268" y="1415"/>
                    </a:cubicBezTo>
                    <a:cubicBezTo>
                      <a:pt x="1902" y="1282"/>
                      <a:pt x="2102" y="648"/>
                      <a:pt x="2035" y="47"/>
                    </a:cubicBezTo>
                    <a:cubicBezTo>
                      <a:pt x="2035" y="24"/>
                      <a:pt x="2019" y="0"/>
                      <a:pt x="20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6232004" y="1710911"/>
                <a:ext cx="30473" cy="69817"/>
              </a:xfrm>
              <a:custGeom>
                <a:avLst/>
                <a:gdLst/>
                <a:ahLst/>
                <a:cxnLst/>
                <a:rect l="l" t="t" r="r" b="b"/>
                <a:pathLst>
                  <a:path w="1168" h="2676" extrusionOk="0">
                    <a:moveTo>
                      <a:pt x="897" y="0"/>
                    </a:moveTo>
                    <a:cubicBezTo>
                      <a:pt x="883" y="0"/>
                      <a:pt x="834" y="78"/>
                      <a:pt x="834" y="107"/>
                    </a:cubicBezTo>
                    <a:cubicBezTo>
                      <a:pt x="934" y="1075"/>
                      <a:pt x="901" y="2209"/>
                      <a:pt x="33" y="2609"/>
                    </a:cubicBezTo>
                    <a:cubicBezTo>
                      <a:pt x="0" y="2609"/>
                      <a:pt x="0" y="2642"/>
                      <a:pt x="33" y="2676"/>
                    </a:cubicBezTo>
                    <a:cubicBezTo>
                      <a:pt x="1101" y="2442"/>
                      <a:pt x="1168" y="941"/>
                      <a:pt x="901" y="7"/>
                    </a:cubicBezTo>
                    <a:cubicBezTo>
                      <a:pt x="901" y="2"/>
                      <a:pt x="899" y="0"/>
                      <a:pt x="8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6189348" y="1686726"/>
                <a:ext cx="80096" cy="81818"/>
              </a:xfrm>
              <a:custGeom>
                <a:avLst/>
                <a:gdLst/>
                <a:ahLst/>
                <a:cxnLst/>
                <a:rect l="l" t="t" r="r" b="b"/>
                <a:pathLst>
                  <a:path w="3070" h="3136" extrusionOk="0">
                    <a:moveTo>
                      <a:pt x="1602" y="0"/>
                    </a:moveTo>
                    <a:cubicBezTo>
                      <a:pt x="1" y="0"/>
                      <a:pt x="101" y="3136"/>
                      <a:pt x="1602" y="3136"/>
                    </a:cubicBezTo>
                    <a:cubicBezTo>
                      <a:pt x="3069" y="3136"/>
                      <a:pt x="2936" y="0"/>
                      <a:pt x="1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6171086" y="1688970"/>
                <a:ext cx="47875" cy="36369"/>
              </a:xfrm>
              <a:custGeom>
                <a:avLst/>
                <a:gdLst/>
                <a:ahLst/>
                <a:cxnLst/>
                <a:rect l="l" t="t" r="r" b="b"/>
                <a:pathLst>
                  <a:path w="1835" h="1394" extrusionOk="0">
                    <a:moveTo>
                      <a:pt x="12" y="0"/>
                    </a:moveTo>
                    <a:cubicBezTo>
                      <a:pt x="0" y="0"/>
                      <a:pt x="0" y="24"/>
                      <a:pt x="0" y="47"/>
                    </a:cubicBezTo>
                    <a:cubicBezTo>
                      <a:pt x="0" y="681"/>
                      <a:pt x="200" y="1282"/>
                      <a:pt x="801" y="1382"/>
                    </a:cubicBezTo>
                    <a:cubicBezTo>
                      <a:pt x="847" y="1390"/>
                      <a:pt x="892" y="1394"/>
                      <a:pt x="935" y="1394"/>
                    </a:cubicBezTo>
                    <a:cubicBezTo>
                      <a:pt x="1421" y="1394"/>
                      <a:pt x="1712" y="899"/>
                      <a:pt x="1835" y="348"/>
                    </a:cubicBezTo>
                    <a:cubicBezTo>
                      <a:pt x="1835" y="243"/>
                      <a:pt x="1793" y="117"/>
                      <a:pt x="1727" y="117"/>
                    </a:cubicBezTo>
                    <a:cubicBezTo>
                      <a:pt x="1709" y="117"/>
                      <a:pt x="1689" y="126"/>
                      <a:pt x="1668" y="148"/>
                    </a:cubicBezTo>
                    <a:cubicBezTo>
                      <a:pt x="1401" y="314"/>
                      <a:pt x="1168" y="615"/>
                      <a:pt x="867" y="648"/>
                    </a:cubicBezTo>
                    <a:cubicBezTo>
                      <a:pt x="853" y="649"/>
                      <a:pt x="839" y="650"/>
                      <a:pt x="825" y="650"/>
                    </a:cubicBezTo>
                    <a:cubicBezTo>
                      <a:pt x="539" y="650"/>
                      <a:pt x="256" y="332"/>
                      <a:pt x="33" y="14"/>
                    </a:cubicBezTo>
                    <a:cubicBezTo>
                      <a:pt x="24" y="4"/>
                      <a:pt x="17" y="0"/>
                      <a:pt x="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6366023" y="1908561"/>
                <a:ext cx="52232" cy="27055"/>
              </a:xfrm>
              <a:custGeom>
                <a:avLst/>
                <a:gdLst/>
                <a:ahLst/>
                <a:cxnLst/>
                <a:rect l="l" t="t" r="r" b="b"/>
                <a:pathLst>
                  <a:path w="2002" h="1037" extrusionOk="0">
                    <a:moveTo>
                      <a:pt x="1949" y="0"/>
                    </a:moveTo>
                    <a:cubicBezTo>
                      <a:pt x="1932" y="0"/>
                      <a:pt x="1914" y="11"/>
                      <a:pt x="1901" y="37"/>
                    </a:cubicBezTo>
                    <a:cubicBezTo>
                      <a:pt x="1701" y="270"/>
                      <a:pt x="1501" y="604"/>
                      <a:pt x="1134" y="670"/>
                    </a:cubicBezTo>
                    <a:cubicBezTo>
                      <a:pt x="1048" y="678"/>
                      <a:pt x="961" y="682"/>
                      <a:pt x="875" y="682"/>
                    </a:cubicBezTo>
                    <a:cubicBezTo>
                      <a:pt x="596" y="682"/>
                      <a:pt x="322" y="639"/>
                      <a:pt x="67" y="537"/>
                    </a:cubicBezTo>
                    <a:cubicBezTo>
                      <a:pt x="33" y="537"/>
                      <a:pt x="0" y="570"/>
                      <a:pt x="33" y="604"/>
                    </a:cubicBezTo>
                    <a:cubicBezTo>
                      <a:pt x="296" y="892"/>
                      <a:pt x="661" y="1036"/>
                      <a:pt x="1032" y="1036"/>
                    </a:cubicBezTo>
                    <a:cubicBezTo>
                      <a:pt x="1133" y="1036"/>
                      <a:pt x="1234" y="1025"/>
                      <a:pt x="1334" y="1004"/>
                    </a:cubicBezTo>
                    <a:cubicBezTo>
                      <a:pt x="1735" y="837"/>
                      <a:pt x="2002" y="470"/>
                      <a:pt x="2002" y="70"/>
                    </a:cubicBezTo>
                    <a:cubicBezTo>
                      <a:pt x="2002" y="29"/>
                      <a:pt x="1976" y="0"/>
                      <a:pt x="19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6262241" y="1573474"/>
                <a:ext cx="133868" cy="308123"/>
              </a:xfrm>
              <a:custGeom>
                <a:avLst/>
                <a:gdLst/>
                <a:ahLst/>
                <a:cxnLst/>
                <a:rect l="l" t="t" r="r" b="b"/>
                <a:pathLst>
                  <a:path w="5131" h="11810" extrusionOk="0">
                    <a:moveTo>
                      <a:pt x="1564" y="0"/>
                    </a:moveTo>
                    <a:cubicBezTo>
                      <a:pt x="1529" y="0"/>
                      <a:pt x="1492" y="25"/>
                      <a:pt x="1476" y="71"/>
                    </a:cubicBezTo>
                    <a:cubicBezTo>
                      <a:pt x="542" y="3174"/>
                      <a:pt x="275" y="6709"/>
                      <a:pt x="9" y="9845"/>
                    </a:cubicBezTo>
                    <a:cubicBezTo>
                      <a:pt x="0" y="9957"/>
                      <a:pt x="85" y="10000"/>
                      <a:pt x="220" y="10000"/>
                    </a:cubicBezTo>
                    <a:cubicBezTo>
                      <a:pt x="608" y="10000"/>
                      <a:pt x="1412" y="9644"/>
                      <a:pt x="1610" y="9545"/>
                    </a:cubicBezTo>
                    <a:lnTo>
                      <a:pt x="1610" y="9545"/>
                    </a:lnTo>
                    <a:cubicBezTo>
                      <a:pt x="1610" y="9545"/>
                      <a:pt x="1510" y="11013"/>
                      <a:pt x="1543" y="11680"/>
                    </a:cubicBezTo>
                    <a:cubicBezTo>
                      <a:pt x="1543" y="11746"/>
                      <a:pt x="1710" y="11780"/>
                      <a:pt x="1943" y="11780"/>
                    </a:cubicBezTo>
                    <a:lnTo>
                      <a:pt x="1977" y="11780"/>
                    </a:lnTo>
                    <a:cubicBezTo>
                      <a:pt x="2123" y="11800"/>
                      <a:pt x="2269" y="11810"/>
                      <a:pt x="2414" y="11810"/>
                    </a:cubicBezTo>
                    <a:cubicBezTo>
                      <a:pt x="3462" y="11810"/>
                      <a:pt x="4464" y="11291"/>
                      <a:pt x="5079" y="10412"/>
                    </a:cubicBezTo>
                    <a:cubicBezTo>
                      <a:pt x="5130" y="10361"/>
                      <a:pt x="5083" y="10290"/>
                      <a:pt x="5028" y="10290"/>
                    </a:cubicBezTo>
                    <a:cubicBezTo>
                      <a:pt x="5012" y="10290"/>
                      <a:pt x="4994" y="10297"/>
                      <a:pt x="4979" y="10312"/>
                    </a:cubicBezTo>
                    <a:cubicBezTo>
                      <a:pt x="4112" y="10946"/>
                      <a:pt x="3111" y="11313"/>
                      <a:pt x="2043" y="11313"/>
                    </a:cubicBezTo>
                    <a:cubicBezTo>
                      <a:pt x="1977" y="11146"/>
                      <a:pt x="2344" y="8811"/>
                      <a:pt x="2210" y="8811"/>
                    </a:cubicBezTo>
                    <a:cubicBezTo>
                      <a:pt x="1676" y="8878"/>
                      <a:pt x="1176" y="9044"/>
                      <a:pt x="676" y="9245"/>
                    </a:cubicBezTo>
                    <a:cubicBezTo>
                      <a:pt x="843" y="6176"/>
                      <a:pt x="1510" y="3140"/>
                      <a:pt x="1643" y="105"/>
                    </a:cubicBezTo>
                    <a:cubicBezTo>
                      <a:pt x="1643" y="33"/>
                      <a:pt x="1605" y="0"/>
                      <a:pt x="15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6313793" y="1840756"/>
                <a:ext cx="90532" cy="65982"/>
              </a:xfrm>
              <a:custGeom>
                <a:avLst/>
                <a:gdLst/>
                <a:ahLst/>
                <a:cxnLst/>
                <a:rect l="l" t="t" r="r" b="b"/>
                <a:pathLst>
                  <a:path w="3470" h="2529" extrusionOk="0">
                    <a:moveTo>
                      <a:pt x="3070" y="0"/>
                    </a:moveTo>
                    <a:cubicBezTo>
                      <a:pt x="2169" y="667"/>
                      <a:pt x="1101" y="1001"/>
                      <a:pt x="1" y="1001"/>
                    </a:cubicBezTo>
                    <a:cubicBezTo>
                      <a:pt x="368" y="1568"/>
                      <a:pt x="901" y="2035"/>
                      <a:pt x="1502" y="2369"/>
                    </a:cubicBezTo>
                    <a:cubicBezTo>
                      <a:pt x="1746" y="2466"/>
                      <a:pt x="2026" y="2528"/>
                      <a:pt x="2302" y="2528"/>
                    </a:cubicBezTo>
                    <a:cubicBezTo>
                      <a:pt x="2404" y="2528"/>
                      <a:pt x="2504" y="2520"/>
                      <a:pt x="2603" y="2502"/>
                    </a:cubicBezTo>
                    <a:cubicBezTo>
                      <a:pt x="3403" y="2335"/>
                      <a:pt x="3470" y="1601"/>
                      <a:pt x="3370" y="968"/>
                    </a:cubicBezTo>
                    <a:cubicBezTo>
                      <a:pt x="3303" y="634"/>
                      <a:pt x="3203" y="301"/>
                      <a:pt x="3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6352952" y="1865984"/>
                <a:ext cx="51371" cy="40753"/>
              </a:xfrm>
              <a:custGeom>
                <a:avLst/>
                <a:gdLst/>
                <a:ahLst/>
                <a:cxnLst/>
                <a:rect l="l" t="t" r="r" b="b"/>
                <a:pathLst>
                  <a:path w="1969" h="1562" extrusionOk="0">
                    <a:moveTo>
                      <a:pt x="1869" y="1"/>
                    </a:moveTo>
                    <a:lnTo>
                      <a:pt x="1869" y="1"/>
                    </a:lnTo>
                    <a:cubicBezTo>
                      <a:pt x="1001" y="34"/>
                      <a:pt x="134" y="568"/>
                      <a:pt x="1" y="1402"/>
                    </a:cubicBezTo>
                    <a:cubicBezTo>
                      <a:pt x="245" y="1499"/>
                      <a:pt x="525" y="1561"/>
                      <a:pt x="801" y="1561"/>
                    </a:cubicBezTo>
                    <a:cubicBezTo>
                      <a:pt x="903" y="1561"/>
                      <a:pt x="1003" y="1553"/>
                      <a:pt x="1102" y="1535"/>
                    </a:cubicBezTo>
                    <a:cubicBezTo>
                      <a:pt x="1902" y="1368"/>
                      <a:pt x="1969" y="634"/>
                      <a:pt x="1869" y="1"/>
                    </a:cubicBezTo>
                    <a:close/>
                  </a:path>
                </a:pathLst>
              </a:custGeom>
              <a:solidFill>
                <a:srgbClr val="F29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6115386" y="1170555"/>
                <a:ext cx="785022" cy="529444"/>
              </a:xfrm>
              <a:custGeom>
                <a:avLst/>
                <a:gdLst/>
                <a:ahLst/>
                <a:cxnLst/>
                <a:rect l="l" t="t" r="r" b="b"/>
                <a:pathLst>
                  <a:path w="30089" h="20293" extrusionOk="0">
                    <a:moveTo>
                      <a:pt x="14265" y="1"/>
                    </a:moveTo>
                    <a:cubicBezTo>
                      <a:pt x="11955" y="1"/>
                      <a:pt x="9506" y="603"/>
                      <a:pt x="7005" y="1939"/>
                    </a:cubicBezTo>
                    <a:cubicBezTo>
                      <a:pt x="701" y="5341"/>
                      <a:pt x="0" y="14148"/>
                      <a:pt x="601" y="14248"/>
                    </a:cubicBezTo>
                    <a:cubicBezTo>
                      <a:pt x="1467" y="14351"/>
                      <a:pt x="2288" y="14398"/>
                      <a:pt x="3065" y="14398"/>
                    </a:cubicBezTo>
                    <a:cubicBezTo>
                      <a:pt x="8536" y="14398"/>
                      <a:pt x="11792" y="12096"/>
                      <a:pt x="12821" y="11233"/>
                    </a:cubicBezTo>
                    <a:lnTo>
                      <a:pt x="12821" y="11233"/>
                    </a:lnTo>
                    <a:cubicBezTo>
                      <a:pt x="11991" y="11991"/>
                      <a:pt x="10045" y="13827"/>
                      <a:pt x="10640" y="13827"/>
                    </a:cubicBezTo>
                    <a:cubicBezTo>
                      <a:pt x="10668" y="13827"/>
                      <a:pt x="10702" y="13823"/>
                      <a:pt x="10741" y="13814"/>
                    </a:cubicBezTo>
                    <a:cubicBezTo>
                      <a:pt x="15945" y="12713"/>
                      <a:pt x="17546" y="8811"/>
                      <a:pt x="17546" y="8811"/>
                    </a:cubicBezTo>
                    <a:cubicBezTo>
                      <a:pt x="18247" y="15048"/>
                      <a:pt x="22149" y="15148"/>
                      <a:pt x="22149" y="15148"/>
                    </a:cubicBezTo>
                    <a:cubicBezTo>
                      <a:pt x="22149" y="15148"/>
                      <a:pt x="22437" y="20293"/>
                      <a:pt x="25639" y="20293"/>
                    </a:cubicBezTo>
                    <a:cubicBezTo>
                      <a:pt x="25709" y="20293"/>
                      <a:pt x="25780" y="20290"/>
                      <a:pt x="25852" y="20285"/>
                    </a:cubicBezTo>
                    <a:cubicBezTo>
                      <a:pt x="27186" y="20185"/>
                      <a:pt x="30088" y="14581"/>
                      <a:pt x="29288" y="10078"/>
                    </a:cubicBezTo>
                    <a:cubicBezTo>
                      <a:pt x="28454" y="5608"/>
                      <a:pt x="23550" y="3707"/>
                      <a:pt x="23550" y="3707"/>
                    </a:cubicBezTo>
                    <a:cubicBezTo>
                      <a:pt x="20974" y="1393"/>
                      <a:pt x="17779" y="1"/>
                      <a:pt x="142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6371241" y="1167711"/>
                <a:ext cx="578754" cy="530358"/>
              </a:xfrm>
              <a:custGeom>
                <a:avLst/>
                <a:gdLst/>
                <a:ahLst/>
                <a:cxnLst/>
                <a:rect l="l" t="t" r="r" b="b"/>
                <a:pathLst>
                  <a:path w="22183" h="20328" extrusionOk="0">
                    <a:moveTo>
                      <a:pt x="6237" y="1"/>
                    </a:moveTo>
                    <a:cubicBezTo>
                      <a:pt x="2760" y="1"/>
                      <a:pt x="0" y="847"/>
                      <a:pt x="0" y="847"/>
                    </a:cubicBezTo>
                    <a:cubicBezTo>
                      <a:pt x="0" y="847"/>
                      <a:pt x="10408" y="914"/>
                      <a:pt x="14244" y="5717"/>
                    </a:cubicBezTo>
                    <a:cubicBezTo>
                      <a:pt x="18113" y="10487"/>
                      <a:pt x="16212" y="20328"/>
                      <a:pt x="16212" y="20328"/>
                    </a:cubicBezTo>
                    <a:cubicBezTo>
                      <a:pt x="16212" y="20328"/>
                      <a:pt x="22183" y="10387"/>
                      <a:pt x="16645" y="4083"/>
                    </a:cubicBezTo>
                    <a:cubicBezTo>
                      <a:pt x="13782" y="822"/>
                      <a:pt x="9662" y="1"/>
                      <a:pt x="6237"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6719347" y="1627582"/>
                <a:ext cx="198441" cy="236923"/>
              </a:xfrm>
              <a:custGeom>
                <a:avLst/>
                <a:gdLst/>
                <a:ahLst/>
                <a:cxnLst/>
                <a:rect l="l" t="t" r="r" b="b"/>
                <a:pathLst>
                  <a:path w="7606" h="9081" extrusionOk="0">
                    <a:moveTo>
                      <a:pt x="4896" y="0"/>
                    </a:moveTo>
                    <a:cubicBezTo>
                      <a:pt x="2895" y="0"/>
                      <a:pt x="567" y="3835"/>
                      <a:pt x="567" y="3835"/>
                    </a:cubicBezTo>
                    <a:lnTo>
                      <a:pt x="0" y="7704"/>
                    </a:lnTo>
                    <a:cubicBezTo>
                      <a:pt x="424" y="8575"/>
                      <a:pt x="1312" y="9080"/>
                      <a:pt x="2220" y="9080"/>
                    </a:cubicBezTo>
                    <a:cubicBezTo>
                      <a:pt x="2599" y="9080"/>
                      <a:pt x="2982" y="8992"/>
                      <a:pt x="3336" y="8805"/>
                    </a:cubicBezTo>
                    <a:cubicBezTo>
                      <a:pt x="5671" y="7771"/>
                      <a:pt x="7606" y="1133"/>
                      <a:pt x="5504" y="132"/>
                    </a:cubicBezTo>
                    <a:cubicBezTo>
                      <a:pt x="5307" y="41"/>
                      <a:pt x="5103" y="0"/>
                      <a:pt x="4896"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6749793" y="1680621"/>
                <a:ext cx="98359" cy="150696"/>
              </a:xfrm>
              <a:custGeom>
                <a:avLst/>
                <a:gdLst/>
                <a:ahLst/>
                <a:cxnLst/>
                <a:rect l="l" t="t" r="r" b="b"/>
                <a:pathLst>
                  <a:path w="3770" h="5776" extrusionOk="0">
                    <a:moveTo>
                      <a:pt x="3737" y="1"/>
                    </a:moveTo>
                    <a:cubicBezTo>
                      <a:pt x="1468" y="367"/>
                      <a:pt x="1" y="3436"/>
                      <a:pt x="134" y="5571"/>
                    </a:cubicBezTo>
                    <a:cubicBezTo>
                      <a:pt x="134" y="5571"/>
                      <a:pt x="134" y="5605"/>
                      <a:pt x="134" y="5605"/>
                    </a:cubicBezTo>
                    <a:cubicBezTo>
                      <a:pt x="113" y="5710"/>
                      <a:pt x="212" y="5776"/>
                      <a:pt x="305" y="5776"/>
                    </a:cubicBezTo>
                    <a:cubicBezTo>
                      <a:pt x="358" y="5776"/>
                      <a:pt x="410" y="5754"/>
                      <a:pt x="434" y="5705"/>
                    </a:cubicBezTo>
                    <a:cubicBezTo>
                      <a:pt x="634" y="5204"/>
                      <a:pt x="868" y="4737"/>
                      <a:pt x="1135" y="4304"/>
                    </a:cubicBezTo>
                    <a:cubicBezTo>
                      <a:pt x="1428" y="3904"/>
                      <a:pt x="1891" y="3654"/>
                      <a:pt x="2388" y="3654"/>
                    </a:cubicBezTo>
                    <a:cubicBezTo>
                      <a:pt x="2514" y="3654"/>
                      <a:pt x="2641" y="3670"/>
                      <a:pt x="2769" y="3703"/>
                    </a:cubicBezTo>
                    <a:cubicBezTo>
                      <a:pt x="2803" y="3703"/>
                      <a:pt x="2836" y="3637"/>
                      <a:pt x="2803" y="3603"/>
                    </a:cubicBezTo>
                    <a:cubicBezTo>
                      <a:pt x="2514" y="3425"/>
                      <a:pt x="2247" y="3347"/>
                      <a:pt x="2002" y="3347"/>
                    </a:cubicBezTo>
                    <a:cubicBezTo>
                      <a:pt x="1513" y="3347"/>
                      <a:pt x="1113" y="3659"/>
                      <a:pt x="801" y="4104"/>
                    </a:cubicBezTo>
                    <a:cubicBezTo>
                      <a:pt x="1335" y="2436"/>
                      <a:pt x="2102" y="834"/>
                      <a:pt x="3737" y="67"/>
                    </a:cubicBezTo>
                    <a:cubicBezTo>
                      <a:pt x="3770" y="34"/>
                      <a:pt x="3770" y="1"/>
                      <a:pt x="37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6417366" y="2119361"/>
                <a:ext cx="576145" cy="297426"/>
              </a:xfrm>
              <a:custGeom>
                <a:avLst/>
                <a:gdLst/>
                <a:ahLst/>
                <a:cxnLst/>
                <a:rect l="l" t="t" r="r" b="b"/>
                <a:pathLst>
                  <a:path w="22083" h="11400" extrusionOk="0">
                    <a:moveTo>
                      <a:pt x="14565" y="1"/>
                    </a:moveTo>
                    <a:cubicBezTo>
                      <a:pt x="13641" y="1"/>
                      <a:pt x="12661" y="103"/>
                      <a:pt x="11542" y="196"/>
                    </a:cubicBezTo>
                    <a:cubicBezTo>
                      <a:pt x="7539" y="529"/>
                      <a:pt x="2335" y="2698"/>
                      <a:pt x="2335" y="2698"/>
                    </a:cubicBezTo>
                    <a:cubicBezTo>
                      <a:pt x="2335" y="2698"/>
                      <a:pt x="0" y="10770"/>
                      <a:pt x="6004" y="11370"/>
                    </a:cubicBezTo>
                    <a:cubicBezTo>
                      <a:pt x="6215" y="11390"/>
                      <a:pt x="6431" y="11400"/>
                      <a:pt x="6651" y="11400"/>
                    </a:cubicBezTo>
                    <a:cubicBezTo>
                      <a:pt x="12731" y="11400"/>
                      <a:pt x="22083" y="4099"/>
                      <a:pt x="22083" y="4099"/>
                    </a:cubicBezTo>
                    <a:cubicBezTo>
                      <a:pt x="18996" y="699"/>
                      <a:pt x="16973" y="1"/>
                      <a:pt x="14565"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5224236" y="1641592"/>
                <a:ext cx="715414" cy="733546"/>
              </a:xfrm>
              <a:custGeom>
                <a:avLst/>
                <a:gdLst/>
                <a:ahLst/>
                <a:cxnLst/>
                <a:rect l="l" t="t" r="r" b="b"/>
                <a:pathLst>
                  <a:path w="27421" h="28116" extrusionOk="0">
                    <a:moveTo>
                      <a:pt x="21980" y="0"/>
                    </a:moveTo>
                    <a:cubicBezTo>
                      <a:pt x="18991" y="0"/>
                      <a:pt x="14906" y="477"/>
                      <a:pt x="13577" y="1096"/>
                    </a:cubicBezTo>
                    <a:cubicBezTo>
                      <a:pt x="11676" y="2030"/>
                      <a:pt x="4871" y="7568"/>
                      <a:pt x="3636" y="9736"/>
                    </a:cubicBezTo>
                    <a:cubicBezTo>
                      <a:pt x="2436" y="11871"/>
                      <a:pt x="501" y="20143"/>
                      <a:pt x="1" y="21377"/>
                    </a:cubicBezTo>
                    <a:lnTo>
                      <a:pt x="19715" y="28116"/>
                    </a:lnTo>
                    <a:cubicBezTo>
                      <a:pt x="19715" y="28116"/>
                      <a:pt x="21082" y="23346"/>
                      <a:pt x="22116" y="21511"/>
                    </a:cubicBezTo>
                    <a:cubicBezTo>
                      <a:pt x="24218" y="17875"/>
                      <a:pt x="24118" y="14439"/>
                      <a:pt x="25018" y="12338"/>
                    </a:cubicBezTo>
                    <a:cubicBezTo>
                      <a:pt x="26353" y="9102"/>
                      <a:pt x="27420" y="8568"/>
                      <a:pt x="27120" y="7668"/>
                    </a:cubicBezTo>
                    <a:cubicBezTo>
                      <a:pt x="27007" y="7342"/>
                      <a:pt x="26467" y="7167"/>
                      <a:pt x="25745" y="7167"/>
                    </a:cubicBezTo>
                    <a:cubicBezTo>
                      <a:pt x="24545" y="7167"/>
                      <a:pt x="22845" y="7652"/>
                      <a:pt x="21783" y="8735"/>
                    </a:cubicBezTo>
                    <a:cubicBezTo>
                      <a:pt x="20048" y="10503"/>
                      <a:pt x="19681" y="12538"/>
                      <a:pt x="18113" y="13438"/>
                    </a:cubicBezTo>
                    <a:cubicBezTo>
                      <a:pt x="17606" y="13741"/>
                      <a:pt x="16968" y="13865"/>
                      <a:pt x="16322" y="13865"/>
                    </a:cubicBezTo>
                    <a:cubicBezTo>
                      <a:pt x="14972" y="13865"/>
                      <a:pt x="13582" y="13324"/>
                      <a:pt x="13243" y="12738"/>
                    </a:cubicBezTo>
                    <a:cubicBezTo>
                      <a:pt x="12343" y="11270"/>
                      <a:pt x="14578" y="7501"/>
                      <a:pt x="15578" y="6900"/>
                    </a:cubicBezTo>
                    <a:cubicBezTo>
                      <a:pt x="16612" y="6333"/>
                      <a:pt x="17580" y="6267"/>
                      <a:pt x="21416" y="5166"/>
                    </a:cubicBezTo>
                    <a:cubicBezTo>
                      <a:pt x="25552" y="3965"/>
                      <a:pt x="26386" y="963"/>
                      <a:pt x="25018" y="329"/>
                    </a:cubicBezTo>
                    <a:cubicBezTo>
                      <a:pt x="24476" y="99"/>
                      <a:pt x="23341" y="0"/>
                      <a:pt x="21980"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5625434" y="1744148"/>
                <a:ext cx="302018" cy="163636"/>
              </a:xfrm>
              <a:custGeom>
                <a:avLst/>
                <a:gdLst/>
                <a:ahLst/>
                <a:cxnLst/>
                <a:rect l="l" t="t" r="r" b="b"/>
                <a:pathLst>
                  <a:path w="11576" h="6272" extrusionOk="0">
                    <a:moveTo>
                      <a:pt x="10674" y="1"/>
                    </a:moveTo>
                    <a:lnTo>
                      <a:pt x="0" y="2769"/>
                    </a:lnTo>
                    <a:lnTo>
                      <a:pt x="934" y="6272"/>
                    </a:lnTo>
                    <a:lnTo>
                      <a:pt x="11575" y="3537"/>
                    </a:lnTo>
                    <a:lnTo>
                      <a:pt x="10674"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5910874" y="1700632"/>
                <a:ext cx="303740" cy="92280"/>
              </a:xfrm>
              <a:custGeom>
                <a:avLst/>
                <a:gdLst/>
                <a:ahLst/>
                <a:cxnLst/>
                <a:rect l="l" t="t" r="r" b="b"/>
                <a:pathLst>
                  <a:path w="11642" h="3537" extrusionOk="0">
                    <a:moveTo>
                      <a:pt x="11509" y="1"/>
                    </a:moveTo>
                    <a:lnTo>
                      <a:pt x="0" y="3003"/>
                    </a:lnTo>
                    <a:lnTo>
                      <a:pt x="134" y="3537"/>
                    </a:lnTo>
                    <a:lnTo>
                      <a:pt x="11642" y="568"/>
                    </a:lnTo>
                    <a:lnTo>
                      <a:pt x="115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6094488" y="1704128"/>
                <a:ext cx="17428" cy="65277"/>
              </a:xfrm>
              <a:custGeom>
                <a:avLst/>
                <a:gdLst/>
                <a:ahLst/>
                <a:cxnLst/>
                <a:rect l="l" t="t" r="r" b="b"/>
                <a:pathLst>
                  <a:path w="668" h="2502" extrusionOk="0">
                    <a:moveTo>
                      <a:pt x="1" y="0"/>
                    </a:moveTo>
                    <a:cubicBezTo>
                      <a:pt x="1" y="434"/>
                      <a:pt x="67" y="868"/>
                      <a:pt x="167" y="1268"/>
                    </a:cubicBezTo>
                    <a:cubicBezTo>
                      <a:pt x="268" y="1701"/>
                      <a:pt x="434" y="2102"/>
                      <a:pt x="668" y="2502"/>
                    </a:cubicBezTo>
                    <a:cubicBezTo>
                      <a:pt x="668" y="1601"/>
                      <a:pt x="434" y="7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6104063" y="1701519"/>
                <a:ext cx="17428" cy="65277"/>
              </a:xfrm>
              <a:custGeom>
                <a:avLst/>
                <a:gdLst/>
                <a:ahLst/>
                <a:cxnLst/>
                <a:rect l="l" t="t" r="r" b="b"/>
                <a:pathLst>
                  <a:path w="668" h="2502" extrusionOk="0">
                    <a:moveTo>
                      <a:pt x="34" y="0"/>
                    </a:moveTo>
                    <a:lnTo>
                      <a:pt x="34" y="0"/>
                    </a:lnTo>
                    <a:cubicBezTo>
                      <a:pt x="1" y="434"/>
                      <a:pt x="67" y="867"/>
                      <a:pt x="167" y="1301"/>
                    </a:cubicBezTo>
                    <a:cubicBezTo>
                      <a:pt x="267" y="1701"/>
                      <a:pt x="434" y="2135"/>
                      <a:pt x="668" y="2502"/>
                    </a:cubicBezTo>
                    <a:cubicBezTo>
                      <a:pt x="668" y="2068"/>
                      <a:pt x="601" y="1635"/>
                      <a:pt x="501" y="1201"/>
                    </a:cubicBezTo>
                    <a:cubicBezTo>
                      <a:pt x="401" y="767"/>
                      <a:pt x="234" y="367"/>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6114499" y="1698910"/>
                <a:ext cx="17454" cy="65277"/>
              </a:xfrm>
              <a:custGeom>
                <a:avLst/>
                <a:gdLst/>
                <a:ahLst/>
                <a:cxnLst/>
                <a:rect l="l" t="t" r="r" b="b"/>
                <a:pathLst>
                  <a:path w="669" h="2502" extrusionOk="0">
                    <a:moveTo>
                      <a:pt x="1" y="0"/>
                    </a:moveTo>
                    <a:cubicBezTo>
                      <a:pt x="1" y="867"/>
                      <a:pt x="234" y="1735"/>
                      <a:pt x="635" y="2502"/>
                    </a:cubicBezTo>
                    <a:cubicBezTo>
                      <a:pt x="668" y="2068"/>
                      <a:pt x="601" y="1635"/>
                      <a:pt x="501" y="1201"/>
                    </a:cubicBezTo>
                    <a:cubicBezTo>
                      <a:pt x="368" y="767"/>
                      <a:pt x="201" y="3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6124073" y="1696275"/>
                <a:ext cx="17428" cy="65303"/>
              </a:xfrm>
              <a:custGeom>
                <a:avLst/>
                <a:gdLst/>
                <a:ahLst/>
                <a:cxnLst/>
                <a:rect l="l" t="t" r="r" b="b"/>
                <a:pathLst>
                  <a:path w="668" h="2503" extrusionOk="0">
                    <a:moveTo>
                      <a:pt x="1" y="1"/>
                    </a:moveTo>
                    <a:cubicBezTo>
                      <a:pt x="1" y="435"/>
                      <a:pt x="68" y="868"/>
                      <a:pt x="168" y="1269"/>
                    </a:cubicBezTo>
                    <a:cubicBezTo>
                      <a:pt x="268" y="1702"/>
                      <a:pt x="434" y="2103"/>
                      <a:pt x="668" y="2503"/>
                    </a:cubicBezTo>
                    <a:cubicBezTo>
                      <a:pt x="668" y="1636"/>
                      <a:pt x="434" y="7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6134535" y="1693666"/>
                <a:ext cx="17428" cy="65303"/>
              </a:xfrm>
              <a:custGeom>
                <a:avLst/>
                <a:gdLst/>
                <a:ahLst/>
                <a:cxnLst/>
                <a:rect l="l" t="t" r="r" b="b"/>
                <a:pathLst>
                  <a:path w="668" h="2503" extrusionOk="0">
                    <a:moveTo>
                      <a:pt x="0" y="1"/>
                    </a:moveTo>
                    <a:cubicBezTo>
                      <a:pt x="0" y="868"/>
                      <a:pt x="234" y="1736"/>
                      <a:pt x="634" y="2503"/>
                    </a:cubicBezTo>
                    <a:cubicBezTo>
                      <a:pt x="667" y="2069"/>
                      <a:pt x="601" y="1635"/>
                      <a:pt x="467" y="1202"/>
                    </a:cubicBezTo>
                    <a:cubicBezTo>
                      <a:pt x="367" y="768"/>
                      <a:pt x="200" y="36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6144110" y="1691057"/>
                <a:ext cx="17428" cy="65303"/>
              </a:xfrm>
              <a:custGeom>
                <a:avLst/>
                <a:gdLst/>
                <a:ahLst/>
                <a:cxnLst/>
                <a:rect l="l" t="t" r="r" b="b"/>
                <a:pathLst>
                  <a:path w="668" h="2503" extrusionOk="0">
                    <a:moveTo>
                      <a:pt x="0" y="1"/>
                    </a:moveTo>
                    <a:cubicBezTo>
                      <a:pt x="0" y="434"/>
                      <a:pt x="67" y="868"/>
                      <a:pt x="167" y="1302"/>
                    </a:cubicBezTo>
                    <a:cubicBezTo>
                      <a:pt x="267" y="1702"/>
                      <a:pt x="434" y="2136"/>
                      <a:pt x="667" y="2503"/>
                    </a:cubicBezTo>
                    <a:cubicBezTo>
                      <a:pt x="667" y="1635"/>
                      <a:pt x="434" y="76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6154545" y="1688448"/>
                <a:ext cx="17428" cy="65303"/>
              </a:xfrm>
              <a:custGeom>
                <a:avLst/>
                <a:gdLst/>
                <a:ahLst/>
                <a:cxnLst/>
                <a:rect l="l" t="t" r="r" b="b"/>
                <a:pathLst>
                  <a:path w="668" h="2503" extrusionOk="0">
                    <a:moveTo>
                      <a:pt x="0" y="1"/>
                    </a:moveTo>
                    <a:cubicBezTo>
                      <a:pt x="0" y="434"/>
                      <a:pt x="67" y="868"/>
                      <a:pt x="167" y="1302"/>
                    </a:cubicBezTo>
                    <a:cubicBezTo>
                      <a:pt x="267" y="1735"/>
                      <a:pt x="434" y="2136"/>
                      <a:pt x="634" y="2503"/>
                    </a:cubicBezTo>
                    <a:cubicBezTo>
                      <a:pt x="667" y="2069"/>
                      <a:pt x="601" y="1635"/>
                      <a:pt x="501" y="1202"/>
                    </a:cubicBezTo>
                    <a:cubicBezTo>
                      <a:pt x="367" y="768"/>
                      <a:pt x="234" y="36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6164120" y="1685839"/>
                <a:ext cx="17428" cy="65303"/>
              </a:xfrm>
              <a:custGeom>
                <a:avLst/>
                <a:gdLst/>
                <a:ahLst/>
                <a:cxnLst/>
                <a:rect l="l" t="t" r="r" b="b"/>
                <a:pathLst>
                  <a:path w="668" h="2503" extrusionOk="0">
                    <a:moveTo>
                      <a:pt x="0" y="1"/>
                    </a:moveTo>
                    <a:cubicBezTo>
                      <a:pt x="0" y="434"/>
                      <a:pt x="67" y="868"/>
                      <a:pt x="167" y="1302"/>
                    </a:cubicBezTo>
                    <a:cubicBezTo>
                      <a:pt x="267" y="1702"/>
                      <a:pt x="434" y="2136"/>
                      <a:pt x="667" y="2503"/>
                    </a:cubicBezTo>
                    <a:cubicBezTo>
                      <a:pt x="667" y="1635"/>
                      <a:pt x="434" y="76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6174556" y="1683230"/>
                <a:ext cx="16567" cy="65303"/>
              </a:xfrm>
              <a:custGeom>
                <a:avLst/>
                <a:gdLst/>
                <a:ahLst/>
                <a:cxnLst/>
                <a:rect l="l" t="t" r="r" b="b"/>
                <a:pathLst>
                  <a:path w="635" h="2503" extrusionOk="0">
                    <a:moveTo>
                      <a:pt x="1" y="1"/>
                    </a:moveTo>
                    <a:cubicBezTo>
                      <a:pt x="1" y="868"/>
                      <a:pt x="201" y="1735"/>
                      <a:pt x="634" y="2502"/>
                    </a:cubicBezTo>
                    <a:cubicBezTo>
                      <a:pt x="634" y="2069"/>
                      <a:pt x="601" y="1635"/>
                      <a:pt x="468" y="1201"/>
                    </a:cubicBezTo>
                    <a:cubicBezTo>
                      <a:pt x="367" y="801"/>
                      <a:pt x="201" y="3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6184130" y="1680621"/>
                <a:ext cx="17428" cy="65303"/>
              </a:xfrm>
              <a:custGeom>
                <a:avLst/>
                <a:gdLst/>
                <a:ahLst/>
                <a:cxnLst/>
                <a:rect l="l" t="t" r="r" b="b"/>
                <a:pathLst>
                  <a:path w="668" h="2503" extrusionOk="0">
                    <a:moveTo>
                      <a:pt x="0" y="1"/>
                    </a:moveTo>
                    <a:cubicBezTo>
                      <a:pt x="0" y="434"/>
                      <a:pt x="67" y="868"/>
                      <a:pt x="167" y="1301"/>
                    </a:cubicBezTo>
                    <a:cubicBezTo>
                      <a:pt x="267" y="1702"/>
                      <a:pt x="434" y="2135"/>
                      <a:pt x="668" y="2502"/>
                    </a:cubicBezTo>
                    <a:cubicBezTo>
                      <a:pt x="634" y="1635"/>
                      <a:pt x="434" y="76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6193705" y="1678013"/>
                <a:ext cx="17428" cy="65303"/>
              </a:xfrm>
              <a:custGeom>
                <a:avLst/>
                <a:gdLst/>
                <a:ahLst/>
                <a:cxnLst/>
                <a:rect l="l" t="t" r="r" b="b"/>
                <a:pathLst>
                  <a:path w="668" h="2503" extrusionOk="0">
                    <a:moveTo>
                      <a:pt x="0" y="0"/>
                    </a:moveTo>
                    <a:cubicBezTo>
                      <a:pt x="0" y="868"/>
                      <a:pt x="234" y="1735"/>
                      <a:pt x="668" y="2502"/>
                    </a:cubicBezTo>
                    <a:cubicBezTo>
                      <a:pt x="668" y="2069"/>
                      <a:pt x="634" y="1635"/>
                      <a:pt x="501" y="1201"/>
                    </a:cubicBezTo>
                    <a:cubicBezTo>
                      <a:pt x="401" y="768"/>
                      <a:pt x="234" y="3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6204141" y="1679760"/>
                <a:ext cx="16567" cy="57450"/>
              </a:xfrm>
              <a:custGeom>
                <a:avLst/>
                <a:gdLst/>
                <a:ahLst/>
                <a:cxnLst/>
                <a:rect l="l" t="t" r="r" b="b"/>
                <a:pathLst>
                  <a:path w="635" h="2202" extrusionOk="0">
                    <a:moveTo>
                      <a:pt x="34" y="0"/>
                    </a:moveTo>
                    <a:lnTo>
                      <a:pt x="34" y="0"/>
                    </a:lnTo>
                    <a:cubicBezTo>
                      <a:pt x="1" y="767"/>
                      <a:pt x="201" y="1535"/>
                      <a:pt x="601" y="2202"/>
                    </a:cubicBezTo>
                    <a:cubicBezTo>
                      <a:pt x="634" y="1802"/>
                      <a:pt x="568" y="1435"/>
                      <a:pt x="468" y="1068"/>
                    </a:cubicBezTo>
                    <a:cubicBezTo>
                      <a:pt x="401" y="667"/>
                      <a:pt x="234" y="334"/>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6084914" y="1710206"/>
                <a:ext cx="16567" cy="57476"/>
              </a:xfrm>
              <a:custGeom>
                <a:avLst/>
                <a:gdLst/>
                <a:ahLst/>
                <a:cxnLst/>
                <a:rect l="l" t="t" r="r" b="b"/>
                <a:pathLst>
                  <a:path w="635" h="2203" extrusionOk="0">
                    <a:moveTo>
                      <a:pt x="34" y="1"/>
                    </a:moveTo>
                    <a:cubicBezTo>
                      <a:pt x="1" y="768"/>
                      <a:pt x="201" y="1535"/>
                      <a:pt x="601" y="2202"/>
                    </a:cubicBezTo>
                    <a:cubicBezTo>
                      <a:pt x="635" y="1435"/>
                      <a:pt x="434" y="6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5319957" y="1633505"/>
                <a:ext cx="558483" cy="330873"/>
              </a:xfrm>
              <a:custGeom>
                <a:avLst/>
                <a:gdLst/>
                <a:ahLst/>
                <a:cxnLst/>
                <a:rect l="l" t="t" r="r" b="b"/>
                <a:pathLst>
                  <a:path w="21406" h="12682" extrusionOk="0">
                    <a:moveTo>
                      <a:pt x="10492" y="1"/>
                    </a:moveTo>
                    <a:cubicBezTo>
                      <a:pt x="9798" y="1"/>
                      <a:pt x="9215" y="94"/>
                      <a:pt x="8807" y="305"/>
                    </a:cubicBezTo>
                    <a:cubicBezTo>
                      <a:pt x="4904" y="2307"/>
                      <a:pt x="1302" y="7344"/>
                      <a:pt x="1" y="10012"/>
                    </a:cubicBezTo>
                    <a:lnTo>
                      <a:pt x="8974" y="12681"/>
                    </a:lnTo>
                    <a:cubicBezTo>
                      <a:pt x="8974" y="12681"/>
                      <a:pt x="9875" y="7778"/>
                      <a:pt x="10875" y="6243"/>
                    </a:cubicBezTo>
                    <a:cubicBezTo>
                      <a:pt x="11084" y="5919"/>
                      <a:pt x="11699" y="5808"/>
                      <a:pt x="12471" y="5808"/>
                    </a:cubicBezTo>
                    <a:cubicBezTo>
                      <a:pt x="14165" y="5808"/>
                      <a:pt x="16617" y="6343"/>
                      <a:pt x="17213" y="6343"/>
                    </a:cubicBezTo>
                    <a:cubicBezTo>
                      <a:pt x="17360" y="6345"/>
                      <a:pt x="17505" y="6346"/>
                      <a:pt x="17645" y="6346"/>
                    </a:cubicBezTo>
                    <a:cubicBezTo>
                      <a:pt x="19836" y="6346"/>
                      <a:pt x="21255" y="6065"/>
                      <a:pt x="21349" y="4342"/>
                    </a:cubicBezTo>
                    <a:cubicBezTo>
                      <a:pt x="21406" y="2791"/>
                      <a:pt x="14288" y="1"/>
                      <a:pt x="10492"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5691569" y="1648428"/>
                <a:ext cx="177308" cy="81323"/>
              </a:xfrm>
              <a:custGeom>
                <a:avLst/>
                <a:gdLst/>
                <a:ahLst/>
                <a:cxnLst/>
                <a:rect l="l" t="t" r="r" b="b"/>
                <a:pathLst>
                  <a:path w="6796" h="3117" extrusionOk="0">
                    <a:moveTo>
                      <a:pt x="67" y="0"/>
                    </a:moveTo>
                    <a:cubicBezTo>
                      <a:pt x="34" y="0"/>
                      <a:pt x="0" y="67"/>
                      <a:pt x="67" y="67"/>
                    </a:cubicBezTo>
                    <a:cubicBezTo>
                      <a:pt x="734" y="200"/>
                      <a:pt x="5137" y="1635"/>
                      <a:pt x="6772" y="3103"/>
                    </a:cubicBezTo>
                    <a:cubicBezTo>
                      <a:pt x="6772" y="3112"/>
                      <a:pt x="6775" y="3116"/>
                      <a:pt x="6778" y="3116"/>
                    </a:cubicBezTo>
                    <a:cubicBezTo>
                      <a:pt x="6786" y="3116"/>
                      <a:pt x="6795" y="3093"/>
                      <a:pt x="6772" y="3069"/>
                    </a:cubicBezTo>
                    <a:cubicBezTo>
                      <a:pt x="5404" y="1268"/>
                      <a:pt x="2702" y="534"/>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5319957" y="1635435"/>
                <a:ext cx="510686" cy="310654"/>
              </a:xfrm>
              <a:custGeom>
                <a:avLst/>
                <a:gdLst/>
                <a:ahLst/>
                <a:cxnLst/>
                <a:rect l="l" t="t" r="r" b="b"/>
                <a:pathLst>
                  <a:path w="19574" h="11907" extrusionOk="0">
                    <a:moveTo>
                      <a:pt x="9929" y="0"/>
                    </a:moveTo>
                    <a:cubicBezTo>
                      <a:pt x="9495" y="0"/>
                      <a:pt x="9114" y="72"/>
                      <a:pt x="8807" y="231"/>
                    </a:cubicBezTo>
                    <a:cubicBezTo>
                      <a:pt x="4904" y="2233"/>
                      <a:pt x="1302" y="7270"/>
                      <a:pt x="1" y="9938"/>
                    </a:cubicBezTo>
                    <a:lnTo>
                      <a:pt x="6606" y="11907"/>
                    </a:lnTo>
                    <a:cubicBezTo>
                      <a:pt x="6606" y="11907"/>
                      <a:pt x="8974" y="8137"/>
                      <a:pt x="9941" y="6636"/>
                    </a:cubicBezTo>
                    <a:cubicBezTo>
                      <a:pt x="10101" y="6381"/>
                      <a:pt x="10394" y="6282"/>
                      <a:pt x="10759" y="6282"/>
                    </a:cubicBezTo>
                    <a:cubicBezTo>
                      <a:pt x="11922" y="6282"/>
                      <a:pt x="13818" y="7284"/>
                      <a:pt x="14478" y="7437"/>
                    </a:cubicBezTo>
                    <a:cubicBezTo>
                      <a:pt x="15211" y="7593"/>
                      <a:pt x="15917" y="7675"/>
                      <a:pt x="16556" y="7675"/>
                    </a:cubicBezTo>
                    <a:cubicBezTo>
                      <a:pt x="18243" y="7675"/>
                      <a:pt x="19466" y="7099"/>
                      <a:pt x="19515" y="5769"/>
                    </a:cubicBezTo>
                    <a:cubicBezTo>
                      <a:pt x="19574" y="4148"/>
                      <a:pt x="13226" y="0"/>
                      <a:pt x="9929"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5525643" y="1792022"/>
                <a:ext cx="230349" cy="97733"/>
              </a:xfrm>
              <a:custGeom>
                <a:avLst/>
                <a:gdLst/>
                <a:ahLst/>
                <a:cxnLst/>
                <a:rect l="l" t="t" r="r" b="b"/>
                <a:pathLst>
                  <a:path w="8829" h="3746" extrusionOk="0">
                    <a:moveTo>
                      <a:pt x="3091" y="0"/>
                    </a:moveTo>
                    <a:cubicBezTo>
                      <a:pt x="2691" y="0"/>
                      <a:pt x="2324" y="134"/>
                      <a:pt x="1991" y="367"/>
                    </a:cubicBezTo>
                    <a:cubicBezTo>
                      <a:pt x="1690" y="634"/>
                      <a:pt x="1423" y="968"/>
                      <a:pt x="1257" y="1335"/>
                    </a:cubicBezTo>
                    <a:cubicBezTo>
                      <a:pt x="990" y="1768"/>
                      <a:pt x="756" y="2169"/>
                      <a:pt x="556" y="2602"/>
                    </a:cubicBezTo>
                    <a:cubicBezTo>
                      <a:pt x="323" y="3002"/>
                      <a:pt x="256" y="3169"/>
                      <a:pt x="56" y="3603"/>
                    </a:cubicBezTo>
                    <a:cubicBezTo>
                      <a:pt x="1" y="3695"/>
                      <a:pt x="16" y="3746"/>
                      <a:pt x="58" y="3746"/>
                    </a:cubicBezTo>
                    <a:cubicBezTo>
                      <a:pt x="92" y="3746"/>
                      <a:pt x="144" y="3711"/>
                      <a:pt x="189" y="3636"/>
                    </a:cubicBezTo>
                    <a:cubicBezTo>
                      <a:pt x="556" y="2936"/>
                      <a:pt x="990" y="2269"/>
                      <a:pt x="1490" y="1668"/>
                    </a:cubicBezTo>
                    <a:cubicBezTo>
                      <a:pt x="1724" y="1301"/>
                      <a:pt x="2024" y="1001"/>
                      <a:pt x="2324" y="734"/>
                    </a:cubicBezTo>
                    <a:cubicBezTo>
                      <a:pt x="2595" y="562"/>
                      <a:pt x="2903" y="462"/>
                      <a:pt x="3206" y="462"/>
                    </a:cubicBezTo>
                    <a:cubicBezTo>
                      <a:pt x="3313" y="462"/>
                      <a:pt x="3420" y="474"/>
                      <a:pt x="3525" y="501"/>
                    </a:cubicBezTo>
                    <a:cubicBezTo>
                      <a:pt x="4392" y="667"/>
                      <a:pt x="5193" y="1134"/>
                      <a:pt x="6027" y="1368"/>
                    </a:cubicBezTo>
                    <a:cubicBezTo>
                      <a:pt x="6692" y="1554"/>
                      <a:pt x="7507" y="1783"/>
                      <a:pt x="8249" y="1783"/>
                    </a:cubicBezTo>
                    <a:cubicBezTo>
                      <a:pt x="8437" y="1783"/>
                      <a:pt x="8620" y="1769"/>
                      <a:pt x="8795" y="1735"/>
                    </a:cubicBezTo>
                    <a:cubicBezTo>
                      <a:pt x="8829" y="1735"/>
                      <a:pt x="8829" y="1668"/>
                      <a:pt x="8795" y="1668"/>
                    </a:cubicBezTo>
                    <a:cubicBezTo>
                      <a:pt x="7761" y="1668"/>
                      <a:pt x="6594" y="1201"/>
                      <a:pt x="5693" y="834"/>
                    </a:cubicBezTo>
                    <a:cubicBezTo>
                      <a:pt x="4859" y="467"/>
                      <a:pt x="4025" y="0"/>
                      <a:pt x="30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5493397" y="1628417"/>
                <a:ext cx="343527" cy="180830"/>
              </a:xfrm>
              <a:custGeom>
                <a:avLst/>
                <a:gdLst/>
                <a:ahLst/>
                <a:cxnLst/>
                <a:rect l="l" t="t" r="r" b="b"/>
                <a:pathLst>
                  <a:path w="13167" h="6931" extrusionOk="0">
                    <a:moveTo>
                      <a:pt x="3360" y="0"/>
                    </a:moveTo>
                    <a:cubicBezTo>
                      <a:pt x="1826" y="100"/>
                      <a:pt x="558" y="1401"/>
                      <a:pt x="24" y="1835"/>
                    </a:cubicBezTo>
                    <a:cubicBezTo>
                      <a:pt x="1" y="1858"/>
                      <a:pt x="10" y="1882"/>
                      <a:pt x="30" y="1882"/>
                    </a:cubicBezTo>
                    <a:cubicBezTo>
                      <a:pt x="38" y="1882"/>
                      <a:pt x="48" y="1878"/>
                      <a:pt x="58" y="1868"/>
                    </a:cubicBezTo>
                    <a:cubicBezTo>
                      <a:pt x="491" y="1535"/>
                      <a:pt x="1892" y="434"/>
                      <a:pt x="2826" y="334"/>
                    </a:cubicBezTo>
                    <a:cubicBezTo>
                      <a:pt x="2898" y="329"/>
                      <a:pt x="2970" y="327"/>
                      <a:pt x="3042" y="327"/>
                    </a:cubicBezTo>
                    <a:cubicBezTo>
                      <a:pt x="3537" y="327"/>
                      <a:pt x="4028" y="426"/>
                      <a:pt x="4494" y="601"/>
                    </a:cubicBezTo>
                    <a:cubicBezTo>
                      <a:pt x="4961" y="767"/>
                      <a:pt x="5461" y="934"/>
                      <a:pt x="5928" y="1101"/>
                    </a:cubicBezTo>
                    <a:cubicBezTo>
                      <a:pt x="7830" y="1768"/>
                      <a:pt x="9798" y="2635"/>
                      <a:pt x="11332" y="3970"/>
                    </a:cubicBezTo>
                    <a:cubicBezTo>
                      <a:pt x="12200" y="4704"/>
                      <a:pt x="12867" y="5738"/>
                      <a:pt x="12533" y="6905"/>
                    </a:cubicBezTo>
                    <a:cubicBezTo>
                      <a:pt x="12533" y="6922"/>
                      <a:pt x="12542" y="6930"/>
                      <a:pt x="12554" y="6930"/>
                    </a:cubicBezTo>
                    <a:cubicBezTo>
                      <a:pt x="12567" y="6930"/>
                      <a:pt x="12583" y="6922"/>
                      <a:pt x="12600" y="6905"/>
                    </a:cubicBezTo>
                    <a:cubicBezTo>
                      <a:pt x="13167" y="6071"/>
                      <a:pt x="12833" y="4937"/>
                      <a:pt x="12233" y="4237"/>
                    </a:cubicBezTo>
                    <a:cubicBezTo>
                      <a:pt x="11499" y="3403"/>
                      <a:pt x="10632" y="2769"/>
                      <a:pt x="9664" y="2268"/>
                    </a:cubicBezTo>
                    <a:cubicBezTo>
                      <a:pt x="8664" y="1735"/>
                      <a:pt x="7663" y="1268"/>
                      <a:pt x="6596" y="901"/>
                    </a:cubicBezTo>
                    <a:cubicBezTo>
                      <a:pt x="6062" y="701"/>
                      <a:pt x="5528" y="500"/>
                      <a:pt x="4961" y="334"/>
                    </a:cubicBezTo>
                    <a:cubicBezTo>
                      <a:pt x="4461" y="134"/>
                      <a:pt x="3894" y="0"/>
                      <a:pt x="33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5295590" y="1557038"/>
                <a:ext cx="282868" cy="398629"/>
              </a:xfrm>
              <a:custGeom>
                <a:avLst/>
                <a:gdLst/>
                <a:ahLst/>
                <a:cxnLst/>
                <a:rect l="l" t="t" r="r" b="b"/>
                <a:pathLst>
                  <a:path w="10842" h="15279" extrusionOk="0">
                    <a:moveTo>
                      <a:pt x="8273" y="1"/>
                    </a:moveTo>
                    <a:cubicBezTo>
                      <a:pt x="6205" y="1"/>
                      <a:pt x="2436" y="5772"/>
                      <a:pt x="1669" y="7373"/>
                    </a:cubicBezTo>
                    <a:cubicBezTo>
                      <a:pt x="868" y="8974"/>
                      <a:pt x="434" y="14044"/>
                      <a:pt x="1" y="15278"/>
                    </a:cubicBezTo>
                    <a:lnTo>
                      <a:pt x="7039" y="12210"/>
                    </a:lnTo>
                    <a:cubicBezTo>
                      <a:pt x="7039" y="12210"/>
                      <a:pt x="6439" y="9007"/>
                      <a:pt x="7573" y="6973"/>
                    </a:cubicBezTo>
                    <a:cubicBezTo>
                      <a:pt x="8707" y="4904"/>
                      <a:pt x="10842" y="1"/>
                      <a:pt x="8273"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5472265" y="1650097"/>
                <a:ext cx="63555" cy="222678"/>
              </a:xfrm>
              <a:custGeom>
                <a:avLst/>
                <a:gdLst/>
                <a:ahLst/>
                <a:cxnLst/>
                <a:rect l="l" t="t" r="r" b="b"/>
                <a:pathLst>
                  <a:path w="2436" h="8535" extrusionOk="0">
                    <a:moveTo>
                      <a:pt x="2368" y="0"/>
                    </a:moveTo>
                    <a:cubicBezTo>
                      <a:pt x="2350" y="0"/>
                      <a:pt x="2335" y="11"/>
                      <a:pt x="2335" y="36"/>
                    </a:cubicBezTo>
                    <a:cubicBezTo>
                      <a:pt x="1935" y="704"/>
                      <a:pt x="1568" y="1371"/>
                      <a:pt x="1235" y="2071"/>
                    </a:cubicBezTo>
                    <a:cubicBezTo>
                      <a:pt x="868" y="2738"/>
                      <a:pt x="567" y="3406"/>
                      <a:pt x="301" y="4106"/>
                    </a:cubicBezTo>
                    <a:cubicBezTo>
                      <a:pt x="100" y="4807"/>
                      <a:pt x="0" y="5507"/>
                      <a:pt x="34" y="6241"/>
                    </a:cubicBezTo>
                    <a:cubicBezTo>
                      <a:pt x="34" y="6608"/>
                      <a:pt x="67" y="6975"/>
                      <a:pt x="100" y="7342"/>
                    </a:cubicBezTo>
                    <a:cubicBezTo>
                      <a:pt x="134" y="7675"/>
                      <a:pt x="234" y="8109"/>
                      <a:pt x="267" y="8509"/>
                    </a:cubicBezTo>
                    <a:cubicBezTo>
                      <a:pt x="267" y="8526"/>
                      <a:pt x="284" y="8534"/>
                      <a:pt x="301" y="8534"/>
                    </a:cubicBezTo>
                    <a:cubicBezTo>
                      <a:pt x="317" y="8534"/>
                      <a:pt x="334" y="8526"/>
                      <a:pt x="334" y="8509"/>
                    </a:cubicBezTo>
                    <a:cubicBezTo>
                      <a:pt x="301" y="7775"/>
                      <a:pt x="301" y="7041"/>
                      <a:pt x="367" y="6341"/>
                    </a:cubicBezTo>
                    <a:cubicBezTo>
                      <a:pt x="401" y="5607"/>
                      <a:pt x="534" y="4873"/>
                      <a:pt x="768" y="4173"/>
                    </a:cubicBezTo>
                    <a:cubicBezTo>
                      <a:pt x="1235" y="2772"/>
                      <a:pt x="1968" y="1471"/>
                      <a:pt x="2435" y="70"/>
                    </a:cubicBezTo>
                    <a:cubicBezTo>
                      <a:pt x="2435" y="29"/>
                      <a:pt x="2397" y="0"/>
                      <a:pt x="2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5021472" y="2089645"/>
                <a:ext cx="521330" cy="452583"/>
              </a:xfrm>
              <a:custGeom>
                <a:avLst/>
                <a:gdLst/>
                <a:ahLst/>
                <a:cxnLst/>
                <a:rect l="l" t="t" r="r" b="b"/>
                <a:pathLst>
                  <a:path w="19982" h="17347" extrusionOk="0">
                    <a:moveTo>
                      <a:pt x="0" y="0"/>
                    </a:moveTo>
                    <a:lnTo>
                      <a:pt x="2636" y="17346"/>
                    </a:lnTo>
                    <a:lnTo>
                      <a:pt x="19981" y="17346"/>
                    </a:lnTo>
                    <a:lnTo>
                      <a:pt x="1734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5090217" y="2471693"/>
                <a:ext cx="711918" cy="70521"/>
              </a:xfrm>
              <a:custGeom>
                <a:avLst/>
                <a:gdLst/>
                <a:ahLst/>
                <a:cxnLst/>
                <a:rect l="l" t="t" r="r" b="b"/>
                <a:pathLst>
                  <a:path w="27287" h="2703" extrusionOk="0">
                    <a:moveTo>
                      <a:pt x="1" y="0"/>
                    </a:moveTo>
                    <a:lnTo>
                      <a:pt x="1" y="2702"/>
                    </a:lnTo>
                    <a:lnTo>
                      <a:pt x="27287" y="2702"/>
                    </a:lnTo>
                    <a:lnTo>
                      <a:pt x="2728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5267049" y="2290922"/>
                <a:ext cx="1798488" cy="1113025"/>
              </a:xfrm>
              <a:custGeom>
                <a:avLst/>
                <a:gdLst/>
                <a:ahLst/>
                <a:cxnLst/>
                <a:rect l="l" t="t" r="r" b="b"/>
                <a:pathLst>
                  <a:path w="68934" h="42661" extrusionOk="0">
                    <a:moveTo>
                      <a:pt x="65433" y="1"/>
                    </a:moveTo>
                    <a:cubicBezTo>
                      <a:pt x="63728" y="1"/>
                      <a:pt x="61226" y="1072"/>
                      <a:pt x="58002" y="3493"/>
                    </a:cubicBezTo>
                    <a:cubicBezTo>
                      <a:pt x="46961" y="11766"/>
                      <a:pt x="33952" y="22007"/>
                      <a:pt x="31617" y="22040"/>
                    </a:cubicBezTo>
                    <a:cubicBezTo>
                      <a:pt x="31605" y="22040"/>
                      <a:pt x="31592" y="22040"/>
                      <a:pt x="31580" y="22040"/>
                    </a:cubicBezTo>
                    <a:cubicBezTo>
                      <a:pt x="29211" y="22040"/>
                      <a:pt x="22418" y="18857"/>
                      <a:pt x="17473" y="16136"/>
                    </a:cubicBezTo>
                    <a:cubicBezTo>
                      <a:pt x="17299" y="16038"/>
                      <a:pt x="17075" y="15992"/>
                      <a:pt x="16810" y="15992"/>
                    </a:cubicBezTo>
                    <a:cubicBezTo>
                      <a:pt x="12912" y="15992"/>
                      <a:pt x="1" y="25935"/>
                      <a:pt x="2062" y="27778"/>
                    </a:cubicBezTo>
                    <a:cubicBezTo>
                      <a:pt x="11061" y="35859"/>
                      <a:pt x="23236" y="42661"/>
                      <a:pt x="32156" y="42661"/>
                    </a:cubicBezTo>
                    <a:cubicBezTo>
                      <a:pt x="33619" y="42661"/>
                      <a:pt x="34994" y="42478"/>
                      <a:pt x="36253" y="42088"/>
                    </a:cubicBezTo>
                    <a:cubicBezTo>
                      <a:pt x="46461" y="38885"/>
                      <a:pt x="63172" y="16703"/>
                      <a:pt x="66875" y="7930"/>
                    </a:cubicBezTo>
                    <a:cubicBezTo>
                      <a:pt x="68934" y="3099"/>
                      <a:pt x="68334" y="1"/>
                      <a:pt x="65433"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4944875" y="2091967"/>
                <a:ext cx="810277" cy="933526"/>
              </a:xfrm>
              <a:custGeom>
                <a:avLst/>
                <a:gdLst/>
                <a:ahLst/>
                <a:cxnLst/>
                <a:rect l="l" t="t" r="r" b="b"/>
                <a:pathLst>
                  <a:path w="31057" h="35781" extrusionOk="0">
                    <a:moveTo>
                      <a:pt x="2243" y="0"/>
                    </a:moveTo>
                    <a:cubicBezTo>
                      <a:pt x="1954" y="0"/>
                      <a:pt x="1677" y="232"/>
                      <a:pt x="1402" y="679"/>
                    </a:cubicBezTo>
                    <a:cubicBezTo>
                      <a:pt x="368" y="2380"/>
                      <a:pt x="1" y="5682"/>
                      <a:pt x="1035" y="11920"/>
                    </a:cubicBezTo>
                    <a:cubicBezTo>
                      <a:pt x="1669" y="15890"/>
                      <a:pt x="3003" y="19726"/>
                      <a:pt x="4871" y="23295"/>
                    </a:cubicBezTo>
                    <a:cubicBezTo>
                      <a:pt x="6606" y="26664"/>
                      <a:pt x="13310" y="34670"/>
                      <a:pt x="14411" y="35404"/>
                    </a:cubicBezTo>
                    <a:cubicBezTo>
                      <a:pt x="14801" y="35663"/>
                      <a:pt x="15264" y="35780"/>
                      <a:pt x="15783" y="35780"/>
                    </a:cubicBezTo>
                    <a:cubicBezTo>
                      <a:pt x="20806" y="35780"/>
                      <a:pt x="31056" y="24763"/>
                      <a:pt x="31056" y="24763"/>
                    </a:cubicBezTo>
                    <a:cubicBezTo>
                      <a:pt x="25853" y="20593"/>
                      <a:pt x="19748" y="17657"/>
                      <a:pt x="13210" y="16156"/>
                    </a:cubicBezTo>
                    <a:cubicBezTo>
                      <a:pt x="10542" y="15556"/>
                      <a:pt x="7806" y="15456"/>
                      <a:pt x="6139" y="9251"/>
                    </a:cubicBezTo>
                    <a:cubicBezTo>
                      <a:pt x="4402" y="2823"/>
                      <a:pt x="3249" y="0"/>
                      <a:pt x="2243"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5556663" y="2279417"/>
                <a:ext cx="1526030" cy="1144438"/>
              </a:xfrm>
              <a:custGeom>
                <a:avLst/>
                <a:gdLst/>
                <a:ahLst/>
                <a:cxnLst/>
                <a:rect l="l" t="t" r="r" b="b"/>
                <a:pathLst>
                  <a:path w="58491" h="43865" extrusionOk="0">
                    <a:moveTo>
                      <a:pt x="54553" y="1"/>
                    </a:moveTo>
                    <a:cubicBezTo>
                      <a:pt x="53230" y="1"/>
                      <a:pt x="51394" y="657"/>
                      <a:pt x="49003" y="2133"/>
                    </a:cubicBezTo>
                    <a:cubicBezTo>
                      <a:pt x="39496" y="8004"/>
                      <a:pt x="22150" y="21480"/>
                      <a:pt x="20082" y="21547"/>
                    </a:cubicBezTo>
                    <a:cubicBezTo>
                      <a:pt x="20067" y="21548"/>
                      <a:pt x="20052" y="21548"/>
                      <a:pt x="20037" y="21548"/>
                    </a:cubicBezTo>
                    <a:cubicBezTo>
                      <a:pt x="17917" y="21548"/>
                      <a:pt x="9007" y="17044"/>
                      <a:pt x="9007" y="17044"/>
                    </a:cubicBezTo>
                    <a:lnTo>
                      <a:pt x="1" y="39660"/>
                    </a:lnTo>
                    <a:cubicBezTo>
                      <a:pt x="1" y="39660"/>
                      <a:pt x="10360" y="43865"/>
                      <a:pt x="20022" y="43865"/>
                    </a:cubicBezTo>
                    <a:cubicBezTo>
                      <a:pt x="21448" y="43865"/>
                      <a:pt x="22858" y="43773"/>
                      <a:pt x="24218" y="43563"/>
                    </a:cubicBezTo>
                    <a:cubicBezTo>
                      <a:pt x="34792" y="41962"/>
                      <a:pt x="48436" y="22781"/>
                      <a:pt x="53839" y="13074"/>
                    </a:cubicBezTo>
                    <a:cubicBezTo>
                      <a:pt x="57884" y="5809"/>
                      <a:pt x="58490" y="1"/>
                      <a:pt x="545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5633260" y="2315916"/>
                <a:ext cx="1410765" cy="1058289"/>
              </a:xfrm>
              <a:custGeom>
                <a:avLst/>
                <a:gdLst/>
                <a:ahLst/>
                <a:cxnLst/>
                <a:rect l="l" t="t" r="r" b="b"/>
                <a:pathLst>
                  <a:path w="54073" h="40563" extrusionOk="0">
                    <a:moveTo>
                      <a:pt x="51900" y="0"/>
                    </a:moveTo>
                    <a:cubicBezTo>
                      <a:pt x="51629" y="0"/>
                      <a:pt x="51354" y="100"/>
                      <a:pt x="51137" y="301"/>
                    </a:cubicBezTo>
                    <a:lnTo>
                      <a:pt x="50703" y="734"/>
                    </a:lnTo>
                    <a:lnTo>
                      <a:pt x="50837" y="901"/>
                    </a:lnTo>
                    <a:lnTo>
                      <a:pt x="51304" y="434"/>
                    </a:lnTo>
                    <a:cubicBezTo>
                      <a:pt x="51470" y="267"/>
                      <a:pt x="51687" y="184"/>
                      <a:pt x="51904" y="184"/>
                    </a:cubicBezTo>
                    <a:cubicBezTo>
                      <a:pt x="52121" y="184"/>
                      <a:pt x="52338" y="267"/>
                      <a:pt x="52505" y="434"/>
                    </a:cubicBezTo>
                    <a:cubicBezTo>
                      <a:pt x="52705" y="651"/>
                      <a:pt x="52980" y="759"/>
                      <a:pt x="53255" y="759"/>
                    </a:cubicBezTo>
                    <a:cubicBezTo>
                      <a:pt x="53530" y="759"/>
                      <a:pt x="53805" y="651"/>
                      <a:pt x="54006" y="434"/>
                    </a:cubicBezTo>
                    <a:lnTo>
                      <a:pt x="54072" y="401"/>
                    </a:lnTo>
                    <a:cubicBezTo>
                      <a:pt x="54039" y="301"/>
                      <a:pt x="54039" y="234"/>
                      <a:pt x="54006" y="167"/>
                    </a:cubicBezTo>
                    <a:lnTo>
                      <a:pt x="53872" y="301"/>
                    </a:lnTo>
                    <a:cubicBezTo>
                      <a:pt x="53705" y="467"/>
                      <a:pt x="53480" y="551"/>
                      <a:pt x="53255" y="551"/>
                    </a:cubicBezTo>
                    <a:cubicBezTo>
                      <a:pt x="53030" y="551"/>
                      <a:pt x="52805" y="467"/>
                      <a:pt x="52638" y="301"/>
                    </a:cubicBezTo>
                    <a:cubicBezTo>
                      <a:pt x="52438" y="100"/>
                      <a:pt x="52171" y="0"/>
                      <a:pt x="51900" y="0"/>
                    </a:cubicBezTo>
                    <a:close/>
                    <a:moveTo>
                      <a:pt x="45199" y="3236"/>
                    </a:moveTo>
                    <a:lnTo>
                      <a:pt x="45066" y="3369"/>
                    </a:lnTo>
                    <a:lnTo>
                      <a:pt x="45533" y="3870"/>
                    </a:lnTo>
                    <a:cubicBezTo>
                      <a:pt x="45866" y="4203"/>
                      <a:pt x="45866" y="4737"/>
                      <a:pt x="45533" y="5071"/>
                    </a:cubicBezTo>
                    <a:cubicBezTo>
                      <a:pt x="45099" y="5471"/>
                      <a:pt x="45099" y="6171"/>
                      <a:pt x="45533" y="6572"/>
                    </a:cubicBezTo>
                    <a:lnTo>
                      <a:pt x="45967" y="7039"/>
                    </a:lnTo>
                    <a:lnTo>
                      <a:pt x="46133" y="6872"/>
                    </a:lnTo>
                    <a:lnTo>
                      <a:pt x="45666" y="6438"/>
                    </a:lnTo>
                    <a:cubicBezTo>
                      <a:pt x="45333" y="6105"/>
                      <a:pt x="45333" y="5538"/>
                      <a:pt x="45666" y="5204"/>
                    </a:cubicBezTo>
                    <a:cubicBezTo>
                      <a:pt x="45866" y="5004"/>
                      <a:pt x="46000" y="4737"/>
                      <a:pt x="46000" y="4470"/>
                    </a:cubicBezTo>
                    <a:cubicBezTo>
                      <a:pt x="46000" y="4170"/>
                      <a:pt x="45866" y="3903"/>
                      <a:pt x="45666" y="3703"/>
                    </a:cubicBezTo>
                    <a:lnTo>
                      <a:pt x="45199" y="3236"/>
                    </a:lnTo>
                    <a:close/>
                    <a:moveTo>
                      <a:pt x="39128" y="10908"/>
                    </a:moveTo>
                    <a:lnTo>
                      <a:pt x="39128" y="11542"/>
                    </a:lnTo>
                    <a:cubicBezTo>
                      <a:pt x="39128" y="12009"/>
                      <a:pt x="38728" y="12409"/>
                      <a:pt x="38261" y="12409"/>
                    </a:cubicBezTo>
                    <a:cubicBezTo>
                      <a:pt x="37661" y="12409"/>
                      <a:pt x="37194" y="12876"/>
                      <a:pt x="37194" y="13477"/>
                    </a:cubicBezTo>
                    <a:lnTo>
                      <a:pt x="37194" y="14144"/>
                    </a:lnTo>
                    <a:lnTo>
                      <a:pt x="37394" y="14144"/>
                    </a:lnTo>
                    <a:lnTo>
                      <a:pt x="37394" y="13477"/>
                    </a:lnTo>
                    <a:cubicBezTo>
                      <a:pt x="37394" y="13010"/>
                      <a:pt x="37794" y="12609"/>
                      <a:pt x="38261" y="12609"/>
                    </a:cubicBezTo>
                    <a:cubicBezTo>
                      <a:pt x="38828" y="12609"/>
                      <a:pt x="39328" y="12142"/>
                      <a:pt x="39328" y="11542"/>
                    </a:cubicBezTo>
                    <a:lnTo>
                      <a:pt x="39328" y="10908"/>
                    </a:lnTo>
                    <a:close/>
                    <a:moveTo>
                      <a:pt x="44299" y="14477"/>
                    </a:moveTo>
                    <a:lnTo>
                      <a:pt x="44299" y="14678"/>
                    </a:lnTo>
                    <a:lnTo>
                      <a:pt x="44966" y="14678"/>
                    </a:lnTo>
                    <a:cubicBezTo>
                      <a:pt x="45433" y="14678"/>
                      <a:pt x="45833" y="15044"/>
                      <a:pt x="45833" y="15545"/>
                    </a:cubicBezTo>
                    <a:cubicBezTo>
                      <a:pt x="45833" y="16112"/>
                      <a:pt x="46300" y="16612"/>
                      <a:pt x="46901" y="16612"/>
                    </a:cubicBezTo>
                    <a:lnTo>
                      <a:pt x="47534" y="16612"/>
                    </a:lnTo>
                    <a:lnTo>
                      <a:pt x="47534" y="16412"/>
                    </a:lnTo>
                    <a:lnTo>
                      <a:pt x="46901" y="16412"/>
                    </a:lnTo>
                    <a:cubicBezTo>
                      <a:pt x="46434" y="16412"/>
                      <a:pt x="46033" y="16012"/>
                      <a:pt x="46033" y="15545"/>
                    </a:cubicBezTo>
                    <a:cubicBezTo>
                      <a:pt x="46033" y="14944"/>
                      <a:pt x="45566" y="14477"/>
                      <a:pt x="44966" y="14477"/>
                    </a:cubicBezTo>
                    <a:close/>
                    <a:moveTo>
                      <a:pt x="28387" y="17379"/>
                    </a:moveTo>
                    <a:lnTo>
                      <a:pt x="28387" y="17580"/>
                    </a:lnTo>
                    <a:lnTo>
                      <a:pt x="29054" y="17580"/>
                    </a:lnTo>
                    <a:cubicBezTo>
                      <a:pt x="29521" y="17580"/>
                      <a:pt x="29922" y="17947"/>
                      <a:pt x="29922" y="18447"/>
                    </a:cubicBezTo>
                    <a:cubicBezTo>
                      <a:pt x="29922" y="19014"/>
                      <a:pt x="30389" y="19514"/>
                      <a:pt x="30989" y="19514"/>
                    </a:cubicBezTo>
                    <a:lnTo>
                      <a:pt x="31623" y="19514"/>
                    </a:lnTo>
                    <a:lnTo>
                      <a:pt x="31623" y="19281"/>
                    </a:lnTo>
                    <a:lnTo>
                      <a:pt x="30989" y="19281"/>
                    </a:lnTo>
                    <a:cubicBezTo>
                      <a:pt x="30522" y="19281"/>
                      <a:pt x="30122" y="18914"/>
                      <a:pt x="30122" y="18447"/>
                    </a:cubicBezTo>
                    <a:cubicBezTo>
                      <a:pt x="30122" y="17846"/>
                      <a:pt x="29655" y="17379"/>
                      <a:pt x="29054" y="17379"/>
                    </a:cubicBezTo>
                    <a:close/>
                    <a:moveTo>
                      <a:pt x="8840" y="19481"/>
                    </a:moveTo>
                    <a:lnTo>
                      <a:pt x="8840" y="19681"/>
                    </a:lnTo>
                    <a:lnTo>
                      <a:pt x="9507" y="19681"/>
                    </a:lnTo>
                    <a:cubicBezTo>
                      <a:pt x="9974" y="19681"/>
                      <a:pt x="10341" y="20048"/>
                      <a:pt x="10341" y="20548"/>
                    </a:cubicBezTo>
                    <a:cubicBezTo>
                      <a:pt x="10341" y="21115"/>
                      <a:pt x="10841" y="21616"/>
                      <a:pt x="11409" y="21616"/>
                    </a:cubicBezTo>
                    <a:lnTo>
                      <a:pt x="12076" y="21616"/>
                    </a:lnTo>
                    <a:lnTo>
                      <a:pt x="12076" y="21382"/>
                    </a:lnTo>
                    <a:lnTo>
                      <a:pt x="11442" y="21382"/>
                    </a:lnTo>
                    <a:cubicBezTo>
                      <a:pt x="10942" y="21382"/>
                      <a:pt x="10575" y="21015"/>
                      <a:pt x="10575" y="20548"/>
                    </a:cubicBezTo>
                    <a:cubicBezTo>
                      <a:pt x="10541" y="19948"/>
                      <a:pt x="10074" y="19481"/>
                      <a:pt x="9507" y="19481"/>
                    </a:cubicBezTo>
                    <a:close/>
                    <a:moveTo>
                      <a:pt x="23551" y="20849"/>
                    </a:moveTo>
                    <a:lnTo>
                      <a:pt x="23084" y="21316"/>
                    </a:lnTo>
                    <a:cubicBezTo>
                      <a:pt x="22917" y="21482"/>
                      <a:pt x="22700" y="21566"/>
                      <a:pt x="22483" y="21566"/>
                    </a:cubicBezTo>
                    <a:cubicBezTo>
                      <a:pt x="22266" y="21566"/>
                      <a:pt x="22049" y="21482"/>
                      <a:pt x="21883" y="21316"/>
                    </a:cubicBezTo>
                    <a:cubicBezTo>
                      <a:pt x="21666" y="21115"/>
                      <a:pt x="21391" y="21015"/>
                      <a:pt x="21120" y="21015"/>
                    </a:cubicBezTo>
                    <a:cubicBezTo>
                      <a:pt x="20849" y="21015"/>
                      <a:pt x="20582" y="21115"/>
                      <a:pt x="20382" y="21316"/>
                    </a:cubicBezTo>
                    <a:lnTo>
                      <a:pt x="19915" y="21783"/>
                    </a:lnTo>
                    <a:lnTo>
                      <a:pt x="20081" y="21916"/>
                    </a:lnTo>
                    <a:lnTo>
                      <a:pt x="20515" y="21449"/>
                    </a:lnTo>
                    <a:cubicBezTo>
                      <a:pt x="20682" y="21282"/>
                      <a:pt x="20907" y="21199"/>
                      <a:pt x="21132" y="21199"/>
                    </a:cubicBezTo>
                    <a:cubicBezTo>
                      <a:pt x="21357" y="21199"/>
                      <a:pt x="21582" y="21282"/>
                      <a:pt x="21749" y="21449"/>
                    </a:cubicBezTo>
                    <a:cubicBezTo>
                      <a:pt x="21949" y="21649"/>
                      <a:pt x="22216" y="21783"/>
                      <a:pt x="22483" y="21783"/>
                    </a:cubicBezTo>
                    <a:cubicBezTo>
                      <a:pt x="22750" y="21783"/>
                      <a:pt x="23050" y="21683"/>
                      <a:pt x="23250" y="21482"/>
                    </a:cubicBezTo>
                    <a:lnTo>
                      <a:pt x="23717" y="21015"/>
                    </a:lnTo>
                    <a:lnTo>
                      <a:pt x="23551" y="20849"/>
                    </a:lnTo>
                    <a:close/>
                    <a:moveTo>
                      <a:pt x="39996" y="22049"/>
                    </a:moveTo>
                    <a:lnTo>
                      <a:pt x="39529" y="22516"/>
                    </a:lnTo>
                    <a:cubicBezTo>
                      <a:pt x="39362" y="22683"/>
                      <a:pt x="39145" y="22767"/>
                      <a:pt x="38924" y="22767"/>
                    </a:cubicBezTo>
                    <a:cubicBezTo>
                      <a:pt x="38703" y="22767"/>
                      <a:pt x="38478" y="22683"/>
                      <a:pt x="38294" y="22516"/>
                    </a:cubicBezTo>
                    <a:cubicBezTo>
                      <a:pt x="38094" y="22316"/>
                      <a:pt x="37827" y="22216"/>
                      <a:pt x="37556" y="22216"/>
                    </a:cubicBezTo>
                    <a:cubicBezTo>
                      <a:pt x="37285" y="22216"/>
                      <a:pt x="37010" y="22316"/>
                      <a:pt x="36793" y="22516"/>
                    </a:cubicBezTo>
                    <a:lnTo>
                      <a:pt x="36360" y="22950"/>
                    </a:lnTo>
                    <a:lnTo>
                      <a:pt x="36493" y="23117"/>
                    </a:lnTo>
                    <a:lnTo>
                      <a:pt x="36960" y="22683"/>
                    </a:lnTo>
                    <a:cubicBezTo>
                      <a:pt x="37127" y="22500"/>
                      <a:pt x="37344" y="22408"/>
                      <a:pt x="37561" y="22408"/>
                    </a:cubicBezTo>
                    <a:cubicBezTo>
                      <a:pt x="37777" y="22408"/>
                      <a:pt x="37994" y="22500"/>
                      <a:pt x="38161" y="22683"/>
                    </a:cubicBezTo>
                    <a:cubicBezTo>
                      <a:pt x="38378" y="22883"/>
                      <a:pt x="38653" y="22983"/>
                      <a:pt x="38924" y="22983"/>
                    </a:cubicBezTo>
                    <a:cubicBezTo>
                      <a:pt x="39195" y="22983"/>
                      <a:pt x="39462" y="22883"/>
                      <a:pt x="39662" y="22683"/>
                    </a:cubicBezTo>
                    <a:lnTo>
                      <a:pt x="40162" y="22183"/>
                    </a:lnTo>
                    <a:lnTo>
                      <a:pt x="39996" y="22049"/>
                    </a:lnTo>
                    <a:close/>
                    <a:moveTo>
                      <a:pt x="6438" y="25485"/>
                    </a:moveTo>
                    <a:lnTo>
                      <a:pt x="5971" y="25952"/>
                    </a:lnTo>
                    <a:cubicBezTo>
                      <a:pt x="5805" y="26119"/>
                      <a:pt x="5579" y="26202"/>
                      <a:pt x="5354" y="26202"/>
                    </a:cubicBezTo>
                    <a:cubicBezTo>
                      <a:pt x="5129" y="26202"/>
                      <a:pt x="4904" y="26119"/>
                      <a:pt x="4737" y="25952"/>
                    </a:cubicBezTo>
                    <a:cubicBezTo>
                      <a:pt x="4537" y="25735"/>
                      <a:pt x="4262" y="25627"/>
                      <a:pt x="3987" y="25627"/>
                    </a:cubicBezTo>
                    <a:cubicBezTo>
                      <a:pt x="3711" y="25627"/>
                      <a:pt x="3436" y="25735"/>
                      <a:pt x="3236" y="25952"/>
                    </a:cubicBezTo>
                    <a:lnTo>
                      <a:pt x="2802" y="26386"/>
                    </a:lnTo>
                    <a:lnTo>
                      <a:pt x="2936" y="26553"/>
                    </a:lnTo>
                    <a:lnTo>
                      <a:pt x="3403" y="26086"/>
                    </a:lnTo>
                    <a:cubicBezTo>
                      <a:pt x="3570" y="25919"/>
                      <a:pt x="3786" y="25835"/>
                      <a:pt x="4003" y="25835"/>
                    </a:cubicBezTo>
                    <a:cubicBezTo>
                      <a:pt x="4220" y="25835"/>
                      <a:pt x="4437" y="25919"/>
                      <a:pt x="4604" y="26086"/>
                    </a:cubicBezTo>
                    <a:cubicBezTo>
                      <a:pt x="4804" y="26286"/>
                      <a:pt x="5071" y="26419"/>
                      <a:pt x="5371" y="26419"/>
                    </a:cubicBezTo>
                    <a:cubicBezTo>
                      <a:pt x="5638" y="26419"/>
                      <a:pt x="5905" y="26286"/>
                      <a:pt x="6105" y="26086"/>
                    </a:cubicBezTo>
                    <a:lnTo>
                      <a:pt x="6572" y="25619"/>
                    </a:lnTo>
                    <a:lnTo>
                      <a:pt x="6438" y="25485"/>
                    </a:lnTo>
                    <a:close/>
                    <a:moveTo>
                      <a:pt x="30422" y="26019"/>
                    </a:moveTo>
                    <a:lnTo>
                      <a:pt x="30255" y="26152"/>
                    </a:lnTo>
                    <a:lnTo>
                      <a:pt x="30722" y="26619"/>
                    </a:lnTo>
                    <a:cubicBezTo>
                      <a:pt x="31056" y="26953"/>
                      <a:pt x="31056" y="27520"/>
                      <a:pt x="30722" y="27854"/>
                    </a:cubicBezTo>
                    <a:cubicBezTo>
                      <a:pt x="30322" y="28254"/>
                      <a:pt x="30322" y="28921"/>
                      <a:pt x="30722" y="29355"/>
                    </a:cubicBezTo>
                    <a:lnTo>
                      <a:pt x="31189" y="29788"/>
                    </a:lnTo>
                    <a:lnTo>
                      <a:pt x="31323" y="29655"/>
                    </a:lnTo>
                    <a:lnTo>
                      <a:pt x="30856" y="29221"/>
                    </a:lnTo>
                    <a:cubicBezTo>
                      <a:pt x="30522" y="28854"/>
                      <a:pt x="30522" y="28321"/>
                      <a:pt x="30856" y="27987"/>
                    </a:cubicBezTo>
                    <a:cubicBezTo>
                      <a:pt x="31056" y="27787"/>
                      <a:pt x="31189" y="27520"/>
                      <a:pt x="31189" y="27253"/>
                    </a:cubicBezTo>
                    <a:cubicBezTo>
                      <a:pt x="31189" y="26953"/>
                      <a:pt x="31056" y="26686"/>
                      <a:pt x="30856" y="26486"/>
                    </a:cubicBezTo>
                    <a:lnTo>
                      <a:pt x="30422" y="26019"/>
                    </a:lnTo>
                    <a:close/>
                    <a:moveTo>
                      <a:pt x="17313" y="27120"/>
                    </a:moveTo>
                    <a:lnTo>
                      <a:pt x="17313" y="27754"/>
                    </a:lnTo>
                    <a:cubicBezTo>
                      <a:pt x="17313" y="28221"/>
                      <a:pt x="16912" y="28587"/>
                      <a:pt x="16445" y="28587"/>
                    </a:cubicBezTo>
                    <a:cubicBezTo>
                      <a:pt x="15878" y="28587"/>
                      <a:pt x="15378" y="29088"/>
                      <a:pt x="15378" y="29655"/>
                    </a:cubicBezTo>
                    <a:lnTo>
                      <a:pt x="15378" y="30322"/>
                    </a:lnTo>
                    <a:lnTo>
                      <a:pt x="15612" y="30322"/>
                    </a:lnTo>
                    <a:lnTo>
                      <a:pt x="15612" y="29655"/>
                    </a:lnTo>
                    <a:cubicBezTo>
                      <a:pt x="15578" y="29188"/>
                      <a:pt x="15978" y="28821"/>
                      <a:pt x="16445" y="28821"/>
                    </a:cubicBezTo>
                    <a:cubicBezTo>
                      <a:pt x="17046" y="28821"/>
                      <a:pt x="17513" y="28321"/>
                      <a:pt x="17513" y="27754"/>
                    </a:cubicBezTo>
                    <a:lnTo>
                      <a:pt x="17513" y="27120"/>
                    </a:lnTo>
                    <a:close/>
                    <a:moveTo>
                      <a:pt x="36293" y="31256"/>
                    </a:moveTo>
                    <a:lnTo>
                      <a:pt x="36293" y="31490"/>
                    </a:lnTo>
                    <a:lnTo>
                      <a:pt x="36660" y="31490"/>
                    </a:lnTo>
                    <a:lnTo>
                      <a:pt x="36860" y="31256"/>
                    </a:lnTo>
                    <a:close/>
                    <a:moveTo>
                      <a:pt x="8240" y="30822"/>
                    </a:moveTo>
                    <a:lnTo>
                      <a:pt x="8073" y="30989"/>
                    </a:lnTo>
                    <a:lnTo>
                      <a:pt x="8540" y="31456"/>
                    </a:lnTo>
                    <a:cubicBezTo>
                      <a:pt x="8873" y="31790"/>
                      <a:pt x="8873" y="32323"/>
                      <a:pt x="8540" y="32657"/>
                    </a:cubicBezTo>
                    <a:cubicBezTo>
                      <a:pt x="8140" y="33091"/>
                      <a:pt x="8140" y="33758"/>
                      <a:pt x="8540" y="34191"/>
                    </a:cubicBezTo>
                    <a:lnTo>
                      <a:pt x="9007" y="34625"/>
                    </a:lnTo>
                    <a:lnTo>
                      <a:pt x="9140" y="34458"/>
                    </a:lnTo>
                    <a:lnTo>
                      <a:pt x="8707" y="34025"/>
                    </a:lnTo>
                    <a:cubicBezTo>
                      <a:pt x="8373" y="33691"/>
                      <a:pt x="8373" y="33157"/>
                      <a:pt x="8707" y="32824"/>
                    </a:cubicBezTo>
                    <a:cubicBezTo>
                      <a:pt x="9107" y="32390"/>
                      <a:pt x="9107" y="31723"/>
                      <a:pt x="8707" y="31289"/>
                    </a:cubicBezTo>
                    <a:lnTo>
                      <a:pt x="8240" y="30822"/>
                    </a:lnTo>
                    <a:close/>
                    <a:moveTo>
                      <a:pt x="22183" y="32590"/>
                    </a:moveTo>
                    <a:lnTo>
                      <a:pt x="22183" y="32790"/>
                    </a:lnTo>
                    <a:lnTo>
                      <a:pt x="22850" y="32790"/>
                    </a:lnTo>
                    <a:cubicBezTo>
                      <a:pt x="23317" y="32790"/>
                      <a:pt x="23717" y="33157"/>
                      <a:pt x="23717" y="33658"/>
                    </a:cubicBezTo>
                    <a:cubicBezTo>
                      <a:pt x="23717" y="34225"/>
                      <a:pt x="24184" y="34725"/>
                      <a:pt x="24785" y="34725"/>
                    </a:cubicBezTo>
                    <a:lnTo>
                      <a:pt x="25419" y="34725"/>
                    </a:lnTo>
                    <a:lnTo>
                      <a:pt x="25419" y="34492"/>
                    </a:lnTo>
                    <a:lnTo>
                      <a:pt x="24785" y="34492"/>
                    </a:lnTo>
                    <a:cubicBezTo>
                      <a:pt x="24284" y="34492"/>
                      <a:pt x="23917" y="34125"/>
                      <a:pt x="23917" y="33658"/>
                    </a:cubicBezTo>
                    <a:cubicBezTo>
                      <a:pt x="23917" y="33057"/>
                      <a:pt x="23450" y="32590"/>
                      <a:pt x="22850" y="32590"/>
                    </a:cubicBezTo>
                    <a:close/>
                    <a:moveTo>
                      <a:pt x="1935" y="34892"/>
                    </a:moveTo>
                    <a:lnTo>
                      <a:pt x="1935" y="35559"/>
                    </a:lnTo>
                    <a:cubicBezTo>
                      <a:pt x="1935" y="36026"/>
                      <a:pt x="1568" y="36393"/>
                      <a:pt x="1068" y="36393"/>
                    </a:cubicBezTo>
                    <a:cubicBezTo>
                      <a:pt x="501" y="36393"/>
                      <a:pt x="0" y="36893"/>
                      <a:pt x="0" y="37460"/>
                    </a:cubicBezTo>
                    <a:lnTo>
                      <a:pt x="0" y="38128"/>
                    </a:lnTo>
                    <a:lnTo>
                      <a:pt x="234" y="38128"/>
                    </a:lnTo>
                    <a:lnTo>
                      <a:pt x="234" y="37460"/>
                    </a:lnTo>
                    <a:cubicBezTo>
                      <a:pt x="234" y="36993"/>
                      <a:pt x="601" y="36593"/>
                      <a:pt x="1068" y="36593"/>
                    </a:cubicBezTo>
                    <a:cubicBezTo>
                      <a:pt x="1668" y="36593"/>
                      <a:pt x="2135" y="36126"/>
                      <a:pt x="2135" y="35526"/>
                    </a:cubicBezTo>
                    <a:lnTo>
                      <a:pt x="2135" y="34892"/>
                    </a:lnTo>
                    <a:close/>
                    <a:moveTo>
                      <a:pt x="17313" y="37327"/>
                    </a:moveTo>
                    <a:lnTo>
                      <a:pt x="17313" y="37961"/>
                    </a:lnTo>
                    <a:cubicBezTo>
                      <a:pt x="17313" y="38428"/>
                      <a:pt x="16946" y="38828"/>
                      <a:pt x="16445" y="38828"/>
                    </a:cubicBezTo>
                    <a:cubicBezTo>
                      <a:pt x="15878" y="38828"/>
                      <a:pt x="15378" y="39295"/>
                      <a:pt x="15378" y="39896"/>
                    </a:cubicBezTo>
                    <a:lnTo>
                      <a:pt x="15378" y="40563"/>
                    </a:lnTo>
                    <a:lnTo>
                      <a:pt x="15612" y="40563"/>
                    </a:lnTo>
                    <a:lnTo>
                      <a:pt x="15612" y="39896"/>
                    </a:lnTo>
                    <a:cubicBezTo>
                      <a:pt x="15612" y="39395"/>
                      <a:pt x="15978" y="39028"/>
                      <a:pt x="16445" y="39028"/>
                    </a:cubicBezTo>
                    <a:cubicBezTo>
                      <a:pt x="17046" y="39028"/>
                      <a:pt x="17513" y="38561"/>
                      <a:pt x="17513" y="37961"/>
                    </a:cubicBezTo>
                    <a:lnTo>
                      <a:pt x="17513" y="3732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6230256" y="2766917"/>
                <a:ext cx="630100" cy="643823"/>
              </a:xfrm>
              <a:custGeom>
                <a:avLst/>
                <a:gdLst/>
                <a:ahLst/>
                <a:cxnLst/>
                <a:rect l="l" t="t" r="r" b="b"/>
                <a:pathLst>
                  <a:path w="24151" h="24677" extrusionOk="0">
                    <a:moveTo>
                      <a:pt x="24134" y="1"/>
                    </a:moveTo>
                    <a:cubicBezTo>
                      <a:pt x="24126" y="1"/>
                      <a:pt x="24118" y="9"/>
                      <a:pt x="24118" y="26"/>
                    </a:cubicBezTo>
                    <a:cubicBezTo>
                      <a:pt x="21582" y="3828"/>
                      <a:pt x="18881" y="7464"/>
                      <a:pt x="15912" y="10967"/>
                    </a:cubicBezTo>
                    <a:cubicBezTo>
                      <a:pt x="13010" y="14403"/>
                      <a:pt x="9807" y="17605"/>
                      <a:pt x="6372" y="20507"/>
                    </a:cubicBezTo>
                    <a:cubicBezTo>
                      <a:pt x="4437" y="22108"/>
                      <a:pt x="2369" y="23643"/>
                      <a:pt x="34" y="24610"/>
                    </a:cubicBezTo>
                    <a:cubicBezTo>
                      <a:pt x="0" y="24610"/>
                      <a:pt x="0" y="24643"/>
                      <a:pt x="34" y="24677"/>
                    </a:cubicBezTo>
                    <a:cubicBezTo>
                      <a:pt x="1068" y="24276"/>
                      <a:pt x="2069" y="23809"/>
                      <a:pt x="3036" y="23276"/>
                    </a:cubicBezTo>
                    <a:cubicBezTo>
                      <a:pt x="4003" y="22709"/>
                      <a:pt x="4937" y="22108"/>
                      <a:pt x="5838" y="21441"/>
                    </a:cubicBezTo>
                    <a:cubicBezTo>
                      <a:pt x="7606" y="20073"/>
                      <a:pt x="9307" y="18572"/>
                      <a:pt x="10908" y="16971"/>
                    </a:cubicBezTo>
                    <a:cubicBezTo>
                      <a:pt x="14211" y="13769"/>
                      <a:pt x="17246" y="10266"/>
                      <a:pt x="19948" y="6564"/>
                    </a:cubicBezTo>
                    <a:cubicBezTo>
                      <a:pt x="21282" y="5396"/>
                      <a:pt x="22450" y="4095"/>
                      <a:pt x="23851" y="3028"/>
                    </a:cubicBezTo>
                    <a:cubicBezTo>
                      <a:pt x="23917" y="2961"/>
                      <a:pt x="23884" y="2928"/>
                      <a:pt x="23851" y="2928"/>
                    </a:cubicBezTo>
                    <a:cubicBezTo>
                      <a:pt x="22750" y="3728"/>
                      <a:pt x="21683" y="4629"/>
                      <a:pt x="20682" y="5563"/>
                    </a:cubicBezTo>
                    <a:cubicBezTo>
                      <a:pt x="21949" y="3795"/>
                      <a:pt x="23084" y="1927"/>
                      <a:pt x="24151" y="26"/>
                    </a:cubicBezTo>
                    <a:cubicBezTo>
                      <a:pt x="24151" y="9"/>
                      <a:pt x="24143" y="1"/>
                      <a:pt x="24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5782072" y="2544795"/>
                <a:ext cx="748470" cy="304079"/>
              </a:xfrm>
              <a:custGeom>
                <a:avLst/>
                <a:gdLst/>
                <a:ahLst/>
                <a:cxnLst/>
                <a:rect l="l" t="t" r="r" b="b"/>
                <a:pathLst>
                  <a:path w="28688" h="11655" extrusionOk="0">
                    <a:moveTo>
                      <a:pt x="28654" y="0"/>
                    </a:moveTo>
                    <a:cubicBezTo>
                      <a:pt x="27453" y="767"/>
                      <a:pt x="26286" y="1568"/>
                      <a:pt x="25085" y="2369"/>
                    </a:cubicBezTo>
                    <a:lnTo>
                      <a:pt x="25218" y="2235"/>
                    </a:lnTo>
                    <a:cubicBezTo>
                      <a:pt x="25685" y="1701"/>
                      <a:pt x="26119" y="1168"/>
                      <a:pt x="26586" y="667"/>
                    </a:cubicBezTo>
                    <a:cubicBezTo>
                      <a:pt x="26586" y="644"/>
                      <a:pt x="26569" y="620"/>
                      <a:pt x="26548" y="620"/>
                    </a:cubicBezTo>
                    <a:cubicBezTo>
                      <a:pt x="26539" y="620"/>
                      <a:pt x="26529" y="624"/>
                      <a:pt x="26519" y="634"/>
                    </a:cubicBezTo>
                    <a:cubicBezTo>
                      <a:pt x="26052" y="1134"/>
                      <a:pt x="25552" y="1601"/>
                      <a:pt x="25085" y="2068"/>
                    </a:cubicBezTo>
                    <a:cubicBezTo>
                      <a:pt x="24818" y="2335"/>
                      <a:pt x="24551" y="2602"/>
                      <a:pt x="24318" y="2902"/>
                    </a:cubicBezTo>
                    <a:lnTo>
                      <a:pt x="21716" y="4704"/>
                    </a:lnTo>
                    <a:cubicBezTo>
                      <a:pt x="19481" y="6271"/>
                      <a:pt x="17279" y="7839"/>
                      <a:pt x="15045" y="9407"/>
                    </a:cubicBezTo>
                    <a:cubicBezTo>
                      <a:pt x="14211" y="10041"/>
                      <a:pt x="13277" y="10608"/>
                      <a:pt x="12309" y="11075"/>
                    </a:cubicBezTo>
                    <a:cubicBezTo>
                      <a:pt x="11976" y="11214"/>
                      <a:pt x="11619" y="11283"/>
                      <a:pt x="11258" y="11283"/>
                    </a:cubicBezTo>
                    <a:cubicBezTo>
                      <a:pt x="11186" y="11283"/>
                      <a:pt x="11114" y="11281"/>
                      <a:pt x="11042" y="11275"/>
                    </a:cubicBezTo>
                    <a:cubicBezTo>
                      <a:pt x="10578" y="11176"/>
                      <a:pt x="518" y="6771"/>
                      <a:pt x="336" y="6771"/>
                    </a:cubicBezTo>
                    <a:cubicBezTo>
                      <a:pt x="335" y="6771"/>
                      <a:pt x="334" y="6771"/>
                      <a:pt x="334" y="6772"/>
                    </a:cubicBezTo>
                    <a:cubicBezTo>
                      <a:pt x="334" y="6839"/>
                      <a:pt x="67" y="7472"/>
                      <a:pt x="0" y="7606"/>
                    </a:cubicBezTo>
                    <a:cubicBezTo>
                      <a:pt x="0" y="7639"/>
                      <a:pt x="67" y="7639"/>
                      <a:pt x="67" y="7639"/>
                    </a:cubicBezTo>
                    <a:cubicBezTo>
                      <a:pt x="201" y="7439"/>
                      <a:pt x="301" y="7205"/>
                      <a:pt x="367" y="6972"/>
                    </a:cubicBezTo>
                    <a:cubicBezTo>
                      <a:pt x="2035" y="7939"/>
                      <a:pt x="9007" y="11308"/>
                      <a:pt x="11275" y="11642"/>
                    </a:cubicBezTo>
                    <a:cubicBezTo>
                      <a:pt x="11330" y="11650"/>
                      <a:pt x="11387" y="11655"/>
                      <a:pt x="11448" y="11655"/>
                    </a:cubicBezTo>
                    <a:cubicBezTo>
                      <a:pt x="13045" y="11655"/>
                      <a:pt x="16568" y="8768"/>
                      <a:pt x="18047" y="7739"/>
                    </a:cubicBezTo>
                    <a:cubicBezTo>
                      <a:pt x="20348" y="6171"/>
                      <a:pt x="22617" y="4570"/>
                      <a:pt x="24885" y="2936"/>
                    </a:cubicBezTo>
                    <a:cubicBezTo>
                      <a:pt x="26152" y="2002"/>
                      <a:pt x="27453" y="1034"/>
                      <a:pt x="28688" y="34"/>
                    </a:cubicBezTo>
                    <a:cubicBezTo>
                      <a:pt x="28688" y="34"/>
                      <a:pt x="28688" y="0"/>
                      <a:pt x="286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5696787" y="2809259"/>
                <a:ext cx="208903" cy="522661"/>
              </a:xfrm>
              <a:custGeom>
                <a:avLst/>
                <a:gdLst/>
                <a:ahLst/>
                <a:cxnLst/>
                <a:rect l="l" t="t" r="r" b="b"/>
                <a:pathLst>
                  <a:path w="8007" h="20033" extrusionOk="0">
                    <a:moveTo>
                      <a:pt x="7953" y="1"/>
                    </a:moveTo>
                    <a:cubicBezTo>
                      <a:pt x="7936" y="1"/>
                      <a:pt x="7919" y="12"/>
                      <a:pt x="7906" y="37"/>
                    </a:cubicBezTo>
                    <a:cubicBezTo>
                      <a:pt x="6672" y="2539"/>
                      <a:pt x="5638" y="5174"/>
                      <a:pt x="4604" y="7776"/>
                    </a:cubicBezTo>
                    <a:cubicBezTo>
                      <a:pt x="3570" y="10378"/>
                      <a:pt x="2569" y="12913"/>
                      <a:pt x="1602" y="15482"/>
                    </a:cubicBezTo>
                    <a:cubicBezTo>
                      <a:pt x="1035" y="16983"/>
                      <a:pt x="501" y="18484"/>
                      <a:pt x="0" y="19985"/>
                    </a:cubicBezTo>
                    <a:cubicBezTo>
                      <a:pt x="0" y="20008"/>
                      <a:pt x="17" y="20032"/>
                      <a:pt x="39" y="20032"/>
                    </a:cubicBezTo>
                    <a:cubicBezTo>
                      <a:pt x="48" y="20032"/>
                      <a:pt x="57" y="20028"/>
                      <a:pt x="67" y="20018"/>
                    </a:cubicBezTo>
                    <a:cubicBezTo>
                      <a:pt x="1268" y="17483"/>
                      <a:pt x="2302" y="14881"/>
                      <a:pt x="3336" y="12279"/>
                    </a:cubicBezTo>
                    <a:cubicBezTo>
                      <a:pt x="4404" y="9677"/>
                      <a:pt x="5438" y="7142"/>
                      <a:pt x="6405" y="4574"/>
                    </a:cubicBezTo>
                    <a:cubicBezTo>
                      <a:pt x="6972" y="3073"/>
                      <a:pt x="7539" y="1572"/>
                      <a:pt x="8006" y="71"/>
                    </a:cubicBezTo>
                    <a:cubicBezTo>
                      <a:pt x="8006" y="29"/>
                      <a:pt x="7981" y="1"/>
                      <a:pt x="7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5172084" y="2246388"/>
                <a:ext cx="544968" cy="492031"/>
              </a:xfrm>
              <a:custGeom>
                <a:avLst/>
                <a:gdLst/>
                <a:ahLst/>
                <a:cxnLst/>
                <a:rect l="l" t="t" r="r" b="b"/>
                <a:pathLst>
                  <a:path w="20888" h="18859" extrusionOk="0">
                    <a:moveTo>
                      <a:pt x="2150" y="0"/>
                    </a:moveTo>
                    <a:cubicBezTo>
                      <a:pt x="1430" y="0"/>
                      <a:pt x="857" y="484"/>
                      <a:pt x="599" y="1698"/>
                    </a:cubicBezTo>
                    <a:cubicBezTo>
                      <a:pt x="1" y="4686"/>
                      <a:pt x="5277" y="9930"/>
                      <a:pt x="3586" y="9930"/>
                    </a:cubicBezTo>
                    <a:cubicBezTo>
                      <a:pt x="3484" y="9930"/>
                      <a:pt x="3356" y="9910"/>
                      <a:pt x="3200" y="9870"/>
                    </a:cubicBezTo>
                    <a:lnTo>
                      <a:pt x="3200" y="9870"/>
                    </a:lnTo>
                    <a:cubicBezTo>
                      <a:pt x="3201" y="9871"/>
                      <a:pt x="15985" y="18858"/>
                      <a:pt x="19639" y="18858"/>
                    </a:cubicBezTo>
                    <a:cubicBezTo>
                      <a:pt x="20542" y="18858"/>
                      <a:pt x="20888" y="18310"/>
                      <a:pt x="20346" y="16942"/>
                    </a:cubicBezTo>
                    <a:cubicBezTo>
                      <a:pt x="17577" y="10037"/>
                      <a:pt x="12774" y="10838"/>
                      <a:pt x="6002" y="2665"/>
                    </a:cubicBezTo>
                    <a:cubicBezTo>
                      <a:pt x="4796" y="1214"/>
                      <a:pt x="3289" y="0"/>
                      <a:pt x="2150"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6475675" y="3755326"/>
                <a:ext cx="139268" cy="410787"/>
              </a:xfrm>
              <a:custGeom>
                <a:avLst/>
                <a:gdLst/>
                <a:ahLst/>
                <a:cxnLst/>
                <a:rect l="l" t="t" r="r" b="b"/>
                <a:pathLst>
                  <a:path w="5338" h="15745" extrusionOk="0">
                    <a:moveTo>
                      <a:pt x="2869" y="0"/>
                    </a:moveTo>
                    <a:lnTo>
                      <a:pt x="0" y="534"/>
                    </a:lnTo>
                    <a:lnTo>
                      <a:pt x="3236" y="15745"/>
                    </a:lnTo>
                    <a:lnTo>
                      <a:pt x="5337" y="15344"/>
                    </a:lnTo>
                    <a:lnTo>
                      <a:pt x="2869"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6446951" y="3651752"/>
                <a:ext cx="103577" cy="117509"/>
              </a:xfrm>
              <a:custGeom>
                <a:avLst/>
                <a:gdLst/>
                <a:ahLst/>
                <a:cxnLst/>
                <a:rect l="l" t="t" r="r" b="b"/>
                <a:pathLst>
                  <a:path w="3970" h="4504" extrusionOk="0">
                    <a:moveTo>
                      <a:pt x="3636" y="1"/>
                    </a:moveTo>
                    <a:lnTo>
                      <a:pt x="0" y="668"/>
                    </a:lnTo>
                    <a:lnTo>
                      <a:pt x="1101" y="4504"/>
                    </a:lnTo>
                    <a:lnTo>
                      <a:pt x="3970" y="3970"/>
                    </a:lnTo>
                    <a:lnTo>
                      <a:pt x="363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6380816" y="3509385"/>
                <a:ext cx="189753" cy="159801"/>
              </a:xfrm>
              <a:custGeom>
                <a:avLst/>
                <a:gdLst/>
                <a:ahLst/>
                <a:cxnLst/>
                <a:rect l="l" t="t" r="r" b="b"/>
                <a:pathLst>
                  <a:path w="7273" h="6125" extrusionOk="0">
                    <a:moveTo>
                      <a:pt x="5584" y="1"/>
                    </a:moveTo>
                    <a:cubicBezTo>
                      <a:pt x="5043" y="1"/>
                      <a:pt x="4315" y="99"/>
                      <a:pt x="3336" y="287"/>
                    </a:cubicBezTo>
                    <a:cubicBezTo>
                      <a:pt x="734" y="788"/>
                      <a:pt x="0" y="1188"/>
                      <a:pt x="100" y="2155"/>
                    </a:cubicBezTo>
                    <a:cubicBezTo>
                      <a:pt x="167" y="3123"/>
                      <a:pt x="2535" y="6125"/>
                      <a:pt x="2535" y="6125"/>
                    </a:cubicBezTo>
                    <a:lnTo>
                      <a:pt x="6171" y="5458"/>
                    </a:lnTo>
                    <a:cubicBezTo>
                      <a:pt x="6171" y="5458"/>
                      <a:pt x="7272" y="1788"/>
                      <a:pt x="7005" y="854"/>
                    </a:cubicBezTo>
                    <a:cubicBezTo>
                      <a:pt x="6860" y="272"/>
                      <a:pt x="6480" y="1"/>
                      <a:pt x="55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6682796" y="3770979"/>
                <a:ext cx="83566" cy="408204"/>
              </a:xfrm>
              <a:custGeom>
                <a:avLst/>
                <a:gdLst/>
                <a:ahLst/>
                <a:cxnLst/>
                <a:rect l="l" t="t" r="r" b="b"/>
                <a:pathLst>
                  <a:path w="3203" h="15646" extrusionOk="0">
                    <a:moveTo>
                      <a:pt x="1101" y="1"/>
                    </a:moveTo>
                    <a:lnTo>
                      <a:pt x="0" y="15512"/>
                    </a:lnTo>
                    <a:lnTo>
                      <a:pt x="1368" y="15645"/>
                    </a:lnTo>
                    <a:lnTo>
                      <a:pt x="3202" y="201"/>
                    </a:lnTo>
                    <a:lnTo>
                      <a:pt x="1101"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6710633" y="3667432"/>
                <a:ext cx="75739" cy="108795"/>
              </a:xfrm>
              <a:custGeom>
                <a:avLst/>
                <a:gdLst/>
                <a:ahLst/>
                <a:cxnLst/>
                <a:rect l="l" t="t" r="r" b="b"/>
                <a:pathLst>
                  <a:path w="2903" h="4170" extrusionOk="0">
                    <a:moveTo>
                      <a:pt x="1" y="0"/>
                    </a:moveTo>
                    <a:lnTo>
                      <a:pt x="34" y="3970"/>
                    </a:lnTo>
                    <a:lnTo>
                      <a:pt x="2135" y="4170"/>
                    </a:lnTo>
                    <a:lnTo>
                      <a:pt x="2903" y="267"/>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6701058" y="3553423"/>
                <a:ext cx="114900" cy="120979"/>
              </a:xfrm>
              <a:custGeom>
                <a:avLst/>
                <a:gdLst/>
                <a:ahLst/>
                <a:cxnLst/>
                <a:rect l="l" t="t" r="r" b="b"/>
                <a:pathLst>
                  <a:path w="4404" h="4637" extrusionOk="0">
                    <a:moveTo>
                      <a:pt x="4404" y="0"/>
                    </a:moveTo>
                    <a:lnTo>
                      <a:pt x="1" y="334"/>
                    </a:lnTo>
                    <a:lnTo>
                      <a:pt x="368" y="4370"/>
                    </a:lnTo>
                    <a:lnTo>
                      <a:pt x="3270" y="4637"/>
                    </a:lnTo>
                    <a:lnTo>
                      <a:pt x="44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6596624" y="3659579"/>
                <a:ext cx="55728" cy="405595"/>
              </a:xfrm>
              <a:custGeom>
                <a:avLst/>
                <a:gdLst/>
                <a:ahLst/>
                <a:cxnLst/>
                <a:rect l="l" t="t" r="r" b="b"/>
                <a:pathLst>
                  <a:path w="2136" h="15546" extrusionOk="0">
                    <a:moveTo>
                      <a:pt x="1" y="1"/>
                    </a:moveTo>
                    <a:lnTo>
                      <a:pt x="368" y="15545"/>
                    </a:lnTo>
                    <a:lnTo>
                      <a:pt x="1735" y="15545"/>
                    </a:lnTo>
                    <a:lnTo>
                      <a:pt x="2136"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6586188" y="3556893"/>
                <a:ext cx="75739" cy="102716"/>
              </a:xfrm>
              <a:custGeom>
                <a:avLst/>
                <a:gdLst/>
                <a:ahLst/>
                <a:cxnLst/>
                <a:rect l="l" t="t" r="r" b="b"/>
                <a:pathLst>
                  <a:path w="2903" h="3937" extrusionOk="0">
                    <a:moveTo>
                      <a:pt x="0" y="1"/>
                    </a:moveTo>
                    <a:lnTo>
                      <a:pt x="401" y="3937"/>
                    </a:lnTo>
                    <a:lnTo>
                      <a:pt x="2536" y="3937"/>
                    </a:lnTo>
                    <a:lnTo>
                      <a:pt x="290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6580084" y="3444632"/>
                <a:ext cx="87949" cy="112291"/>
              </a:xfrm>
              <a:custGeom>
                <a:avLst/>
                <a:gdLst/>
                <a:ahLst/>
                <a:cxnLst/>
                <a:rect l="l" t="t" r="r" b="b"/>
                <a:pathLst>
                  <a:path w="3371" h="4304" extrusionOk="0">
                    <a:moveTo>
                      <a:pt x="1669" y="1"/>
                    </a:moveTo>
                    <a:cubicBezTo>
                      <a:pt x="601" y="1"/>
                      <a:pt x="1" y="2002"/>
                      <a:pt x="234" y="4304"/>
                    </a:cubicBezTo>
                    <a:lnTo>
                      <a:pt x="3137" y="4304"/>
                    </a:lnTo>
                    <a:cubicBezTo>
                      <a:pt x="3370" y="2002"/>
                      <a:pt x="2770" y="1"/>
                      <a:pt x="1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6486111" y="3876275"/>
                <a:ext cx="282007" cy="379479"/>
              </a:xfrm>
              <a:custGeom>
                <a:avLst/>
                <a:gdLst/>
                <a:ahLst/>
                <a:cxnLst/>
                <a:rect l="l" t="t" r="r" b="b"/>
                <a:pathLst>
                  <a:path w="10809" h="14545" extrusionOk="0">
                    <a:moveTo>
                      <a:pt x="0" y="1"/>
                    </a:moveTo>
                    <a:lnTo>
                      <a:pt x="0" y="14545"/>
                    </a:lnTo>
                    <a:lnTo>
                      <a:pt x="10808" y="14545"/>
                    </a:lnTo>
                    <a:lnTo>
                      <a:pt x="1080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6772412" y="3862969"/>
                <a:ext cx="376870" cy="342562"/>
              </a:xfrm>
              <a:custGeom>
                <a:avLst/>
                <a:gdLst/>
                <a:ahLst/>
                <a:cxnLst/>
                <a:rect l="l" t="t" r="r" b="b"/>
                <a:pathLst>
                  <a:path w="14445" h="13130" extrusionOk="0">
                    <a:moveTo>
                      <a:pt x="7229" y="1"/>
                    </a:moveTo>
                    <a:cubicBezTo>
                      <a:pt x="4247" y="1"/>
                      <a:pt x="1549" y="2047"/>
                      <a:pt x="835" y="5047"/>
                    </a:cubicBezTo>
                    <a:cubicBezTo>
                      <a:pt x="1" y="8583"/>
                      <a:pt x="2202" y="12119"/>
                      <a:pt x="5705" y="12953"/>
                    </a:cubicBezTo>
                    <a:cubicBezTo>
                      <a:pt x="6211" y="13072"/>
                      <a:pt x="6717" y="13130"/>
                      <a:pt x="7214" y="13130"/>
                    </a:cubicBezTo>
                    <a:cubicBezTo>
                      <a:pt x="10189" y="13130"/>
                      <a:pt x="12863" y="11084"/>
                      <a:pt x="13577" y="8083"/>
                    </a:cubicBezTo>
                    <a:cubicBezTo>
                      <a:pt x="14445" y="4547"/>
                      <a:pt x="12243" y="1045"/>
                      <a:pt x="8740" y="177"/>
                    </a:cubicBezTo>
                    <a:cubicBezTo>
                      <a:pt x="8234" y="58"/>
                      <a:pt x="7728" y="1"/>
                      <a:pt x="722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6782874" y="3901529"/>
                <a:ext cx="311593" cy="266640"/>
              </a:xfrm>
              <a:custGeom>
                <a:avLst/>
                <a:gdLst/>
                <a:ahLst/>
                <a:cxnLst/>
                <a:rect l="l" t="t" r="r" b="b"/>
                <a:pathLst>
                  <a:path w="11943" h="10220" extrusionOk="0">
                    <a:moveTo>
                      <a:pt x="6838" y="0"/>
                    </a:moveTo>
                    <a:cubicBezTo>
                      <a:pt x="2268" y="0"/>
                      <a:pt x="0" y="5504"/>
                      <a:pt x="3202" y="8706"/>
                    </a:cubicBezTo>
                    <a:cubicBezTo>
                      <a:pt x="4249" y="9753"/>
                      <a:pt x="5532" y="10220"/>
                      <a:pt x="6790" y="10220"/>
                    </a:cubicBezTo>
                    <a:cubicBezTo>
                      <a:pt x="9422" y="10220"/>
                      <a:pt x="11942" y="8174"/>
                      <a:pt x="11942" y="5104"/>
                    </a:cubicBezTo>
                    <a:cubicBezTo>
                      <a:pt x="11942" y="2302"/>
                      <a:pt x="9640" y="0"/>
                      <a:pt x="6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6786343" y="4194796"/>
                <a:ext cx="345536" cy="60946"/>
              </a:xfrm>
              <a:custGeom>
                <a:avLst/>
                <a:gdLst/>
                <a:ahLst/>
                <a:cxnLst/>
                <a:rect l="l" t="t" r="r" b="b"/>
                <a:pathLst>
                  <a:path w="13244" h="2336" extrusionOk="0">
                    <a:moveTo>
                      <a:pt x="1" y="1"/>
                    </a:moveTo>
                    <a:lnTo>
                      <a:pt x="1" y="2336"/>
                    </a:lnTo>
                    <a:lnTo>
                      <a:pt x="13243" y="2336"/>
                    </a:lnTo>
                    <a:lnTo>
                      <a:pt x="1324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6924720" y="3998998"/>
                <a:ext cx="169742" cy="168854"/>
              </a:xfrm>
              <a:custGeom>
                <a:avLst/>
                <a:gdLst/>
                <a:ahLst/>
                <a:cxnLst/>
                <a:rect l="l" t="t" r="r" b="b"/>
                <a:pathLst>
                  <a:path w="6506" h="6472" extrusionOk="0">
                    <a:moveTo>
                      <a:pt x="6305" y="0"/>
                    </a:moveTo>
                    <a:lnTo>
                      <a:pt x="0" y="6305"/>
                    </a:lnTo>
                    <a:cubicBezTo>
                      <a:pt x="467" y="6405"/>
                      <a:pt x="901" y="6471"/>
                      <a:pt x="1368" y="6471"/>
                    </a:cubicBezTo>
                    <a:cubicBezTo>
                      <a:pt x="2002" y="6471"/>
                      <a:pt x="2636" y="6371"/>
                      <a:pt x="3236" y="6138"/>
                    </a:cubicBezTo>
                    <a:lnTo>
                      <a:pt x="6138" y="3202"/>
                    </a:lnTo>
                    <a:cubicBezTo>
                      <a:pt x="6372" y="2635"/>
                      <a:pt x="6505" y="2002"/>
                      <a:pt x="6505" y="1368"/>
                    </a:cubicBezTo>
                    <a:cubicBezTo>
                      <a:pt x="6472" y="901"/>
                      <a:pt x="6405" y="467"/>
                      <a:pt x="630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6824642" y="3901816"/>
                <a:ext cx="172351" cy="169428"/>
              </a:xfrm>
              <a:custGeom>
                <a:avLst/>
                <a:gdLst/>
                <a:ahLst/>
                <a:cxnLst/>
                <a:rect l="l" t="t" r="r" b="b"/>
                <a:pathLst>
                  <a:path w="6606" h="6494" extrusionOk="0">
                    <a:moveTo>
                      <a:pt x="5232" y="0"/>
                    </a:moveTo>
                    <a:cubicBezTo>
                      <a:pt x="4613" y="0"/>
                      <a:pt x="3997" y="112"/>
                      <a:pt x="3403" y="323"/>
                    </a:cubicBezTo>
                    <a:lnTo>
                      <a:pt x="467" y="3292"/>
                    </a:lnTo>
                    <a:cubicBezTo>
                      <a:pt x="67" y="4292"/>
                      <a:pt x="0" y="5426"/>
                      <a:pt x="301" y="6494"/>
                    </a:cubicBezTo>
                    <a:lnTo>
                      <a:pt x="6605" y="189"/>
                    </a:lnTo>
                    <a:cubicBezTo>
                      <a:pt x="6151" y="62"/>
                      <a:pt x="5691" y="0"/>
                      <a:pt x="523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6853366" y="3927618"/>
                <a:ext cx="204546" cy="203685"/>
              </a:xfrm>
              <a:custGeom>
                <a:avLst/>
                <a:gdLst/>
                <a:ahLst/>
                <a:cxnLst/>
                <a:rect l="l" t="t" r="r" b="b"/>
                <a:pathLst>
                  <a:path w="7840" h="7807" extrusionOk="0">
                    <a:moveTo>
                      <a:pt x="7139" y="1"/>
                    </a:moveTo>
                    <a:lnTo>
                      <a:pt x="0" y="7139"/>
                    </a:lnTo>
                    <a:cubicBezTo>
                      <a:pt x="200" y="7373"/>
                      <a:pt x="400" y="7606"/>
                      <a:pt x="601" y="7806"/>
                    </a:cubicBezTo>
                    <a:lnTo>
                      <a:pt x="7839" y="601"/>
                    </a:lnTo>
                    <a:cubicBezTo>
                      <a:pt x="7606" y="368"/>
                      <a:pt x="7405" y="168"/>
                      <a:pt x="713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6886421" y="3959838"/>
                <a:ext cx="190614" cy="191475"/>
              </a:xfrm>
              <a:custGeom>
                <a:avLst/>
                <a:gdLst/>
                <a:ahLst/>
                <a:cxnLst/>
                <a:rect l="l" t="t" r="r" b="b"/>
                <a:pathLst>
                  <a:path w="7306" h="7339" extrusionOk="0">
                    <a:moveTo>
                      <a:pt x="7072" y="0"/>
                    </a:moveTo>
                    <a:lnTo>
                      <a:pt x="1" y="7105"/>
                    </a:lnTo>
                    <a:cubicBezTo>
                      <a:pt x="134" y="7172"/>
                      <a:pt x="268" y="7272"/>
                      <a:pt x="401" y="7339"/>
                    </a:cubicBezTo>
                    <a:lnTo>
                      <a:pt x="7306" y="400"/>
                    </a:lnTo>
                    <a:cubicBezTo>
                      <a:pt x="7239" y="267"/>
                      <a:pt x="7172" y="134"/>
                      <a:pt x="707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5977870" y="4237451"/>
                <a:ext cx="373400" cy="70495"/>
              </a:xfrm>
              <a:custGeom>
                <a:avLst/>
                <a:gdLst/>
                <a:ahLst/>
                <a:cxnLst/>
                <a:rect l="l" t="t" r="r" b="b"/>
                <a:pathLst>
                  <a:path w="14312" h="2702" extrusionOk="0">
                    <a:moveTo>
                      <a:pt x="14311" y="0"/>
                    </a:moveTo>
                    <a:lnTo>
                      <a:pt x="1" y="234"/>
                    </a:lnTo>
                    <a:lnTo>
                      <a:pt x="1" y="2202"/>
                    </a:lnTo>
                    <a:lnTo>
                      <a:pt x="14311" y="2702"/>
                    </a:lnTo>
                    <a:lnTo>
                      <a:pt x="14311"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6351231" y="4228738"/>
                <a:ext cx="95750" cy="88784"/>
              </a:xfrm>
              <a:custGeom>
                <a:avLst/>
                <a:gdLst/>
                <a:ahLst/>
                <a:cxnLst/>
                <a:rect l="l" t="t" r="r" b="b"/>
                <a:pathLst>
                  <a:path w="3670" h="3403" extrusionOk="0">
                    <a:moveTo>
                      <a:pt x="3669" y="0"/>
                    </a:moveTo>
                    <a:lnTo>
                      <a:pt x="0" y="334"/>
                    </a:lnTo>
                    <a:lnTo>
                      <a:pt x="0" y="3036"/>
                    </a:lnTo>
                    <a:lnTo>
                      <a:pt x="3636" y="3403"/>
                    </a:lnTo>
                    <a:lnTo>
                      <a:pt x="366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6446064" y="4198996"/>
                <a:ext cx="167133" cy="150800"/>
              </a:xfrm>
              <a:custGeom>
                <a:avLst/>
                <a:gdLst/>
                <a:ahLst/>
                <a:cxnLst/>
                <a:rect l="l" t="t" r="r" b="b"/>
                <a:pathLst>
                  <a:path w="6406" h="5780" extrusionOk="0">
                    <a:moveTo>
                      <a:pt x="3926" y="1"/>
                    </a:moveTo>
                    <a:cubicBezTo>
                      <a:pt x="2930" y="1"/>
                      <a:pt x="34" y="1140"/>
                      <a:pt x="34" y="1140"/>
                    </a:cubicBezTo>
                    <a:lnTo>
                      <a:pt x="1" y="4543"/>
                    </a:lnTo>
                    <a:cubicBezTo>
                      <a:pt x="1" y="4543"/>
                      <a:pt x="2950" y="5780"/>
                      <a:pt x="3932" y="5780"/>
                    </a:cubicBezTo>
                    <a:cubicBezTo>
                      <a:pt x="3957" y="5780"/>
                      <a:pt x="3981" y="5779"/>
                      <a:pt x="4004" y="5777"/>
                    </a:cubicBezTo>
                    <a:cubicBezTo>
                      <a:pt x="4904" y="5677"/>
                      <a:pt x="6372" y="5377"/>
                      <a:pt x="6372" y="2908"/>
                    </a:cubicBezTo>
                    <a:cubicBezTo>
                      <a:pt x="6406" y="473"/>
                      <a:pt x="4938" y="73"/>
                      <a:pt x="4037" y="6"/>
                    </a:cubicBezTo>
                    <a:cubicBezTo>
                      <a:pt x="4003" y="2"/>
                      <a:pt x="3966" y="1"/>
                      <a:pt x="39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5668950" y="4321849"/>
                <a:ext cx="1399442" cy="207155"/>
              </a:xfrm>
              <a:custGeom>
                <a:avLst/>
                <a:gdLst/>
                <a:ahLst/>
                <a:cxnLst/>
                <a:rect l="l" t="t" r="r" b="b"/>
                <a:pathLst>
                  <a:path w="53639" h="7940" extrusionOk="0">
                    <a:moveTo>
                      <a:pt x="3970" y="1"/>
                    </a:moveTo>
                    <a:cubicBezTo>
                      <a:pt x="1768" y="1"/>
                      <a:pt x="0" y="1769"/>
                      <a:pt x="0" y="3970"/>
                    </a:cubicBezTo>
                    <a:cubicBezTo>
                      <a:pt x="0" y="6172"/>
                      <a:pt x="1768" y="7940"/>
                      <a:pt x="3970" y="7940"/>
                    </a:cubicBezTo>
                    <a:lnTo>
                      <a:pt x="49669" y="7940"/>
                    </a:lnTo>
                    <a:cubicBezTo>
                      <a:pt x="51870" y="7940"/>
                      <a:pt x="53638" y="6172"/>
                      <a:pt x="53638" y="3970"/>
                    </a:cubicBezTo>
                    <a:cubicBezTo>
                      <a:pt x="53638" y="1769"/>
                      <a:pt x="51870" y="1"/>
                      <a:pt x="49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5668063" y="4317492"/>
                <a:ext cx="1401190" cy="215869"/>
              </a:xfrm>
              <a:custGeom>
                <a:avLst/>
                <a:gdLst/>
                <a:ahLst/>
                <a:cxnLst/>
                <a:rect l="l" t="t" r="r" b="b"/>
                <a:pathLst>
                  <a:path w="53706" h="8274" extrusionOk="0">
                    <a:moveTo>
                      <a:pt x="49703" y="301"/>
                    </a:moveTo>
                    <a:cubicBezTo>
                      <a:pt x="51771" y="368"/>
                      <a:pt x="53405" y="2069"/>
                      <a:pt x="53405" y="4137"/>
                    </a:cubicBezTo>
                    <a:cubicBezTo>
                      <a:pt x="53405" y="6205"/>
                      <a:pt x="51771" y="7907"/>
                      <a:pt x="49703" y="7973"/>
                    </a:cubicBezTo>
                    <a:lnTo>
                      <a:pt x="4037" y="7973"/>
                    </a:lnTo>
                    <a:cubicBezTo>
                      <a:pt x="1969" y="7907"/>
                      <a:pt x="334" y="6205"/>
                      <a:pt x="334" y="4137"/>
                    </a:cubicBezTo>
                    <a:cubicBezTo>
                      <a:pt x="334" y="2069"/>
                      <a:pt x="1969" y="368"/>
                      <a:pt x="4037" y="301"/>
                    </a:cubicBezTo>
                    <a:close/>
                    <a:moveTo>
                      <a:pt x="4037" y="1"/>
                    </a:moveTo>
                    <a:cubicBezTo>
                      <a:pt x="1802" y="68"/>
                      <a:pt x="1" y="1902"/>
                      <a:pt x="1" y="4137"/>
                    </a:cubicBezTo>
                    <a:cubicBezTo>
                      <a:pt x="1" y="6372"/>
                      <a:pt x="1802" y="8207"/>
                      <a:pt x="4037" y="8274"/>
                    </a:cubicBezTo>
                    <a:lnTo>
                      <a:pt x="49703" y="8274"/>
                    </a:lnTo>
                    <a:cubicBezTo>
                      <a:pt x="51938" y="8207"/>
                      <a:pt x="53706" y="6372"/>
                      <a:pt x="53706" y="4137"/>
                    </a:cubicBezTo>
                    <a:cubicBezTo>
                      <a:pt x="53706" y="1902"/>
                      <a:pt x="51938" y="68"/>
                      <a:pt x="497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5673281" y="909508"/>
                <a:ext cx="248064" cy="220956"/>
              </a:xfrm>
              <a:custGeom>
                <a:avLst/>
                <a:gdLst/>
                <a:ahLst/>
                <a:cxnLst/>
                <a:rect l="l" t="t" r="r" b="b"/>
                <a:pathLst>
                  <a:path w="9508" h="8469" extrusionOk="0">
                    <a:moveTo>
                      <a:pt x="4711" y="1"/>
                    </a:moveTo>
                    <a:cubicBezTo>
                      <a:pt x="4161" y="1"/>
                      <a:pt x="3604" y="109"/>
                      <a:pt x="3070" y="337"/>
                    </a:cubicBezTo>
                    <a:cubicBezTo>
                      <a:pt x="1035" y="1204"/>
                      <a:pt x="1" y="3472"/>
                      <a:pt x="701" y="5574"/>
                    </a:cubicBezTo>
                    <a:cubicBezTo>
                      <a:pt x="1262" y="7339"/>
                      <a:pt x="2905" y="8469"/>
                      <a:pt x="4701" y="8469"/>
                    </a:cubicBezTo>
                    <a:cubicBezTo>
                      <a:pt x="5044" y="8469"/>
                      <a:pt x="5391" y="8428"/>
                      <a:pt x="5738" y="8342"/>
                    </a:cubicBezTo>
                    <a:cubicBezTo>
                      <a:pt x="6139" y="8242"/>
                      <a:pt x="6572" y="8076"/>
                      <a:pt x="6939" y="7842"/>
                    </a:cubicBezTo>
                    <a:cubicBezTo>
                      <a:pt x="8807" y="6675"/>
                      <a:pt x="9508" y="4273"/>
                      <a:pt x="8474" y="2305"/>
                    </a:cubicBezTo>
                    <a:cubicBezTo>
                      <a:pt x="7736" y="853"/>
                      <a:pt x="6254" y="1"/>
                      <a:pt x="4711"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5751600" y="973974"/>
                <a:ext cx="78374" cy="67234"/>
              </a:xfrm>
              <a:custGeom>
                <a:avLst/>
                <a:gdLst/>
                <a:ahLst/>
                <a:cxnLst/>
                <a:rect l="l" t="t" r="r" b="b"/>
                <a:pathLst>
                  <a:path w="3004" h="2577" extrusionOk="0">
                    <a:moveTo>
                      <a:pt x="1702" y="1"/>
                    </a:moveTo>
                    <a:cubicBezTo>
                      <a:pt x="568" y="1"/>
                      <a:pt x="1" y="1402"/>
                      <a:pt x="802" y="2202"/>
                    </a:cubicBezTo>
                    <a:cubicBezTo>
                      <a:pt x="1060" y="2461"/>
                      <a:pt x="1382" y="2577"/>
                      <a:pt x="1699" y="2577"/>
                    </a:cubicBezTo>
                    <a:cubicBezTo>
                      <a:pt x="2361" y="2577"/>
                      <a:pt x="3003" y="2069"/>
                      <a:pt x="3003" y="1301"/>
                    </a:cubicBezTo>
                    <a:cubicBezTo>
                      <a:pt x="3003" y="568"/>
                      <a:pt x="2436" y="1"/>
                      <a:pt x="1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5736808" y="1039249"/>
                <a:ext cx="119257" cy="91132"/>
              </a:xfrm>
              <a:custGeom>
                <a:avLst/>
                <a:gdLst/>
                <a:ahLst/>
                <a:cxnLst/>
                <a:rect l="l" t="t" r="r" b="b"/>
                <a:pathLst>
                  <a:path w="4571" h="3493" extrusionOk="0">
                    <a:moveTo>
                      <a:pt x="2269" y="0"/>
                    </a:moveTo>
                    <a:cubicBezTo>
                      <a:pt x="1002" y="0"/>
                      <a:pt x="1" y="1068"/>
                      <a:pt x="68" y="2335"/>
                    </a:cubicBezTo>
                    <a:lnTo>
                      <a:pt x="68" y="2869"/>
                    </a:lnTo>
                    <a:cubicBezTo>
                      <a:pt x="737" y="3285"/>
                      <a:pt x="1487" y="3493"/>
                      <a:pt x="2261" y="3493"/>
                    </a:cubicBezTo>
                    <a:cubicBezTo>
                      <a:pt x="2605" y="3493"/>
                      <a:pt x="2954" y="3451"/>
                      <a:pt x="3303" y="3369"/>
                    </a:cubicBezTo>
                    <a:cubicBezTo>
                      <a:pt x="3704" y="3269"/>
                      <a:pt x="4137" y="3103"/>
                      <a:pt x="4504" y="2869"/>
                    </a:cubicBezTo>
                    <a:lnTo>
                      <a:pt x="4504" y="2335"/>
                    </a:lnTo>
                    <a:cubicBezTo>
                      <a:pt x="4571" y="1068"/>
                      <a:pt x="3537" y="0"/>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5975053" y="1002463"/>
                <a:ext cx="40283" cy="56772"/>
              </a:xfrm>
              <a:custGeom>
                <a:avLst/>
                <a:gdLst/>
                <a:ahLst/>
                <a:cxnLst/>
                <a:rect l="l" t="t" r="r" b="b"/>
                <a:pathLst>
                  <a:path w="1544" h="2176" extrusionOk="0">
                    <a:moveTo>
                      <a:pt x="1376" y="1"/>
                    </a:moveTo>
                    <a:cubicBezTo>
                      <a:pt x="1293" y="1"/>
                      <a:pt x="1210" y="59"/>
                      <a:pt x="1210" y="176"/>
                    </a:cubicBezTo>
                    <a:lnTo>
                      <a:pt x="1210" y="1410"/>
                    </a:lnTo>
                    <a:cubicBezTo>
                      <a:pt x="1247" y="1727"/>
                      <a:pt x="1004" y="1908"/>
                      <a:pt x="770" y="1908"/>
                    </a:cubicBezTo>
                    <a:cubicBezTo>
                      <a:pt x="585" y="1908"/>
                      <a:pt x="405" y="1794"/>
                      <a:pt x="376" y="1544"/>
                    </a:cubicBezTo>
                    <a:cubicBezTo>
                      <a:pt x="337" y="1467"/>
                      <a:pt x="270" y="1435"/>
                      <a:pt x="205" y="1435"/>
                    </a:cubicBezTo>
                    <a:cubicBezTo>
                      <a:pt x="100" y="1435"/>
                      <a:pt x="1" y="1520"/>
                      <a:pt x="42" y="1644"/>
                    </a:cubicBezTo>
                    <a:cubicBezTo>
                      <a:pt x="159" y="2008"/>
                      <a:pt x="460" y="2175"/>
                      <a:pt x="763" y="2175"/>
                    </a:cubicBezTo>
                    <a:cubicBezTo>
                      <a:pt x="1152" y="2175"/>
                      <a:pt x="1543" y="1898"/>
                      <a:pt x="1543" y="1410"/>
                    </a:cubicBezTo>
                    <a:lnTo>
                      <a:pt x="1543" y="176"/>
                    </a:lnTo>
                    <a:cubicBezTo>
                      <a:pt x="1543" y="59"/>
                      <a:pt x="1460" y="1"/>
                      <a:pt x="13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6025744" y="1019238"/>
                <a:ext cx="38326" cy="40048"/>
              </a:xfrm>
              <a:custGeom>
                <a:avLst/>
                <a:gdLst/>
                <a:ahLst/>
                <a:cxnLst/>
                <a:rect l="l" t="t" r="r" b="b"/>
                <a:pathLst>
                  <a:path w="1469" h="1535" extrusionOk="0">
                    <a:moveTo>
                      <a:pt x="734" y="334"/>
                    </a:moveTo>
                    <a:cubicBezTo>
                      <a:pt x="834" y="334"/>
                      <a:pt x="934" y="367"/>
                      <a:pt x="1035" y="434"/>
                    </a:cubicBezTo>
                    <a:cubicBezTo>
                      <a:pt x="1168" y="634"/>
                      <a:pt x="1168" y="901"/>
                      <a:pt x="1035" y="1101"/>
                    </a:cubicBezTo>
                    <a:cubicBezTo>
                      <a:pt x="934" y="1168"/>
                      <a:pt x="834" y="1201"/>
                      <a:pt x="734" y="1201"/>
                    </a:cubicBezTo>
                    <a:cubicBezTo>
                      <a:pt x="634" y="1201"/>
                      <a:pt x="501" y="1168"/>
                      <a:pt x="434" y="1101"/>
                    </a:cubicBezTo>
                    <a:cubicBezTo>
                      <a:pt x="367" y="1001"/>
                      <a:pt x="334" y="901"/>
                      <a:pt x="334" y="767"/>
                    </a:cubicBezTo>
                    <a:cubicBezTo>
                      <a:pt x="334" y="634"/>
                      <a:pt x="367" y="534"/>
                      <a:pt x="434" y="434"/>
                    </a:cubicBezTo>
                    <a:cubicBezTo>
                      <a:pt x="501" y="367"/>
                      <a:pt x="634" y="334"/>
                      <a:pt x="734" y="334"/>
                    </a:cubicBezTo>
                    <a:close/>
                    <a:moveTo>
                      <a:pt x="734" y="0"/>
                    </a:moveTo>
                    <a:cubicBezTo>
                      <a:pt x="534" y="0"/>
                      <a:pt x="334" y="67"/>
                      <a:pt x="201" y="234"/>
                    </a:cubicBezTo>
                    <a:cubicBezTo>
                      <a:pt x="67" y="367"/>
                      <a:pt x="0" y="567"/>
                      <a:pt x="0" y="767"/>
                    </a:cubicBezTo>
                    <a:cubicBezTo>
                      <a:pt x="0" y="967"/>
                      <a:pt x="67" y="1168"/>
                      <a:pt x="201" y="1301"/>
                    </a:cubicBezTo>
                    <a:cubicBezTo>
                      <a:pt x="334" y="1468"/>
                      <a:pt x="534" y="1535"/>
                      <a:pt x="734" y="1535"/>
                    </a:cubicBezTo>
                    <a:cubicBezTo>
                      <a:pt x="934" y="1535"/>
                      <a:pt x="1101" y="1468"/>
                      <a:pt x="1235" y="1301"/>
                    </a:cubicBezTo>
                    <a:cubicBezTo>
                      <a:pt x="1401" y="1168"/>
                      <a:pt x="1468" y="967"/>
                      <a:pt x="1468" y="767"/>
                    </a:cubicBezTo>
                    <a:cubicBezTo>
                      <a:pt x="1468" y="567"/>
                      <a:pt x="1401" y="367"/>
                      <a:pt x="1235" y="234"/>
                    </a:cubicBezTo>
                    <a:cubicBezTo>
                      <a:pt x="1101" y="67"/>
                      <a:pt x="934"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071869" y="1018977"/>
                <a:ext cx="40048" cy="40309"/>
              </a:xfrm>
              <a:custGeom>
                <a:avLst/>
                <a:gdLst/>
                <a:ahLst/>
                <a:cxnLst/>
                <a:rect l="l" t="t" r="r" b="b"/>
                <a:pathLst>
                  <a:path w="1535" h="1545" extrusionOk="0">
                    <a:moveTo>
                      <a:pt x="801" y="344"/>
                    </a:moveTo>
                    <a:cubicBezTo>
                      <a:pt x="901" y="344"/>
                      <a:pt x="1001" y="377"/>
                      <a:pt x="1101" y="444"/>
                    </a:cubicBezTo>
                    <a:cubicBezTo>
                      <a:pt x="1168" y="544"/>
                      <a:pt x="1201" y="644"/>
                      <a:pt x="1201" y="777"/>
                    </a:cubicBezTo>
                    <a:cubicBezTo>
                      <a:pt x="1201" y="911"/>
                      <a:pt x="1168" y="1011"/>
                      <a:pt x="1101" y="1111"/>
                    </a:cubicBezTo>
                    <a:cubicBezTo>
                      <a:pt x="1001" y="1178"/>
                      <a:pt x="901" y="1211"/>
                      <a:pt x="801" y="1211"/>
                    </a:cubicBezTo>
                    <a:cubicBezTo>
                      <a:pt x="701" y="1211"/>
                      <a:pt x="567" y="1178"/>
                      <a:pt x="501" y="1111"/>
                    </a:cubicBezTo>
                    <a:cubicBezTo>
                      <a:pt x="367" y="911"/>
                      <a:pt x="367" y="644"/>
                      <a:pt x="501" y="444"/>
                    </a:cubicBezTo>
                    <a:cubicBezTo>
                      <a:pt x="567" y="377"/>
                      <a:pt x="701" y="344"/>
                      <a:pt x="801" y="344"/>
                    </a:cubicBezTo>
                    <a:close/>
                    <a:moveTo>
                      <a:pt x="792" y="1"/>
                    </a:moveTo>
                    <a:cubicBezTo>
                      <a:pt x="596" y="1"/>
                      <a:pt x="403" y="88"/>
                      <a:pt x="267" y="244"/>
                    </a:cubicBezTo>
                    <a:cubicBezTo>
                      <a:pt x="0" y="544"/>
                      <a:pt x="0" y="1011"/>
                      <a:pt x="267" y="1311"/>
                    </a:cubicBezTo>
                    <a:cubicBezTo>
                      <a:pt x="401" y="1464"/>
                      <a:pt x="589" y="1540"/>
                      <a:pt x="781" y="1540"/>
                    </a:cubicBezTo>
                    <a:cubicBezTo>
                      <a:pt x="926" y="1540"/>
                      <a:pt x="1073" y="1497"/>
                      <a:pt x="1201" y="1411"/>
                    </a:cubicBezTo>
                    <a:cubicBezTo>
                      <a:pt x="1235" y="1478"/>
                      <a:pt x="1301" y="1545"/>
                      <a:pt x="1368" y="1545"/>
                    </a:cubicBezTo>
                    <a:cubicBezTo>
                      <a:pt x="1468" y="1545"/>
                      <a:pt x="1535" y="1478"/>
                      <a:pt x="1535" y="1378"/>
                    </a:cubicBezTo>
                    <a:lnTo>
                      <a:pt x="1535" y="777"/>
                    </a:lnTo>
                    <a:lnTo>
                      <a:pt x="1535" y="177"/>
                    </a:lnTo>
                    <a:cubicBezTo>
                      <a:pt x="1535" y="77"/>
                      <a:pt x="1468" y="10"/>
                      <a:pt x="1368" y="10"/>
                    </a:cubicBezTo>
                    <a:cubicBezTo>
                      <a:pt x="1301" y="10"/>
                      <a:pt x="1235" y="43"/>
                      <a:pt x="1201" y="144"/>
                    </a:cubicBezTo>
                    <a:cubicBezTo>
                      <a:pt x="1076" y="46"/>
                      <a:pt x="933" y="1"/>
                      <a:pt x="7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6126682" y="1019238"/>
                <a:ext cx="33969" cy="40257"/>
              </a:xfrm>
              <a:custGeom>
                <a:avLst/>
                <a:gdLst/>
                <a:ahLst/>
                <a:cxnLst/>
                <a:rect l="l" t="t" r="r" b="b"/>
                <a:pathLst>
                  <a:path w="1302" h="1543" extrusionOk="0">
                    <a:moveTo>
                      <a:pt x="168" y="0"/>
                    </a:moveTo>
                    <a:cubicBezTo>
                      <a:pt x="101" y="0"/>
                      <a:pt x="1" y="67"/>
                      <a:pt x="1" y="167"/>
                    </a:cubicBezTo>
                    <a:lnTo>
                      <a:pt x="1" y="1368"/>
                    </a:lnTo>
                    <a:cubicBezTo>
                      <a:pt x="1" y="1468"/>
                      <a:pt x="68" y="1535"/>
                      <a:pt x="168" y="1535"/>
                    </a:cubicBezTo>
                    <a:cubicBezTo>
                      <a:pt x="268" y="1535"/>
                      <a:pt x="334" y="1468"/>
                      <a:pt x="334" y="1401"/>
                    </a:cubicBezTo>
                    <a:cubicBezTo>
                      <a:pt x="334" y="1401"/>
                      <a:pt x="334" y="1368"/>
                      <a:pt x="334" y="1368"/>
                    </a:cubicBezTo>
                    <a:lnTo>
                      <a:pt x="334" y="634"/>
                    </a:lnTo>
                    <a:cubicBezTo>
                      <a:pt x="334" y="467"/>
                      <a:pt x="468" y="334"/>
                      <a:pt x="668" y="334"/>
                    </a:cubicBezTo>
                    <a:cubicBezTo>
                      <a:pt x="835" y="334"/>
                      <a:pt x="968" y="467"/>
                      <a:pt x="968" y="634"/>
                    </a:cubicBezTo>
                    <a:lnTo>
                      <a:pt x="968" y="1368"/>
                    </a:lnTo>
                    <a:cubicBezTo>
                      <a:pt x="968" y="1484"/>
                      <a:pt x="1052" y="1543"/>
                      <a:pt x="1135" y="1543"/>
                    </a:cubicBezTo>
                    <a:cubicBezTo>
                      <a:pt x="1218" y="1543"/>
                      <a:pt x="1302" y="1484"/>
                      <a:pt x="1302" y="1368"/>
                    </a:cubicBezTo>
                    <a:lnTo>
                      <a:pt x="1302" y="634"/>
                    </a:lnTo>
                    <a:cubicBezTo>
                      <a:pt x="1302" y="267"/>
                      <a:pt x="1002" y="0"/>
                      <a:pt x="668" y="0"/>
                    </a:cubicBezTo>
                    <a:cubicBezTo>
                      <a:pt x="535" y="0"/>
                      <a:pt x="435" y="33"/>
                      <a:pt x="334" y="100"/>
                    </a:cubicBezTo>
                    <a:cubicBezTo>
                      <a:pt x="301" y="33"/>
                      <a:pt x="234" y="0"/>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6176304" y="1019238"/>
                <a:ext cx="33969" cy="40048"/>
              </a:xfrm>
              <a:custGeom>
                <a:avLst/>
                <a:gdLst/>
                <a:ahLst/>
                <a:cxnLst/>
                <a:rect l="l" t="t" r="r" b="b"/>
                <a:pathLst>
                  <a:path w="1302" h="1535" extrusionOk="0">
                    <a:moveTo>
                      <a:pt x="167" y="0"/>
                    </a:moveTo>
                    <a:cubicBezTo>
                      <a:pt x="67" y="0"/>
                      <a:pt x="0" y="67"/>
                      <a:pt x="0" y="167"/>
                    </a:cubicBezTo>
                    <a:lnTo>
                      <a:pt x="0" y="1368"/>
                    </a:lnTo>
                    <a:cubicBezTo>
                      <a:pt x="0" y="1468"/>
                      <a:pt x="67" y="1535"/>
                      <a:pt x="167" y="1535"/>
                    </a:cubicBezTo>
                    <a:cubicBezTo>
                      <a:pt x="234" y="1535"/>
                      <a:pt x="300" y="1468"/>
                      <a:pt x="334" y="1401"/>
                    </a:cubicBezTo>
                    <a:cubicBezTo>
                      <a:pt x="334" y="1401"/>
                      <a:pt x="334" y="1368"/>
                      <a:pt x="334" y="1368"/>
                    </a:cubicBezTo>
                    <a:lnTo>
                      <a:pt x="334" y="634"/>
                    </a:lnTo>
                    <a:cubicBezTo>
                      <a:pt x="334" y="467"/>
                      <a:pt x="467" y="334"/>
                      <a:pt x="634" y="334"/>
                    </a:cubicBezTo>
                    <a:cubicBezTo>
                      <a:pt x="651" y="331"/>
                      <a:pt x="668" y="329"/>
                      <a:pt x="685" y="329"/>
                    </a:cubicBezTo>
                    <a:cubicBezTo>
                      <a:pt x="856" y="329"/>
                      <a:pt x="968" y="482"/>
                      <a:pt x="968" y="634"/>
                    </a:cubicBezTo>
                    <a:lnTo>
                      <a:pt x="968" y="1368"/>
                    </a:lnTo>
                    <a:cubicBezTo>
                      <a:pt x="968" y="1468"/>
                      <a:pt x="1034" y="1535"/>
                      <a:pt x="1134" y="1535"/>
                    </a:cubicBezTo>
                    <a:cubicBezTo>
                      <a:pt x="1234" y="1535"/>
                      <a:pt x="1301" y="1468"/>
                      <a:pt x="1301" y="1368"/>
                    </a:cubicBezTo>
                    <a:lnTo>
                      <a:pt x="1301" y="634"/>
                    </a:lnTo>
                    <a:cubicBezTo>
                      <a:pt x="1301" y="267"/>
                      <a:pt x="1001" y="0"/>
                      <a:pt x="634" y="0"/>
                    </a:cubicBezTo>
                    <a:cubicBezTo>
                      <a:pt x="534" y="0"/>
                      <a:pt x="434" y="33"/>
                      <a:pt x="334" y="100"/>
                    </a:cubicBezTo>
                    <a:cubicBezTo>
                      <a:pt x="300" y="33"/>
                      <a:pt x="234" y="0"/>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6222429" y="1019238"/>
                <a:ext cx="40048" cy="40048"/>
              </a:xfrm>
              <a:custGeom>
                <a:avLst/>
                <a:gdLst/>
                <a:ahLst/>
                <a:cxnLst/>
                <a:rect l="l" t="t" r="r" b="b"/>
                <a:pathLst>
                  <a:path w="1535" h="1535" extrusionOk="0">
                    <a:moveTo>
                      <a:pt x="707" y="295"/>
                    </a:moveTo>
                    <a:cubicBezTo>
                      <a:pt x="726" y="295"/>
                      <a:pt x="747" y="297"/>
                      <a:pt x="767" y="300"/>
                    </a:cubicBezTo>
                    <a:cubicBezTo>
                      <a:pt x="968" y="300"/>
                      <a:pt x="1168" y="434"/>
                      <a:pt x="1234" y="601"/>
                    </a:cubicBezTo>
                    <a:lnTo>
                      <a:pt x="367" y="601"/>
                    </a:lnTo>
                    <a:cubicBezTo>
                      <a:pt x="397" y="421"/>
                      <a:pt x="534" y="295"/>
                      <a:pt x="707" y="295"/>
                    </a:cubicBezTo>
                    <a:close/>
                    <a:moveTo>
                      <a:pt x="767" y="0"/>
                    </a:moveTo>
                    <a:cubicBezTo>
                      <a:pt x="367" y="0"/>
                      <a:pt x="0" y="334"/>
                      <a:pt x="34" y="767"/>
                    </a:cubicBezTo>
                    <a:cubicBezTo>
                      <a:pt x="34" y="1201"/>
                      <a:pt x="367" y="1535"/>
                      <a:pt x="767" y="1535"/>
                    </a:cubicBezTo>
                    <a:cubicBezTo>
                      <a:pt x="968" y="1535"/>
                      <a:pt x="1168" y="1468"/>
                      <a:pt x="1334" y="1334"/>
                    </a:cubicBezTo>
                    <a:cubicBezTo>
                      <a:pt x="1401" y="1268"/>
                      <a:pt x="1401" y="1201"/>
                      <a:pt x="1334" y="1134"/>
                    </a:cubicBezTo>
                    <a:cubicBezTo>
                      <a:pt x="1301" y="1101"/>
                      <a:pt x="1259" y="1084"/>
                      <a:pt x="1218" y="1084"/>
                    </a:cubicBezTo>
                    <a:cubicBezTo>
                      <a:pt x="1176" y="1084"/>
                      <a:pt x="1134" y="1101"/>
                      <a:pt x="1101" y="1134"/>
                    </a:cubicBezTo>
                    <a:cubicBezTo>
                      <a:pt x="1001" y="1201"/>
                      <a:pt x="901" y="1201"/>
                      <a:pt x="767" y="1201"/>
                    </a:cubicBezTo>
                    <a:cubicBezTo>
                      <a:pt x="667" y="1201"/>
                      <a:pt x="567" y="1134"/>
                      <a:pt x="501" y="1068"/>
                    </a:cubicBezTo>
                    <a:cubicBezTo>
                      <a:pt x="434" y="1001"/>
                      <a:pt x="400" y="934"/>
                      <a:pt x="367" y="867"/>
                    </a:cubicBezTo>
                    <a:lnTo>
                      <a:pt x="1368" y="867"/>
                    </a:lnTo>
                    <a:cubicBezTo>
                      <a:pt x="1435" y="867"/>
                      <a:pt x="1501" y="801"/>
                      <a:pt x="1535" y="734"/>
                    </a:cubicBezTo>
                    <a:lnTo>
                      <a:pt x="1535" y="701"/>
                    </a:lnTo>
                    <a:cubicBezTo>
                      <a:pt x="1501" y="300"/>
                      <a:pt x="1168" y="0"/>
                      <a:pt x="7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6269415" y="1047936"/>
                <a:ext cx="13958" cy="12210"/>
              </a:xfrm>
              <a:custGeom>
                <a:avLst/>
                <a:gdLst/>
                <a:ahLst/>
                <a:cxnLst/>
                <a:rect l="l" t="t" r="r" b="b"/>
                <a:pathLst>
                  <a:path w="535" h="468" extrusionOk="0">
                    <a:moveTo>
                      <a:pt x="267" y="1"/>
                    </a:moveTo>
                    <a:cubicBezTo>
                      <a:pt x="0" y="34"/>
                      <a:pt x="0" y="435"/>
                      <a:pt x="267" y="468"/>
                    </a:cubicBezTo>
                    <a:cubicBezTo>
                      <a:pt x="534" y="435"/>
                      <a:pt x="534" y="34"/>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6285956" y="1002463"/>
                <a:ext cx="23507" cy="57685"/>
              </a:xfrm>
              <a:custGeom>
                <a:avLst/>
                <a:gdLst/>
                <a:ahLst/>
                <a:cxnLst/>
                <a:rect l="l" t="t" r="r" b="b"/>
                <a:pathLst>
                  <a:path w="901" h="2211" extrusionOk="0">
                    <a:moveTo>
                      <a:pt x="467" y="1"/>
                    </a:moveTo>
                    <a:cubicBezTo>
                      <a:pt x="384" y="1"/>
                      <a:pt x="300" y="59"/>
                      <a:pt x="300" y="176"/>
                    </a:cubicBezTo>
                    <a:lnTo>
                      <a:pt x="300" y="643"/>
                    </a:lnTo>
                    <a:lnTo>
                      <a:pt x="200" y="643"/>
                    </a:lnTo>
                    <a:cubicBezTo>
                      <a:pt x="0" y="676"/>
                      <a:pt x="0" y="943"/>
                      <a:pt x="200" y="977"/>
                    </a:cubicBezTo>
                    <a:lnTo>
                      <a:pt x="300" y="977"/>
                    </a:lnTo>
                    <a:lnTo>
                      <a:pt x="300" y="1844"/>
                    </a:lnTo>
                    <a:cubicBezTo>
                      <a:pt x="267" y="2044"/>
                      <a:pt x="434" y="2211"/>
                      <a:pt x="634" y="2211"/>
                    </a:cubicBezTo>
                    <a:cubicBezTo>
                      <a:pt x="734" y="2211"/>
                      <a:pt x="801" y="2111"/>
                      <a:pt x="801" y="2044"/>
                    </a:cubicBezTo>
                    <a:cubicBezTo>
                      <a:pt x="801" y="1944"/>
                      <a:pt x="734" y="1844"/>
                      <a:pt x="634" y="1844"/>
                    </a:cubicBezTo>
                    <a:lnTo>
                      <a:pt x="634" y="1010"/>
                    </a:lnTo>
                    <a:lnTo>
                      <a:pt x="701" y="1010"/>
                    </a:lnTo>
                    <a:cubicBezTo>
                      <a:pt x="801" y="1010"/>
                      <a:pt x="868" y="910"/>
                      <a:pt x="868" y="843"/>
                    </a:cubicBezTo>
                    <a:cubicBezTo>
                      <a:pt x="901" y="710"/>
                      <a:pt x="801" y="643"/>
                      <a:pt x="701" y="643"/>
                    </a:cubicBezTo>
                    <a:lnTo>
                      <a:pt x="634" y="643"/>
                    </a:lnTo>
                    <a:lnTo>
                      <a:pt x="634" y="176"/>
                    </a:lnTo>
                    <a:cubicBezTo>
                      <a:pt x="634" y="59"/>
                      <a:pt x="551" y="1"/>
                      <a:pt x="4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6366884" y="1002880"/>
                <a:ext cx="40048" cy="56407"/>
              </a:xfrm>
              <a:custGeom>
                <a:avLst/>
                <a:gdLst/>
                <a:ahLst/>
                <a:cxnLst/>
                <a:rect l="l" t="t" r="r" b="b"/>
                <a:pathLst>
                  <a:path w="1535" h="2162" extrusionOk="0">
                    <a:moveTo>
                      <a:pt x="714" y="1"/>
                    </a:moveTo>
                    <a:cubicBezTo>
                      <a:pt x="529" y="1"/>
                      <a:pt x="342" y="67"/>
                      <a:pt x="201" y="193"/>
                    </a:cubicBezTo>
                    <a:lnTo>
                      <a:pt x="134" y="294"/>
                    </a:lnTo>
                    <a:cubicBezTo>
                      <a:pt x="34" y="360"/>
                      <a:pt x="34" y="460"/>
                      <a:pt x="134" y="527"/>
                    </a:cubicBezTo>
                    <a:cubicBezTo>
                      <a:pt x="151" y="560"/>
                      <a:pt x="192" y="577"/>
                      <a:pt x="238" y="577"/>
                    </a:cubicBezTo>
                    <a:cubicBezTo>
                      <a:pt x="284" y="577"/>
                      <a:pt x="334" y="560"/>
                      <a:pt x="367" y="527"/>
                    </a:cubicBezTo>
                    <a:lnTo>
                      <a:pt x="434" y="427"/>
                    </a:lnTo>
                    <a:cubicBezTo>
                      <a:pt x="534" y="360"/>
                      <a:pt x="634" y="327"/>
                      <a:pt x="734" y="327"/>
                    </a:cubicBezTo>
                    <a:cubicBezTo>
                      <a:pt x="834" y="327"/>
                      <a:pt x="934" y="394"/>
                      <a:pt x="1001" y="460"/>
                    </a:cubicBezTo>
                    <a:cubicBezTo>
                      <a:pt x="1068" y="527"/>
                      <a:pt x="1135" y="627"/>
                      <a:pt x="1135" y="727"/>
                    </a:cubicBezTo>
                    <a:cubicBezTo>
                      <a:pt x="1135" y="861"/>
                      <a:pt x="1068" y="961"/>
                      <a:pt x="1001" y="1027"/>
                    </a:cubicBezTo>
                    <a:lnTo>
                      <a:pt x="67" y="1861"/>
                    </a:lnTo>
                    <a:cubicBezTo>
                      <a:pt x="0" y="1928"/>
                      <a:pt x="0" y="2028"/>
                      <a:pt x="67" y="2095"/>
                    </a:cubicBezTo>
                    <a:cubicBezTo>
                      <a:pt x="101" y="2128"/>
                      <a:pt x="167" y="2162"/>
                      <a:pt x="201" y="2162"/>
                    </a:cubicBezTo>
                    <a:lnTo>
                      <a:pt x="1301" y="2162"/>
                    </a:lnTo>
                    <a:cubicBezTo>
                      <a:pt x="1401" y="2162"/>
                      <a:pt x="1502" y="2095"/>
                      <a:pt x="1502" y="1995"/>
                    </a:cubicBezTo>
                    <a:cubicBezTo>
                      <a:pt x="1502" y="1908"/>
                      <a:pt x="1426" y="1821"/>
                      <a:pt x="1320" y="1821"/>
                    </a:cubicBezTo>
                    <a:cubicBezTo>
                      <a:pt x="1303" y="1821"/>
                      <a:pt x="1286" y="1823"/>
                      <a:pt x="1268" y="1828"/>
                    </a:cubicBezTo>
                    <a:lnTo>
                      <a:pt x="634" y="1828"/>
                    </a:lnTo>
                    <a:lnTo>
                      <a:pt x="1201" y="1294"/>
                    </a:lnTo>
                    <a:cubicBezTo>
                      <a:pt x="1502" y="1027"/>
                      <a:pt x="1535" y="560"/>
                      <a:pt x="1268" y="260"/>
                    </a:cubicBezTo>
                    <a:cubicBezTo>
                      <a:pt x="1127" y="84"/>
                      <a:pt x="921" y="1"/>
                      <a:pt x="7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419088" y="1003115"/>
                <a:ext cx="35717" cy="56380"/>
              </a:xfrm>
              <a:custGeom>
                <a:avLst/>
                <a:gdLst/>
                <a:ahLst/>
                <a:cxnLst/>
                <a:rect l="l" t="t" r="r" b="b"/>
                <a:pathLst>
                  <a:path w="1369" h="2161" extrusionOk="0">
                    <a:moveTo>
                      <a:pt x="184" y="1"/>
                    </a:moveTo>
                    <a:cubicBezTo>
                      <a:pt x="101" y="1"/>
                      <a:pt x="18" y="51"/>
                      <a:pt x="1" y="151"/>
                    </a:cubicBezTo>
                    <a:lnTo>
                      <a:pt x="1" y="1986"/>
                    </a:lnTo>
                    <a:cubicBezTo>
                      <a:pt x="1" y="1986"/>
                      <a:pt x="1" y="2019"/>
                      <a:pt x="1" y="2019"/>
                    </a:cubicBezTo>
                    <a:cubicBezTo>
                      <a:pt x="16" y="2111"/>
                      <a:pt x="88" y="2154"/>
                      <a:pt x="160" y="2154"/>
                    </a:cubicBezTo>
                    <a:cubicBezTo>
                      <a:pt x="246" y="2154"/>
                      <a:pt x="334" y="2094"/>
                      <a:pt x="334" y="1986"/>
                    </a:cubicBezTo>
                    <a:lnTo>
                      <a:pt x="368" y="1285"/>
                    </a:lnTo>
                    <a:cubicBezTo>
                      <a:pt x="334" y="1118"/>
                      <a:pt x="501" y="952"/>
                      <a:pt x="668" y="952"/>
                    </a:cubicBezTo>
                    <a:cubicBezTo>
                      <a:pt x="868" y="952"/>
                      <a:pt x="1002" y="1118"/>
                      <a:pt x="1002" y="1285"/>
                    </a:cubicBezTo>
                    <a:lnTo>
                      <a:pt x="1002" y="1986"/>
                    </a:lnTo>
                    <a:cubicBezTo>
                      <a:pt x="1002" y="2102"/>
                      <a:pt x="1093" y="2161"/>
                      <a:pt x="1185" y="2161"/>
                    </a:cubicBezTo>
                    <a:cubicBezTo>
                      <a:pt x="1277" y="2161"/>
                      <a:pt x="1369" y="2102"/>
                      <a:pt x="1369" y="1986"/>
                    </a:cubicBezTo>
                    <a:lnTo>
                      <a:pt x="1369" y="1285"/>
                    </a:lnTo>
                    <a:cubicBezTo>
                      <a:pt x="1369" y="918"/>
                      <a:pt x="1068" y="618"/>
                      <a:pt x="668" y="618"/>
                    </a:cubicBezTo>
                    <a:cubicBezTo>
                      <a:pt x="568" y="618"/>
                      <a:pt x="468" y="651"/>
                      <a:pt x="368" y="685"/>
                    </a:cubicBezTo>
                    <a:lnTo>
                      <a:pt x="368" y="151"/>
                    </a:lnTo>
                    <a:cubicBezTo>
                      <a:pt x="351" y="51"/>
                      <a:pt x="268" y="1"/>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5673281" y="3480974"/>
                <a:ext cx="247203" cy="220747"/>
              </a:xfrm>
              <a:custGeom>
                <a:avLst/>
                <a:gdLst/>
                <a:ahLst/>
                <a:cxnLst/>
                <a:rect l="l" t="t" r="r" b="b"/>
                <a:pathLst>
                  <a:path w="9475" h="8461" extrusionOk="0">
                    <a:moveTo>
                      <a:pt x="4737" y="1"/>
                    </a:moveTo>
                    <a:cubicBezTo>
                      <a:pt x="4179" y="1"/>
                      <a:pt x="3612" y="111"/>
                      <a:pt x="3070" y="342"/>
                    </a:cubicBezTo>
                    <a:cubicBezTo>
                      <a:pt x="1035" y="1176"/>
                      <a:pt x="1" y="3444"/>
                      <a:pt x="701" y="5546"/>
                    </a:cubicBezTo>
                    <a:cubicBezTo>
                      <a:pt x="1295" y="7327"/>
                      <a:pt x="2943" y="8461"/>
                      <a:pt x="4751" y="8461"/>
                    </a:cubicBezTo>
                    <a:cubicBezTo>
                      <a:pt x="5077" y="8461"/>
                      <a:pt x="5408" y="8424"/>
                      <a:pt x="5738" y="8348"/>
                    </a:cubicBezTo>
                    <a:cubicBezTo>
                      <a:pt x="6139" y="8215"/>
                      <a:pt x="6572" y="8048"/>
                      <a:pt x="6939" y="7814"/>
                    </a:cubicBezTo>
                    <a:cubicBezTo>
                      <a:pt x="8807" y="6647"/>
                      <a:pt x="9474" y="4245"/>
                      <a:pt x="8474" y="2277"/>
                    </a:cubicBezTo>
                    <a:cubicBezTo>
                      <a:pt x="7740" y="834"/>
                      <a:pt x="6271" y="1"/>
                      <a:pt x="47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5751600" y="3544709"/>
                <a:ext cx="78374" cy="67625"/>
              </a:xfrm>
              <a:custGeom>
                <a:avLst/>
                <a:gdLst/>
                <a:ahLst/>
                <a:cxnLst/>
                <a:rect l="l" t="t" r="r" b="b"/>
                <a:pathLst>
                  <a:path w="3004" h="2592" extrusionOk="0">
                    <a:moveTo>
                      <a:pt x="1702" y="1"/>
                    </a:moveTo>
                    <a:cubicBezTo>
                      <a:pt x="568" y="1"/>
                      <a:pt x="1" y="1402"/>
                      <a:pt x="802" y="2202"/>
                    </a:cubicBezTo>
                    <a:cubicBezTo>
                      <a:pt x="1061" y="2472"/>
                      <a:pt x="1382" y="2592"/>
                      <a:pt x="1699" y="2592"/>
                    </a:cubicBezTo>
                    <a:cubicBezTo>
                      <a:pt x="2362" y="2592"/>
                      <a:pt x="3003" y="2069"/>
                      <a:pt x="3003" y="1302"/>
                    </a:cubicBezTo>
                    <a:cubicBezTo>
                      <a:pt x="3003" y="601"/>
                      <a:pt x="2436" y="1"/>
                      <a:pt x="1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5736808" y="3610845"/>
                <a:ext cx="119257" cy="90950"/>
              </a:xfrm>
              <a:custGeom>
                <a:avLst/>
                <a:gdLst/>
                <a:ahLst/>
                <a:cxnLst/>
                <a:rect l="l" t="t" r="r" b="b"/>
                <a:pathLst>
                  <a:path w="4571" h="3486" extrusionOk="0">
                    <a:moveTo>
                      <a:pt x="2269" y="1"/>
                    </a:moveTo>
                    <a:cubicBezTo>
                      <a:pt x="1002" y="1"/>
                      <a:pt x="1" y="1035"/>
                      <a:pt x="68" y="2303"/>
                    </a:cubicBezTo>
                    <a:lnTo>
                      <a:pt x="68" y="2836"/>
                    </a:lnTo>
                    <a:cubicBezTo>
                      <a:pt x="753" y="3261"/>
                      <a:pt x="1521" y="3486"/>
                      <a:pt x="2315" y="3486"/>
                    </a:cubicBezTo>
                    <a:cubicBezTo>
                      <a:pt x="2641" y="3486"/>
                      <a:pt x="2972" y="3448"/>
                      <a:pt x="3303" y="3370"/>
                    </a:cubicBezTo>
                    <a:cubicBezTo>
                      <a:pt x="3704" y="3237"/>
                      <a:pt x="4137" y="3070"/>
                      <a:pt x="4504" y="2836"/>
                    </a:cubicBezTo>
                    <a:lnTo>
                      <a:pt x="4504" y="2303"/>
                    </a:lnTo>
                    <a:cubicBezTo>
                      <a:pt x="4571" y="1035"/>
                      <a:pt x="3537" y="1"/>
                      <a:pt x="2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5977870" y="3500671"/>
                <a:ext cx="50510" cy="57998"/>
              </a:xfrm>
              <a:custGeom>
                <a:avLst/>
                <a:gdLst/>
                <a:ahLst/>
                <a:cxnLst/>
                <a:rect l="l" t="t" r="r" b="b"/>
                <a:pathLst>
                  <a:path w="1936" h="2223" extrusionOk="0">
                    <a:moveTo>
                      <a:pt x="1134" y="0"/>
                    </a:moveTo>
                    <a:cubicBezTo>
                      <a:pt x="552" y="0"/>
                      <a:pt x="1" y="461"/>
                      <a:pt x="1" y="1122"/>
                    </a:cubicBezTo>
                    <a:cubicBezTo>
                      <a:pt x="1" y="1755"/>
                      <a:pt x="535" y="2222"/>
                      <a:pt x="1135" y="2222"/>
                    </a:cubicBezTo>
                    <a:cubicBezTo>
                      <a:pt x="1402" y="2222"/>
                      <a:pt x="1635" y="2122"/>
                      <a:pt x="1835" y="1989"/>
                    </a:cubicBezTo>
                    <a:cubicBezTo>
                      <a:pt x="1869" y="1956"/>
                      <a:pt x="1902" y="1922"/>
                      <a:pt x="1902" y="1889"/>
                    </a:cubicBezTo>
                    <a:lnTo>
                      <a:pt x="1902" y="1856"/>
                    </a:lnTo>
                    <a:lnTo>
                      <a:pt x="1902" y="1155"/>
                    </a:lnTo>
                    <a:cubicBezTo>
                      <a:pt x="1902" y="1055"/>
                      <a:pt x="1835" y="988"/>
                      <a:pt x="1735" y="988"/>
                    </a:cubicBezTo>
                    <a:lnTo>
                      <a:pt x="1102" y="988"/>
                    </a:lnTo>
                    <a:cubicBezTo>
                      <a:pt x="1002" y="988"/>
                      <a:pt x="935" y="1055"/>
                      <a:pt x="935" y="1155"/>
                    </a:cubicBezTo>
                    <a:cubicBezTo>
                      <a:pt x="935" y="1255"/>
                      <a:pt x="1002" y="1322"/>
                      <a:pt x="1102" y="1355"/>
                    </a:cubicBezTo>
                    <a:lnTo>
                      <a:pt x="1569" y="1355"/>
                    </a:lnTo>
                    <a:lnTo>
                      <a:pt x="1569" y="1755"/>
                    </a:lnTo>
                    <a:cubicBezTo>
                      <a:pt x="1435" y="1822"/>
                      <a:pt x="1268" y="1856"/>
                      <a:pt x="1135" y="1889"/>
                    </a:cubicBezTo>
                    <a:cubicBezTo>
                      <a:pt x="935" y="1889"/>
                      <a:pt x="735" y="1789"/>
                      <a:pt x="568" y="1655"/>
                    </a:cubicBezTo>
                    <a:cubicBezTo>
                      <a:pt x="268" y="1355"/>
                      <a:pt x="268" y="855"/>
                      <a:pt x="568" y="588"/>
                    </a:cubicBezTo>
                    <a:cubicBezTo>
                      <a:pt x="735" y="421"/>
                      <a:pt x="935" y="354"/>
                      <a:pt x="1135" y="354"/>
                    </a:cubicBezTo>
                    <a:cubicBezTo>
                      <a:pt x="1302" y="354"/>
                      <a:pt x="1469" y="421"/>
                      <a:pt x="1635" y="521"/>
                    </a:cubicBezTo>
                    <a:cubicBezTo>
                      <a:pt x="1661" y="547"/>
                      <a:pt x="1691" y="558"/>
                      <a:pt x="1723" y="558"/>
                    </a:cubicBezTo>
                    <a:cubicBezTo>
                      <a:pt x="1774" y="558"/>
                      <a:pt x="1828" y="529"/>
                      <a:pt x="1869" y="488"/>
                    </a:cubicBezTo>
                    <a:cubicBezTo>
                      <a:pt x="1936" y="421"/>
                      <a:pt x="1902" y="288"/>
                      <a:pt x="1835" y="254"/>
                    </a:cubicBezTo>
                    <a:cubicBezTo>
                      <a:pt x="1621" y="79"/>
                      <a:pt x="1375" y="0"/>
                      <a:pt x="1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6041397" y="3518620"/>
                <a:ext cx="38326" cy="40048"/>
              </a:xfrm>
              <a:custGeom>
                <a:avLst/>
                <a:gdLst/>
                <a:ahLst/>
                <a:cxnLst/>
                <a:rect l="l" t="t" r="r" b="b"/>
                <a:pathLst>
                  <a:path w="1469" h="1535" extrusionOk="0">
                    <a:moveTo>
                      <a:pt x="735" y="334"/>
                    </a:moveTo>
                    <a:cubicBezTo>
                      <a:pt x="868" y="334"/>
                      <a:pt x="968" y="367"/>
                      <a:pt x="1035" y="467"/>
                    </a:cubicBezTo>
                    <a:cubicBezTo>
                      <a:pt x="1102" y="534"/>
                      <a:pt x="1135" y="634"/>
                      <a:pt x="1135" y="767"/>
                    </a:cubicBezTo>
                    <a:cubicBezTo>
                      <a:pt x="1135" y="901"/>
                      <a:pt x="1102" y="1001"/>
                      <a:pt x="1035" y="1101"/>
                    </a:cubicBezTo>
                    <a:cubicBezTo>
                      <a:pt x="935" y="1168"/>
                      <a:pt x="835" y="1201"/>
                      <a:pt x="735" y="1201"/>
                    </a:cubicBezTo>
                    <a:cubicBezTo>
                      <a:pt x="635" y="1201"/>
                      <a:pt x="535" y="1168"/>
                      <a:pt x="468" y="1101"/>
                    </a:cubicBezTo>
                    <a:cubicBezTo>
                      <a:pt x="368" y="1001"/>
                      <a:pt x="334" y="901"/>
                      <a:pt x="334" y="767"/>
                    </a:cubicBezTo>
                    <a:cubicBezTo>
                      <a:pt x="334" y="634"/>
                      <a:pt x="368" y="534"/>
                      <a:pt x="468" y="467"/>
                    </a:cubicBezTo>
                    <a:cubicBezTo>
                      <a:pt x="535" y="367"/>
                      <a:pt x="635" y="334"/>
                      <a:pt x="735" y="334"/>
                    </a:cubicBezTo>
                    <a:close/>
                    <a:moveTo>
                      <a:pt x="735" y="0"/>
                    </a:moveTo>
                    <a:cubicBezTo>
                      <a:pt x="535" y="0"/>
                      <a:pt x="334" y="67"/>
                      <a:pt x="201" y="234"/>
                    </a:cubicBezTo>
                    <a:cubicBezTo>
                      <a:pt x="68" y="367"/>
                      <a:pt x="1" y="567"/>
                      <a:pt x="1" y="767"/>
                    </a:cubicBezTo>
                    <a:cubicBezTo>
                      <a:pt x="1" y="967"/>
                      <a:pt x="68" y="1168"/>
                      <a:pt x="201" y="1301"/>
                    </a:cubicBezTo>
                    <a:cubicBezTo>
                      <a:pt x="334" y="1468"/>
                      <a:pt x="535" y="1534"/>
                      <a:pt x="735" y="1534"/>
                    </a:cubicBezTo>
                    <a:cubicBezTo>
                      <a:pt x="868" y="1534"/>
                      <a:pt x="1035" y="1501"/>
                      <a:pt x="1168" y="1401"/>
                    </a:cubicBezTo>
                    <a:cubicBezTo>
                      <a:pt x="1168" y="1468"/>
                      <a:pt x="1235" y="1534"/>
                      <a:pt x="1302" y="1534"/>
                    </a:cubicBezTo>
                    <a:cubicBezTo>
                      <a:pt x="1402" y="1534"/>
                      <a:pt x="1469" y="1468"/>
                      <a:pt x="1469" y="1368"/>
                    </a:cubicBezTo>
                    <a:lnTo>
                      <a:pt x="1469" y="767"/>
                    </a:lnTo>
                    <a:lnTo>
                      <a:pt x="1469" y="167"/>
                    </a:lnTo>
                    <a:cubicBezTo>
                      <a:pt x="1469" y="67"/>
                      <a:pt x="1402" y="0"/>
                      <a:pt x="1302" y="0"/>
                    </a:cubicBezTo>
                    <a:cubicBezTo>
                      <a:pt x="1235" y="0"/>
                      <a:pt x="1168" y="67"/>
                      <a:pt x="1168" y="133"/>
                    </a:cubicBezTo>
                    <a:cubicBezTo>
                      <a:pt x="1035" y="33"/>
                      <a:pt x="902" y="0"/>
                      <a:pt x="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6096236" y="3502497"/>
                <a:ext cx="42553" cy="56380"/>
              </a:xfrm>
              <a:custGeom>
                <a:avLst/>
                <a:gdLst/>
                <a:ahLst/>
                <a:cxnLst/>
                <a:rect l="l" t="t" r="r" b="b"/>
                <a:pathLst>
                  <a:path w="1631" h="2161" extrusionOk="0">
                    <a:moveTo>
                      <a:pt x="734" y="952"/>
                    </a:moveTo>
                    <a:cubicBezTo>
                      <a:pt x="834" y="952"/>
                      <a:pt x="934" y="985"/>
                      <a:pt x="1034" y="1085"/>
                    </a:cubicBezTo>
                    <a:cubicBezTo>
                      <a:pt x="1201" y="1252"/>
                      <a:pt x="1201" y="1519"/>
                      <a:pt x="1034" y="1685"/>
                    </a:cubicBezTo>
                    <a:cubicBezTo>
                      <a:pt x="934" y="1786"/>
                      <a:pt x="834" y="1819"/>
                      <a:pt x="734" y="1819"/>
                    </a:cubicBezTo>
                    <a:cubicBezTo>
                      <a:pt x="634" y="1819"/>
                      <a:pt x="534" y="1786"/>
                      <a:pt x="434" y="1685"/>
                    </a:cubicBezTo>
                    <a:cubicBezTo>
                      <a:pt x="367" y="1619"/>
                      <a:pt x="334" y="1485"/>
                      <a:pt x="334" y="1385"/>
                    </a:cubicBezTo>
                    <a:cubicBezTo>
                      <a:pt x="334" y="1285"/>
                      <a:pt x="367" y="1152"/>
                      <a:pt x="434" y="1085"/>
                    </a:cubicBezTo>
                    <a:cubicBezTo>
                      <a:pt x="534" y="985"/>
                      <a:pt x="634" y="952"/>
                      <a:pt x="734" y="952"/>
                    </a:cubicBezTo>
                    <a:close/>
                    <a:moveTo>
                      <a:pt x="167" y="1"/>
                    </a:moveTo>
                    <a:cubicBezTo>
                      <a:pt x="84" y="1"/>
                      <a:pt x="0" y="51"/>
                      <a:pt x="0" y="151"/>
                    </a:cubicBezTo>
                    <a:lnTo>
                      <a:pt x="0" y="1385"/>
                    </a:lnTo>
                    <a:lnTo>
                      <a:pt x="0" y="1986"/>
                    </a:lnTo>
                    <a:cubicBezTo>
                      <a:pt x="0" y="2094"/>
                      <a:pt x="79" y="2153"/>
                      <a:pt x="161" y="2153"/>
                    </a:cubicBezTo>
                    <a:cubicBezTo>
                      <a:pt x="231" y="2153"/>
                      <a:pt x="303" y="2111"/>
                      <a:pt x="334" y="2019"/>
                    </a:cubicBezTo>
                    <a:cubicBezTo>
                      <a:pt x="473" y="2115"/>
                      <a:pt x="629" y="2160"/>
                      <a:pt x="782" y="2160"/>
                    </a:cubicBezTo>
                    <a:cubicBezTo>
                      <a:pt x="1105" y="2160"/>
                      <a:pt x="1411" y="1959"/>
                      <a:pt x="1501" y="1619"/>
                    </a:cubicBezTo>
                    <a:cubicBezTo>
                      <a:pt x="1631" y="1102"/>
                      <a:pt x="1291" y="616"/>
                      <a:pt x="785" y="616"/>
                    </a:cubicBezTo>
                    <a:cubicBezTo>
                      <a:pt x="768" y="616"/>
                      <a:pt x="751" y="617"/>
                      <a:pt x="734" y="618"/>
                    </a:cubicBezTo>
                    <a:cubicBezTo>
                      <a:pt x="601" y="618"/>
                      <a:pt x="434" y="651"/>
                      <a:pt x="334" y="751"/>
                    </a:cubicBezTo>
                    <a:lnTo>
                      <a:pt x="334" y="151"/>
                    </a:lnTo>
                    <a:cubicBezTo>
                      <a:pt x="334" y="51"/>
                      <a:pt x="251" y="1"/>
                      <a:pt x="1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6143223" y="3518620"/>
                <a:ext cx="33969" cy="53980"/>
              </a:xfrm>
              <a:custGeom>
                <a:avLst/>
                <a:gdLst/>
                <a:ahLst/>
                <a:cxnLst/>
                <a:rect l="l" t="t" r="r" b="b"/>
                <a:pathLst>
                  <a:path w="1302" h="2069" extrusionOk="0">
                    <a:moveTo>
                      <a:pt x="167" y="0"/>
                    </a:moveTo>
                    <a:cubicBezTo>
                      <a:pt x="101" y="0"/>
                      <a:pt x="34" y="67"/>
                      <a:pt x="34" y="167"/>
                    </a:cubicBezTo>
                    <a:lnTo>
                      <a:pt x="34" y="901"/>
                    </a:lnTo>
                    <a:cubicBezTo>
                      <a:pt x="1" y="1234"/>
                      <a:pt x="301" y="1534"/>
                      <a:pt x="668" y="1534"/>
                    </a:cubicBezTo>
                    <a:cubicBezTo>
                      <a:pt x="768" y="1534"/>
                      <a:pt x="868" y="1501"/>
                      <a:pt x="968" y="1468"/>
                    </a:cubicBezTo>
                    <a:lnTo>
                      <a:pt x="968" y="1468"/>
                    </a:lnTo>
                    <a:cubicBezTo>
                      <a:pt x="901" y="1635"/>
                      <a:pt x="735" y="1735"/>
                      <a:pt x="568" y="1735"/>
                    </a:cubicBezTo>
                    <a:cubicBezTo>
                      <a:pt x="501" y="1735"/>
                      <a:pt x="434" y="1735"/>
                      <a:pt x="401" y="1701"/>
                    </a:cubicBezTo>
                    <a:cubicBezTo>
                      <a:pt x="374" y="1692"/>
                      <a:pt x="347" y="1688"/>
                      <a:pt x="322" y="1688"/>
                    </a:cubicBezTo>
                    <a:cubicBezTo>
                      <a:pt x="252" y="1688"/>
                      <a:pt x="192" y="1719"/>
                      <a:pt x="167" y="1768"/>
                    </a:cubicBezTo>
                    <a:cubicBezTo>
                      <a:pt x="134" y="1835"/>
                      <a:pt x="167" y="1935"/>
                      <a:pt x="268" y="2001"/>
                    </a:cubicBezTo>
                    <a:cubicBezTo>
                      <a:pt x="368" y="2035"/>
                      <a:pt x="468" y="2068"/>
                      <a:pt x="568" y="2068"/>
                    </a:cubicBezTo>
                    <a:cubicBezTo>
                      <a:pt x="968" y="2068"/>
                      <a:pt x="1302" y="1735"/>
                      <a:pt x="1302" y="1334"/>
                    </a:cubicBezTo>
                    <a:lnTo>
                      <a:pt x="1302" y="167"/>
                    </a:lnTo>
                    <a:cubicBezTo>
                      <a:pt x="1302" y="67"/>
                      <a:pt x="1235" y="0"/>
                      <a:pt x="1135" y="0"/>
                    </a:cubicBezTo>
                    <a:cubicBezTo>
                      <a:pt x="1068" y="0"/>
                      <a:pt x="968" y="67"/>
                      <a:pt x="968" y="167"/>
                    </a:cubicBezTo>
                    <a:lnTo>
                      <a:pt x="968" y="901"/>
                    </a:lnTo>
                    <a:cubicBezTo>
                      <a:pt x="985" y="1101"/>
                      <a:pt x="826" y="1201"/>
                      <a:pt x="664" y="1201"/>
                    </a:cubicBezTo>
                    <a:cubicBezTo>
                      <a:pt x="501" y="1201"/>
                      <a:pt x="334" y="1101"/>
                      <a:pt x="334" y="901"/>
                    </a:cubicBezTo>
                    <a:lnTo>
                      <a:pt x="334" y="167"/>
                    </a:lnTo>
                    <a:cubicBezTo>
                      <a:pt x="334" y="67"/>
                      <a:pt x="268" y="0"/>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6184991" y="3563858"/>
                <a:ext cx="56615" cy="7853"/>
              </a:xfrm>
              <a:custGeom>
                <a:avLst/>
                <a:gdLst/>
                <a:ahLst/>
                <a:cxnLst/>
                <a:rect l="l" t="t" r="r" b="b"/>
                <a:pathLst>
                  <a:path w="2170" h="301" extrusionOk="0">
                    <a:moveTo>
                      <a:pt x="134" y="1"/>
                    </a:moveTo>
                    <a:cubicBezTo>
                      <a:pt x="68" y="1"/>
                      <a:pt x="1" y="67"/>
                      <a:pt x="1" y="167"/>
                    </a:cubicBezTo>
                    <a:cubicBezTo>
                      <a:pt x="1" y="234"/>
                      <a:pt x="68" y="301"/>
                      <a:pt x="134" y="301"/>
                    </a:cubicBezTo>
                    <a:lnTo>
                      <a:pt x="2002" y="301"/>
                    </a:lnTo>
                    <a:cubicBezTo>
                      <a:pt x="2102" y="301"/>
                      <a:pt x="2169" y="234"/>
                      <a:pt x="2169" y="167"/>
                    </a:cubicBezTo>
                    <a:cubicBezTo>
                      <a:pt x="2169" y="67"/>
                      <a:pt x="2102" y="1"/>
                      <a:pt x="20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6240691" y="3503802"/>
                <a:ext cx="35717" cy="54867"/>
              </a:xfrm>
              <a:custGeom>
                <a:avLst/>
                <a:gdLst/>
                <a:ahLst/>
                <a:cxnLst/>
                <a:rect l="l" t="t" r="r" b="b"/>
                <a:pathLst>
                  <a:path w="1369" h="2103" extrusionOk="0">
                    <a:moveTo>
                      <a:pt x="201" y="1"/>
                    </a:moveTo>
                    <a:cubicBezTo>
                      <a:pt x="167" y="34"/>
                      <a:pt x="134" y="68"/>
                      <a:pt x="101" y="134"/>
                    </a:cubicBezTo>
                    <a:lnTo>
                      <a:pt x="34" y="935"/>
                    </a:lnTo>
                    <a:cubicBezTo>
                      <a:pt x="34" y="935"/>
                      <a:pt x="34" y="968"/>
                      <a:pt x="34" y="968"/>
                    </a:cubicBezTo>
                    <a:lnTo>
                      <a:pt x="34" y="1002"/>
                    </a:lnTo>
                    <a:lnTo>
                      <a:pt x="67" y="1035"/>
                    </a:lnTo>
                    <a:cubicBezTo>
                      <a:pt x="101" y="1068"/>
                      <a:pt x="142" y="1085"/>
                      <a:pt x="184" y="1085"/>
                    </a:cubicBezTo>
                    <a:cubicBezTo>
                      <a:pt x="226" y="1085"/>
                      <a:pt x="268" y="1068"/>
                      <a:pt x="301" y="1035"/>
                    </a:cubicBezTo>
                    <a:cubicBezTo>
                      <a:pt x="368" y="968"/>
                      <a:pt x="501" y="935"/>
                      <a:pt x="601" y="935"/>
                    </a:cubicBezTo>
                    <a:cubicBezTo>
                      <a:pt x="701" y="935"/>
                      <a:pt x="835" y="968"/>
                      <a:pt x="901" y="1035"/>
                    </a:cubicBezTo>
                    <a:cubicBezTo>
                      <a:pt x="968" y="1135"/>
                      <a:pt x="1035" y="1235"/>
                      <a:pt x="1035" y="1335"/>
                    </a:cubicBezTo>
                    <a:cubicBezTo>
                      <a:pt x="1001" y="1435"/>
                      <a:pt x="968" y="1569"/>
                      <a:pt x="901" y="1635"/>
                    </a:cubicBezTo>
                    <a:cubicBezTo>
                      <a:pt x="818" y="1719"/>
                      <a:pt x="710" y="1761"/>
                      <a:pt x="601" y="1761"/>
                    </a:cubicBezTo>
                    <a:cubicBezTo>
                      <a:pt x="493" y="1761"/>
                      <a:pt x="384" y="1719"/>
                      <a:pt x="301" y="1635"/>
                    </a:cubicBezTo>
                    <a:cubicBezTo>
                      <a:pt x="268" y="1602"/>
                      <a:pt x="226" y="1585"/>
                      <a:pt x="184" y="1585"/>
                    </a:cubicBezTo>
                    <a:cubicBezTo>
                      <a:pt x="142" y="1585"/>
                      <a:pt x="101" y="1602"/>
                      <a:pt x="67" y="1635"/>
                    </a:cubicBezTo>
                    <a:cubicBezTo>
                      <a:pt x="1" y="1702"/>
                      <a:pt x="1" y="1802"/>
                      <a:pt x="67" y="1869"/>
                    </a:cubicBezTo>
                    <a:cubicBezTo>
                      <a:pt x="201" y="2036"/>
                      <a:pt x="401" y="2102"/>
                      <a:pt x="601" y="2102"/>
                    </a:cubicBezTo>
                    <a:cubicBezTo>
                      <a:pt x="1035" y="2102"/>
                      <a:pt x="1368" y="1769"/>
                      <a:pt x="1368" y="1335"/>
                    </a:cubicBezTo>
                    <a:cubicBezTo>
                      <a:pt x="1368" y="1135"/>
                      <a:pt x="1268" y="935"/>
                      <a:pt x="1135" y="802"/>
                    </a:cubicBezTo>
                    <a:cubicBezTo>
                      <a:pt x="1024" y="691"/>
                      <a:pt x="868" y="626"/>
                      <a:pt x="723" y="626"/>
                    </a:cubicBezTo>
                    <a:cubicBezTo>
                      <a:pt x="693" y="626"/>
                      <a:pt x="663" y="629"/>
                      <a:pt x="634" y="635"/>
                    </a:cubicBezTo>
                    <a:cubicBezTo>
                      <a:pt x="534" y="635"/>
                      <a:pt x="468" y="635"/>
                      <a:pt x="401" y="668"/>
                    </a:cubicBezTo>
                    <a:lnTo>
                      <a:pt x="468" y="335"/>
                    </a:lnTo>
                    <a:lnTo>
                      <a:pt x="1202" y="335"/>
                    </a:lnTo>
                    <a:cubicBezTo>
                      <a:pt x="1302" y="335"/>
                      <a:pt x="1368" y="268"/>
                      <a:pt x="1368" y="168"/>
                    </a:cubicBezTo>
                    <a:cubicBezTo>
                      <a:pt x="1368" y="68"/>
                      <a:pt x="1302" y="1"/>
                      <a:pt x="1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5965687" y="3598661"/>
                <a:ext cx="89671" cy="76705"/>
              </a:xfrm>
              <a:custGeom>
                <a:avLst/>
                <a:gdLst/>
                <a:ahLst/>
                <a:cxnLst/>
                <a:rect l="l" t="t" r="r" b="b"/>
                <a:pathLst>
                  <a:path w="3437" h="2940" extrusionOk="0">
                    <a:moveTo>
                      <a:pt x="1969" y="1"/>
                    </a:moveTo>
                    <a:cubicBezTo>
                      <a:pt x="635" y="1"/>
                      <a:pt x="1" y="1569"/>
                      <a:pt x="935" y="2503"/>
                    </a:cubicBezTo>
                    <a:cubicBezTo>
                      <a:pt x="1226" y="2805"/>
                      <a:pt x="1590" y="2939"/>
                      <a:pt x="1950" y="2939"/>
                    </a:cubicBezTo>
                    <a:cubicBezTo>
                      <a:pt x="2703" y="2939"/>
                      <a:pt x="3437" y="2349"/>
                      <a:pt x="3437" y="1469"/>
                    </a:cubicBezTo>
                    <a:cubicBezTo>
                      <a:pt x="3437" y="668"/>
                      <a:pt x="2769" y="1"/>
                      <a:pt x="1969"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5978757" y="3616950"/>
                <a:ext cx="32221" cy="27003"/>
              </a:xfrm>
              <a:custGeom>
                <a:avLst/>
                <a:gdLst/>
                <a:ahLst/>
                <a:cxnLst/>
                <a:rect l="l" t="t" r="r" b="b"/>
                <a:pathLst>
                  <a:path w="1235" h="1035" extrusionOk="0">
                    <a:moveTo>
                      <a:pt x="300" y="0"/>
                    </a:moveTo>
                    <a:cubicBezTo>
                      <a:pt x="100" y="0"/>
                      <a:pt x="0" y="301"/>
                      <a:pt x="167" y="567"/>
                    </a:cubicBezTo>
                    <a:cubicBezTo>
                      <a:pt x="267" y="734"/>
                      <a:pt x="434" y="901"/>
                      <a:pt x="634" y="1034"/>
                    </a:cubicBezTo>
                    <a:cubicBezTo>
                      <a:pt x="801" y="901"/>
                      <a:pt x="968" y="734"/>
                      <a:pt x="1068" y="567"/>
                    </a:cubicBezTo>
                    <a:cubicBezTo>
                      <a:pt x="1234" y="267"/>
                      <a:pt x="1168" y="0"/>
                      <a:pt x="934" y="0"/>
                    </a:cubicBezTo>
                    <a:cubicBezTo>
                      <a:pt x="701" y="0"/>
                      <a:pt x="634" y="301"/>
                      <a:pt x="634" y="301"/>
                    </a:cubicBezTo>
                    <a:cubicBezTo>
                      <a:pt x="634" y="301"/>
                      <a:pt x="534" y="0"/>
                      <a:pt x="300"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6023135" y="3616950"/>
                <a:ext cx="31360" cy="27003"/>
              </a:xfrm>
              <a:custGeom>
                <a:avLst/>
                <a:gdLst/>
                <a:ahLst/>
                <a:cxnLst/>
                <a:rect l="l" t="t" r="r" b="b"/>
                <a:pathLst>
                  <a:path w="1202" h="1035" extrusionOk="0">
                    <a:moveTo>
                      <a:pt x="301" y="0"/>
                    </a:moveTo>
                    <a:cubicBezTo>
                      <a:pt x="67" y="0"/>
                      <a:pt x="0" y="301"/>
                      <a:pt x="134" y="567"/>
                    </a:cubicBezTo>
                    <a:cubicBezTo>
                      <a:pt x="267" y="734"/>
                      <a:pt x="434" y="901"/>
                      <a:pt x="601" y="1034"/>
                    </a:cubicBezTo>
                    <a:cubicBezTo>
                      <a:pt x="768" y="901"/>
                      <a:pt x="934" y="734"/>
                      <a:pt x="1068" y="567"/>
                    </a:cubicBezTo>
                    <a:cubicBezTo>
                      <a:pt x="1201" y="267"/>
                      <a:pt x="1168" y="0"/>
                      <a:pt x="901" y="0"/>
                    </a:cubicBezTo>
                    <a:cubicBezTo>
                      <a:pt x="668" y="0"/>
                      <a:pt x="601" y="301"/>
                      <a:pt x="601" y="301"/>
                    </a:cubicBezTo>
                    <a:cubicBezTo>
                      <a:pt x="601" y="301"/>
                      <a:pt x="534" y="0"/>
                      <a:pt x="301"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6006594" y="3636960"/>
                <a:ext cx="20037" cy="7853"/>
              </a:xfrm>
              <a:custGeom>
                <a:avLst/>
                <a:gdLst/>
                <a:ahLst/>
                <a:cxnLst/>
                <a:rect l="l" t="t" r="r" b="b"/>
                <a:pathLst>
                  <a:path w="768" h="301" extrusionOk="0">
                    <a:moveTo>
                      <a:pt x="1" y="1"/>
                    </a:moveTo>
                    <a:cubicBezTo>
                      <a:pt x="51" y="201"/>
                      <a:pt x="217" y="301"/>
                      <a:pt x="384" y="301"/>
                    </a:cubicBezTo>
                    <a:cubicBezTo>
                      <a:pt x="551" y="301"/>
                      <a:pt x="718" y="201"/>
                      <a:pt x="7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6064042" y="3598661"/>
                <a:ext cx="89645" cy="76705"/>
              </a:xfrm>
              <a:custGeom>
                <a:avLst/>
                <a:gdLst/>
                <a:ahLst/>
                <a:cxnLst/>
                <a:rect l="l" t="t" r="r" b="b"/>
                <a:pathLst>
                  <a:path w="3436" h="2940" extrusionOk="0">
                    <a:moveTo>
                      <a:pt x="1968" y="1"/>
                    </a:moveTo>
                    <a:cubicBezTo>
                      <a:pt x="634" y="1"/>
                      <a:pt x="0" y="1569"/>
                      <a:pt x="901" y="2503"/>
                    </a:cubicBezTo>
                    <a:cubicBezTo>
                      <a:pt x="1203" y="2805"/>
                      <a:pt x="1574" y="2939"/>
                      <a:pt x="1939" y="2939"/>
                    </a:cubicBezTo>
                    <a:cubicBezTo>
                      <a:pt x="2703" y="2939"/>
                      <a:pt x="3436" y="2349"/>
                      <a:pt x="3436" y="1469"/>
                    </a:cubicBezTo>
                    <a:cubicBezTo>
                      <a:pt x="3436" y="668"/>
                      <a:pt x="2769" y="1"/>
                      <a:pt x="1968"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6077087" y="3616950"/>
                <a:ext cx="32221" cy="27003"/>
              </a:xfrm>
              <a:custGeom>
                <a:avLst/>
                <a:gdLst/>
                <a:ahLst/>
                <a:cxnLst/>
                <a:rect l="l" t="t" r="r" b="b"/>
                <a:pathLst>
                  <a:path w="1235" h="1035" extrusionOk="0">
                    <a:moveTo>
                      <a:pt x="301" y="0"/>
                    </a:moveTo>
                    <a:cubicBezTo>
                      <a:pt x="101" y="0"/>
                      <a:pt x="1" y="301"/>
                      <a:pt x="167" y="567"/>
                    </a:cubicBezTo>
                    <a:cubicBezTo>
                      <a:pt x="267" y="734"/>
                      <a:pt x="434" y="901"/>
                      <a:pt x="634" y="1034"/>
                    </a:cubicBezTo>
                    <a:cubicBezTo>
                      <a:pt x="801" y="901"/>
                      <a:pt x="968" y="734"/>
                      <a:pt x="1068" y="567"/>
                    </a:cubicBezTo>
                    <a:cubicBezTo>
                      <a:pt x="1235" y="267"/>
                      <a:pt x="1168" y="0"/>
                      <a:pt x="935" y="0"/>
                    </a:cubicBezTo>
                    <a:cubicBezTo>
                      <a:pt x="668" y="0"/>
                      <a:pt x="634" y="301"/>
                      <a:pt x="634" y="301"/>
                    </a:cubicBezTo>
                    <a:cubicBezTo>
                      <a:pt x="634" y="301"/>
                      <a:pt x="534" y="0"/>
                      <a:pt x="301"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6121464" y="3616950"/>
                <a:ext cx="31360" cy="27003"/>
              </a:xfrm>
              <a:custGeom>
                <a:avLst/>
                <a:gdLst/>
                <a:ahLst/>
                <a:cxnLst/>
                <a:rect l="l" t="t" r="r" b="b"/>
                <a:pathLst>
                  <a:path w="1202" h="1035" extrusionOk="0">
                    <a:moveTo>
                      <a:pt x="301" y="0"/>
                    </a:moveTo>
                    <a:cubicBezTo>
                      <a:pt x="67" y="0"/>
                      <a:pt x="1" y="301"/>
                      <a:pt x="134" y="567"/>
                    </a:cubicBezTo>
                    <a:cubicBezTo>
                      <a:pt x="268" y="734"/>
                      <a:pt x="434" y="901"/>
                      <a:pt x="601" y="1034"/>
                    </a:cubicBezTo>
                    <a:cubicBezTo>
                      <a:pt x="768" y="901"/>
                      <a:pt x="935" y="734"/>
                      <a:pt x="1068" y="567"/>
                    </a:cubicBezTo>
                    <a:cubicBezTo>
                      <a:pt x="1202" y="267"/>
                      <a:pt x="1135" y="0"/>
                      <a:pt x="901" y="0"/>
                    </a:cubicBezTo>
                    <a:cubicBezTo>
                      <a:pt x="668" y="0"/>
                      <a:pt x="601" y="301"/>
                      <a:pt x="601" y="301"/>
                    </a:cubicBezTo>
                    <a:cubicBezTo>
                      <a:pt x="601" y="301"/>
                      <a:pt x="501" y="0"/>
                      <a:pt x="301"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6104924" y="3636960"/>
                <a:ext cx="20063" cy="7853"/>
              </a:xfrm>
              <a:custGeom>
                <a:avLst/>
                <a:gdLst/>
                <a:ahLst/>
                <a:cxnLst/>
                <a:rect l="l" t="t" r="r" b="b"/>
                <a:pathLst>
                  <a:path w="769" h="301" extrusionOk="0">
                    <a:moveTo>
                      <a:pt x="1" y="1"/>
                    </a:moveTo>
                    <a:cubicBezTo>
                      <a:pt x="51" y="201"/>
                      <a:pt x="218" y="301"/>
                      <a:pt x="385" y="301"/>
                    </a:cubicBezTo>
                    <a:cubicBezTo>
                      <a:pt x="551" y="301"/>
                      <a:pt x="718" y="201"/>
                      <a:pt x="7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5671585" y="3753056"/>
                <a:ext cx="259335" cy="221139"/>
              </a:xfrm>
              <a:custGeom>
                <a:avLst/>
                <a:gdLst/>
                <a:ahLst/>
                <a:cxnLst/>
                <a:rect l="l" t="t" r="r" b="b"/>
                <a:pathLst>
                  <a:path w="9940" h="8476" extrusionOk="0">
                    <a:moveTo>
                      <a:pt x="4794" y="1"/>
                    </a:moveTo>
                    <a:cubicBezTo>
                      <a:pt x="2195" y="1"/>
                      <a:pt x="1" y="2456"/>
                      <a:pt x="666" y="5258"/>
                    </a:cubicBezTo>
                    <a:cubicBezTo>
                      <a:pt x="1151" y="7195"/>
                      <a:pt x="2900" y="8475"/>
                      <a:pt x="4813" y="8475"/>
                    </a:cubicBezTo>
                    <a:cubicBezTo>
                      <a:pt x="5140" y="8475"/>
                      <a:pt x="5472" y="8438"/>
                      <a:pt x="5803" y="8360"/>
                    </a:cubicBezTo>
                    <a:cubicBezTo>
                      <a:pt x="6204" y="8260"/>
                      <a:pt x="6637" y="8093"/>
                      <a:pt x="7004" y="7859"/>
                    </a:cubicBezTo>
                    <a:cubicBezTo>
                      <a:pt x="9940" y="6025"/>
                      <a:pt x="9606" y="1622"/>
                      <a:pt x="6404" y="321"/>
                    </a:cubicBezTo>
                    <a:cubicBezTo>
                      <a:pt x="5864" y="101"/>
                      <a:pt x="5321" y="1"/>
                      <a:pt x="479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5751600" y="3817940"/>
                <a:ext cx="78374" cy="66973"/>
              </a:xfrm>
              <a:custGeom>
                <a:avLst/>
                <a:gdLst/>
                <a:ahLst/>
                <a:cxnLst/>
                <a:rect l="l" t="t" r="r" b="b"/>
                <a:pathLst>
                  <a:path w="3004" h="2567" extrusionOk="0">
                    <a:moveTo>
                      <a:pt x="1760" y="1"/>
                    </a:moveTo>
                    <a:cubicBezTo>
                      <a:pt x="1741" y="1"/>
                      <a:pt x="1722" y="1"/>
                      <a:pt x="1702" y="2"/>
                    </a:cubicBezTo>
                    <a:cubicBezTo>
                      <a:pt x="568" y="2"/>
                      <a:pt x="1" y="1370"/>
                      <a:pt x="802" y="2170"/>
                    </a:cubicBezTo>
                    <a:cubicBezTo>
                      <a:pt x="1064" y="2444"/>
                      <a:pt x="1392" y="2567"/>
                      <a:pt x="1714" y="2567"/>
                    </a:cubicBezTo>
                    <a:cubicBezTo>
                      <a:pt x="2371" y="2567"/>
                      <a:pt x="3003" y="2054"/>
                      <a:pt x="3003" y="1269"/>
                    </a:cubicBezTo>
                    <a:cubicBezTo>
                      <a:pt x="3003" y="588"/>
                      <a:pt x="2466" y="1"/>
                      <a:pt x="1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5736808" y="3883240"/>
                <a:ext cx="119257" cy="90950"/>
              </a:xfrm>
              <a:custGeom>
                <a:avLst/>
                <a:gdLst/>
                <a:ahLst/>
                <a:cxnLst/>
                <a:rect l="l" t="t" r="r" b="b"/>
                <a:pathLst>
                  <a:path w="4571" h="3486" extrusionOk="0">
                    <a:moveTo>
                      <a:pt x="2269" y="1"/>
                    </a:moveTo>
                    <a:cubicBezTo>
                      <a:pt x="1002" y="1"/>
                      <a:pt x="1" y="1068"/>
                      <a:pt x="68" y="2336"/>
                    </a:cubicBezTo>
                    <a:lnTo>
                      <a:pt x="68" y="2836"/>
                    </a:lnTo>
                    <a:cubicBezTo>
                      <a:pt x="753" y="3261"/>
                      <a:pt x="1538" y="3486"/>
                      <a:pt x="2329" y="3486"/>
                    </a:cubicBezTo>
                    <a:cubicBezTo>
                      <a:pt x="2655" y="3486"/>
                      <a:pt x="2982" y="3448"/>
                      <a:pt x="3303" y="3370"/>
                    </a:cubicBezTo>
                    <a:cubicBezTo>
                      <a:pt x="3704" y="3270"/>
                      <a:pt x="4137" y="3103"/>
                      <a:pt x="4504" y="2869"/>
                    </a:cubicBezTo>
                    <a:lnTo>
                      <a:pt x="4504" y="2336"/>
                    </a:lnTo>
                    <a:cubicBezTo>
                      <a:pt x="4571" y="1068"/>
                      <a:pt x="3537" y="1"/>
                      <a:pt x="2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5980479" y="3774475"/>
                <a:ext cx="41822" cy="56589"/>
              </a:xfrm>
              <a:custGeom>
                <a:avLst/>
                <a:gdLst/>
                <a:ahLst/>
                <a:cxnLst/>
                <a:rect l="l" t="t" r="r" b="b"/>
                <a:pathLst>
                  <a:path w="1603" h="2169" extrusionOk="0">
                    <a:moveTo>
                      <a:pt x="701" y="367"/>
                    </a:moveTo>
                    <a:cubicBezTo>
                      <a:pt x="1135" y="367"/>
                      <a:pt x="1135" y="1001"/>
                      <a:pt x="701" y="1001"/>
                    </a:cubicBezTo>
                    <a:lnTo>
                      <a:pt x="334" y="1001"/>
                    </a:lnTo>
                    <a:lnTo>
                      <a:pt x="334" y="367"/>
                    </a:lnTo>
                    <a:close/>
                    <a:moveTo>
                      <a:pt x="168" y="0"/>
                    </a:moveTo>
                    <a:cubicBezTo>
                      <a:pt x="68" y="0"/>
                      <a:pt x="1" y="100"/>
                      <a:pt x="1" y="200"/>
                    </a:cubicBezTo>
                    <a:lnTo>
                      <a:pt x="1" y="2001"/>
                    </a:lnTo>
                    <a:cubicBezTo>
                      <a:pt x="1" y="2102"/>
                      <a:pt x="68" y="2168"/>
                      <a:pt x="168" y="2168"/>
                    </a:cubicBezTo>
                    <a:cubicBezTo>
                      <a:pt x="268" y="2168"/>
                      <a:pt x="334" y="2102"/>
                      <a:pt x="334" y="2001"/>
                    </a:cubicBezTo>
                    <a:lnTo>
                      <a:pt x="334" y="1334"/>
                    </a:lnTo>
                    <a:lnTo>
                      <a:pt x="701" y="1334"/>
                    </a:lnTo>
                    <a:cubicBezTo>
                      <a:pt x="1602" y="1334"/>
                      <a:pt x="1602" y="0"/>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6019639" y="3790990"/>
                <a:ext cx="40935" cy="40074"/>
              </a:xfrm>
              <a:custGeom>
                <a:avLst/>
                <a:gdLst/>
                <a:ahLst/>
                <a:cxnLst/>
                <a:rect l="l" t="t" r="r" b="b"/>
                <a:pathLst>
                  <a:path w="1569" h="1536" extrusionOk="0">
                    <a:moveTo>
                      <a:pt x="835" y="334"/>
                    </a:moveTo>
                    <a:cubicBezTo>
                      <a:pt x="935" y="334"/>
                      <a:pt x="1035" y="368"/>
                      <a:pt x="1135" y="468"/>
                    </a:cubicBezTo>
                    <a:cubicBezTo>
                      <a:pt x="1202" y="535"/>
                      <a:pt x="1235" y="668"/>
                      <a:pt x="1235" y="768"/>
                    </a:cubicBezTo>
                    <a:cubicBezTo>
                      <a:pt x="1235" y="901"/>
                      <a:pt x="1202" y="1002"/>
                      <a:pt x="1135" y="1102"/>
                    </a:cubicBezTo>
                    <a:cubicBezTo>
                      <a:pt x="1035" y="1168"/>
                      <a:pt x="935" y="1202"/>
                      <a:pt x="835" y="1202"/>
                    </a:cubicBezTo>
                    <a:cubicBezTo>
                      <a:pt x="735" y="1202"/>
                      <a:pt x="601" y="1168"/>
                      <a:pt x="535" y="1102"/>
                    </a:cubicBezTo>
                    <a:cubicBezTo>
                      <a:pt x="401" y="901"/>
                      <a:pt x="401" y="635"/>
                      <a:pt x="535" y="468"/>
                    </a:cubicBezTo>
                    <a:cubicBezTo>
                      <a:pt x="601" y="368"/>
                      <a:pt x="735" y="334"/>
                      <a:pt x="835" y="334"/>
                    </a:cubicBezTo>
                    <a:close/>
                    <a:moveTo>
                      <a:pt x="835" y="1"/>
                    </a:moveTo>
                    <a:cubicBezTo>
                      <a:pt x="635" y="1"/>
                      <a:pt x="435" y="68"/>
                      <a:pt x="301" y="234"/>
                    </a:cubicBezTo>
                    <a:cubicBezTo>
                      <a:pt x="1" y="535"/>
                      <a:pt x="1" y="1002"/>
                      <a:pt x="301" y="1335"/>
                    </a:cubicBezTo>
                    <a:cubicBezTo>
                      <a:pt x="435" y="1469"/>
                      <a:pt x="635" y="1535"/>
                      <a:pt x="835" y="1535"/>
                    </a:cubicBezTo>
                    <a:cubicBezTo>
                      <a:pt x="968" y="1535"/>
                      <a:pt x="1102" y="1502"/>
                      <a:pt x="1235" y="1402"/>
                    </a:cubicBezTo>
                    <a:cubicBezTo>
                      <a:pt x="1269" y="1502"/>
                      <a:pt x="1335" y="1535"/>
                      <a:pt x="1402" y="1535"/>
                    </a:cubicBezTo>
                    <a:cubicBezTo>
                      <a:pt x="1502" y="1535"/>
                      <a:pt x="1569" y="1469"/>
                      <a:pt x="1569" y="1368"/>
                    </a:cubicBezTo>
                    <a:lnTo>
                      <a:pt x="1569" y="768"/>
                    </a:lnTo>
                    <a:lnTo>
                      <a:pt x="1569" y="168"/>
                    </a:lnTo>
                    <a:cubicBezTo>
                      <a:pt x="1569" y="68"/>
                      <a:pt x="1502" y="1"/>
                      <a:pt x="1402" y="1"/>
                    </a:cubicBezTo>
                    <a:cubicBezTo>
                      <a:pt x="1335" y="1"/>
                      <a:pt x="1269" y="68"/>
                      <a:pt x="1235" y="134"/>
                    </a:cubicBezTo>
                    <a:cubicBezTo>
                      <a:pt x="1102" y="34"/>
                      <a:pt x="968" y="1"/>
                      <a:pt x="8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6075339" y="3790990"/>
                <a:ext cx="33969" cy="40074"/>
              </a:xfrm>
              <a:custGeom>
                <a:avLst/>
                <a:gdLst/>
                <a:ahLst/>
                <a:cxnLst/>
                <a:rect l="l" t="t" r="r" b="b"/>
                <a:pathLst>
                  <a:path w="1302" h="1536" extrusionOk="0">
                    <a:moveTo>
                      <a:pt x="168" y="1"/>
                    </a:moveTo>
                    <a:cubicBezTo>
                      <a:pt x="68" y="1"/>
                      <a:pt x="1" y="68"/>
                      <a:pt x="1" y="168"/>
                    </a:cubicBezTo>
                    <a:lnTo>
                      <a:pt x="1" y="901"/>
                    </a:lnTo>
                    <a:cubicBezTo>
                      <a:pt x="1" y="1268"/>
                      <a:pt x="301" y="1535"/>
                      <a:pt x="668" y="1535"/>
                    </a:cubicBezTo>
                    <a:cubicBezTo>
                      <a:pt x="1002" y="1535"/>
                      <a:pt x="1302" y="1268"/>
                      <a:pt x="1302" y="901"/>
                    </a:cubicBezTo>
                    <a:lnTo>
                      <a:pt x="1302" y="168"/>
                    </a:lnTo>
                    <a:cubicBezTo>
                      <a:pt x="1302" y="68"/>
                      <a:pt x="1235" y="1"/>
                      <a:pt x="1135" y="1"/>
                    </a:cubicBezTo>
                    <a:cubicBezTo>
                      <a:pt x="1035" y="1"/>
                      <a:pt x="968" y="68"/>
                      <a:pt x="968" y="168"/>
                    </a:cubicBezTo>
                    <a:lnTo>
                      <a:pt x="968" y="901"/>
                    </a:lnTo>
                    <a:cubicBezTo>
                      <a:pt x="968" y="1068"/>
                      <a:pt x="835" y="1235"/>
                      <a:pt x="635" y="1235"/>
                    </a:cubicBezTo>
                    <a:cubicBezTo>
                      <a:pt x="468" y="1235"/>
                      <a:pt x="334" y="1068"/>
                      <a:pt x="334" y="901"/>
                    </a:cubicBezTo>
                    <a:lnTo>
                      <a:pt x="334" y="168"/>
                    </a:lnTo>
                    <a:cubicBezTo>
                      <a:pt x="334" y="68"/>
                      <a:pt x="268" y="1"/>
                      <a:pt x="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6124073" y="3774475"/>
                <a:ext cx="8740" cy="56798"/>
              </a:xfrm>
              <a:custGeom>
                <a:avLst/>
                <a:gdLst/>
                <a:ahLst/>
                <a:cxnLst/>
                <a:rect l="l" t="t" r="r" b="b"/>
                <a:pathLst>
                  <a:path w="335" h="2177" extrusionOk="0">
                    <a:moveTo>
                      <a:pt x="168" y="0"/>
                    </a:moveTo>
                    <a:cubicBezTo>
                      <a:pt x="68" y="0"/>
                      <a:pt x="1" y="100"/>
                      <a:pt x="1" y="200"/>
                    </a:cubicBezTo>
                    <a:lnTo>
                      <a:pt x="1" y="2001"/>
                    </a:lnTo>
                    <a:cubicBezTo>
                      <a:pt x="1" y="2118"/>
                      <a:pt x="84" y="2177"/>
                      <a:pt x="168" y="2177"/>
                    </a:cubicBezTo>
                    <a:cubicBezTo>
                      <a:pt x="251" y="2177"/>
                      <a:pt x="334" y="2118"/>
                      <a:pt x="334" y="2001"/>
                    </a:cubicBezTo>
                    <a:lnTo>
                      <a:pt x="334" y="200"/>
                    </a:lnTo>
                    <a:cubicBezTo>
                      <a:pt x="334" y="100"/>
                      <a:pt x="268" y="0"/>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6144110" y="3774475"/>
                <a:ext cx="8714" cy="56589"/>
              </a:xfrm>
              <a:custGeom>
                <a:avLst/>
                <a:gdLst/>
                <a:ahLst/>
                <a:cxnLst/>
                <a:rect l="l" t="t" r="r" b="b"/>
                <a:pathLst>
                  <a:path w="334" h="2169" extrusionOk="0">
                    <a:moveTo>
                      <a:pt x="167" y="0"/>
                    </a:moveTo>
                    <a:cubicBezTo>
                      <a:pt x="67" y="0"/>
                      <a:pt x="0" y="100"/>
                      <a:pt x="0" y="200"/>
                    </a:cubicBezTo>
                    <a:lnTo>
                      <a:pt x="0" y="2001"/>
                    </a:lnTo>
                    <a:cubicBezTo>
                      <a:pt x="0" y="2102"/>
                      <a:pt x="67" y="2168"/>
                      <a:pt x="167" y="2168"/>
                    </a:cubicBezTo>
                    <a:cubicBezTo>
                      <a:pt x="267" y="2168"/>
                      <a:pt x="334" y="2102"/>
                      <a:pt x="334" y="2001"/>
                    </a:cubicBezTo>
                    <a:lnTo>
                      <a:pt x="334" y="200"/>
                    </a:lnTo>
                    <a:cubicBezTo>
                      <a:pt x="334" y="100"/>
                      <a:pt x="267" y="0"/>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6164120" y="3790990"/>
                <a:ext cx="39187" cy="40074"/>
              </a:xfrm>
              <a:custGeom>
                <a:avLst/>
                <a:gdLst/>
                <a:ahLst/>
                <a:cxnLst/>
                <a:rect l="l" t="t" r="r" b="b"/>
                <a:pathLst>
                  <a:path w="1502" h="1536" extrusionOk="0">
                    <a:moveTo>
                      <a:pt x="767" y="301"/>
                    </a:moveTo>
                    <a:cubicBezTo>
                      <a:pt x="968" y="301"/>
                      <a:pt x="1134" y="434"/>
                      <a:pt x="1234" y="635"/>
                    </a:cubicBezTo>
                    <a:lnTo>
                      <a:pt x="334" y="635"/>
                    </a:lnTo>
                    <a:cubicBezTo>
                      <a:pt x="401" y="434"/>
                      <a:pt x="567" y="301"/>
                      <a:pt x="767" y="301"/>
                    </a:cubicBezTo>
                    <a:close/>
                    <a:moveTo>
                      <a:pt x="767" y="1"/>
                    </a:moveTo>
                    <a:cubicBezTo>
                      <a:pt x="334" y="1"/>
                      <a:pt x="0" y="334"/>
                      <a:pt x="0" y="768"/>
                    </a:cubicBezTo>
                    <a:cubicBezTo>
                      <a:pt x="0" y="1202"/>
                      <a:pt x="334" y="1535"/>
                      <a:pt x="767" y="1535"/>
                    </a:cubicBezTo>
                    <a:cubicBezTo>
                      <a:pt x="968" y="1535"/>
                      <a:pt x="1168" y="1469"/>
                      <a:pt x="1335" y="1335"/>
                    </a:cubicBezTo>
                    <a:cubicBezTo>
                      <a:pt x="1368" y="1302"/>
                      <a:pt x="1368" y="1202"/>
                      <a:pt x="1335" y="1135"/>
                    </a:cubicBezTo>
                    <a:cubicBezTo>
                      <a:pt x="1301" y="1102"/>
                      <a:pt x="1259" y="1085"/>
                      <a:pt x="1218" y="1085"/>
                    </a:cubicBezTo>
                    <a:cubicBezTo>
                      <a:pt x="1176" y="1085"/>
                      <a:pt x="1134" y="1102"/>
                      <a:pt x="1101" y="1135"/>
                    </a:cubicBezTo>
                    <a:cubicBezTo>
                      <a:pt x="1028" y="1184"/>
                      <a:pt x="937" y="1215"/>
                      <a:pt x="854" y="1215"/>
                    </a:cubicBezTo>
                    <a:cubicBezTo>
                      <a:pt x="823" y="1215"/>
                      <a:pt x="794" y="1211"/>
                      <a:pt x="767" y="1202"/>
                    </a:cubicBezTo>
                    <a:cubicBezTo>
                      <a:pt x="667" y="1202"/>
                      <a:pt x="534" y="1168"/>
                      <a:pt x="467" y="1068"/>
                    </a:cubicBezTo>
                    <a:cubicBezTo>
                      <a:pt x="401" y="1035"/>
                      <a:pt x="367" y="935"/>
                      <a:pt x="367" y="868"/>
                    </a:cubicBezTo>
                    <a:lnTo>
                      <a:pt x="1335" y="868"/>
                    </a:lnTo>
                    <a:cubicBezTo>
                      <a:pt x="1435" y="868"/>
                      <a:pt x="1501" y="835"/>
                      <a:pt x="1501" y="735"/>
                    </a:cubicBezTo>
                    <a:cubicBezTo>
                      <a:pt x="1501" y="301"/>
                      <a:pt x="1168" y="1"/>
                      <a:pt x="7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6208497" y="3774475"/>
                <a:ext cx="22646" cy="56589"/>
              </a:xfrm>
              <a:custGeom>
                <a:avLst/>
                <a:gdLst/>
                <a:ahLst/>
                <a:cxnLst/>
                <a:rect l="l" t="t" r="r" b="b"/>
                <a:pathLst>
                  <a:path w="868" h="2169" extrusionOk="0">
                    <a:moveTo>
                      <a:pt x="467" y="0"/>
                    </a:moveTo>
                    <a:cubicBezTo>
                      <a:pt x="367" y="0"/>
                      <a:pt x="267" y="100"/>
                      <a:pt x="267" y="200"/>
                    </a:cubicBezTo>
                    <a:lnTo>
                      <a:pt x="267" y="634"/>
                    </a:lnTo>
                    <a:lnTo>
                      <a:pt x="201" y="634"/>
                    </a:lnTo>
                    <a:cubicBezTo>
                      <a:pt x="101" y="634"/>
                      <a:pt x="0" y="701"/>
                      <a:pt x="34" y="801"/>
                    </a:cubicBezTo>
                    <a:cubicBezTo>
                      <a:pt x="34" y="901"/>
                      <a:pt x="101" y="967"/>
                      <a:pt x="201" y="967"/>
                    </a:cubicBezTo>
                    <a:lnTo>
                      <a:pt x="267" y="967"/>
                    </a:lnTo>
                    <a:lnTo>
                      <a:pt x="267" y="1835"/>
                    </a:lnTo>
                    <a:cubicBezTo>
                      <a:pt x="267" y="2035"/>
                      <a:pt x="434" y="2168"/>
                      <a:pt x="634" y="2168"/>
                    </a:cubicBezTo>
                    <a:cubicBezTo>
                      <a:pt x="701" y="2168"/>
                      <a:pt x="801" y="2102"/>
                      <a:pt x="801" y="2001"/>
                    </a:cubicBezTo>
                    <a:cubicBezTo>
                      <a:pt x="801" y="1901"/>
                      <a:pt x="701" y="1835"/>
                      <a:pt x="634" y="1835"/>
                    </a:cubicBezTo>
                    <a:lnTo>
                      <a:pt x="634" y="967"/>
                    </a:lnTo>
                    <a:lnTo>
                      <a:pt x="701" y="967"/>
                    </a:lnTo>
                    <a:cubicBezTo>
                      <a:pt x="801" y="967"/>
                      <a:pt x="868" y="901"/>
                      <a:pt x="868" y="801"/>
                    </a:cubicBezTo>
                    <a:cubicBezTo>
                      <a:pt x="868" y="701"/>
                      <a:pt x="801" y="634"/>
                      <a:pt x="701" y="634"/>
                    </a:cubicBezTo>
                    <a:lnTo>
                      <a:pt x="634" y="634"/>
                    </a:lnTo>
                    <a:lnTo>
                      <a:pt x="634" y="200"/>
                    </a:lnTo>
                    <a:cubicBezTo>
                      <a:pt x="634" y="100"/>
                      <a:pt x="534" y="0"/>
                      <a:pt x="4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6236334" y="3774475"/>
                <a:ext cx="21785" cy="56589"/>
              </a:xfrm>
              <a:custGeom>
                <a:avLst/>
                <a:gdLst/>
                <a:ahLst/>
                <a:cxnLst/>
                <a:rect l="l" t="t" r="r" b="b"/>
                <a:pathLst>
                  <a:path w="835" h="2169" extrusionOk="0">
                    <a:moveTo>
                      <a:pt x="435" y="0"/>
                    </a:moveTo>
                    <a:cubicBezTo>
                      <a:pt x="334" y="0"/>
                      <a:pt x="268" y="100"/>
                      <a:pt x="268" y="200"/>
                    </a:cubicBezTo>
                    <a:lnTo>
                      <a:pt x="268" y="634"/>
                    </a:lnTo>
                    <a:lnTo>
                      <a:pt x="168" y="634"/>
                    </a:lnTo>
                    <a:cubicBezTo>
                      <a:pt x="101" y="634"/>
                      <a:pt x="1" y="701"/>
                      <a:pt x="1" y="801"/>
                    </a:cubicBezTo>
                    <a:cubicBezTo>
                      <a:pt x="1" y="901"/>
                      <a:pt x="101" y="967"/>
                      <a:pt x="168" y="967"/>
                    </a:cubicBezTo>
                    <a:lnTo>
                      <a:pt x="268" y="967"/>
                    </a:lnTo>
                    <a:lnTo>
                      <a:pt x="268" y="1835"/>
                    </a:lnTo>
                    <a:cubicBezTo>
                      <a:pt x="268" y="2035"/>
                      <a:pt x="435" y="2168"/>
                      <a:pt x="635" y="2168"/>
                    </a:cubicBezTo>
                    <a:cubicBezTo>
                      <a:pt x="701" y="2168"/>
                      <a:pt x="801" y="2102"/>
                      <a:pt x="801" y="2001"/>
                    </a:cubicBezTo>
                    <a:cubicBezTo>
                      <a:pt x="801" y="1901"/>
                      <a:pt x="701" y="1835"/>
                      <a:pt x="635" y="1835"/>
                    </a:cubicBezTo>
                    <a:lnTo>
                      <a:pt x="635" y="967"/>
                    </a:lnTo>
                    <a:lnTo>
                      <a:pt x="668" y="967"/>
                    </a:lnTo>
                    <a:cubicBezTo>
                      <a:pt x="768" y="967"/>
                      <a:pt x="835" y="901"/>
                      <a:pt x="835" y="801"/>
                    </a:cubicBezTo>
                    <a:cubicBezTo>
                      <a:pt x="835" y="701"/>
                      <a:pt x="768" y="634"/>
                      <a:pt x="701" y="634"/>
                    </a:cubicBezTo>
                    <a:lnTo>
                      <a:pt x="601" y="634"/>
                    </a:lnTo>
                    <a:lnTo>
                      <a:pt x="601" y="200"/>
                    </a:lnTo>
                    <a:cubicBezTo>
                      <a:pt x="601" y="100"/>
                      <a:pt x="535" y="0"/>
                      <a:pt x="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6265946" y="3790990"/>
                <a:ext cx="40048" cy="40074"/>
              </a:xfrm>
              <a:custGeom>
                <a:avLst/>
                <a:gdLst/>
                <a:ahLst/>
                <a:cxnLst/>
                <a:rect l="l" t="t" r="r" b="b"/>
                <a:pathLst>
                  <a:path w="1535" h="1536" extrusionOk="0">
                    <a:moveTo>
                      <a:pt x="767" y="301"/>
                    </a:moveTo>
                    <a:cubicBezTo>
                      <a:pt x="967" y="301"/>
                      <a:pt x="1168" y="434"/>
                      <a:pt x="1234" y="635"/>
                    </a:cubicBezTo>
                    <a:lnTo>
                      <a:pt x="367" y="635"/>
                    </a:lnTo>
                    <a:cubicBezTo>
                      <a:pt x="400" y="434"/>
                      <a:pt x="567" y="301"/>
                      <a:pt x="767" y="301"/>
                    </a:cubicBezTo>
                    <a:close/>
                    <a:moveTo>
                      <a:pt x="767" y="1"/>
                    </a:moveTo>
                    <a:cubicBezTo>
                      <a:pt x="367" y="1"/>
                      <a:pt x="0" y="334"/>
                      <a:pt x="33" y="768"/>
                    </a:cubicBezTo>
                    <a:cubicBezTo>
                      <a:pt x="0" y="1202"/>
                      <a:pt x="367" y="1535"/>
                      <a:pt x="767" y="1535"/>
                    </a:cubicBezTo>
                    <a:cubicBezTo>
                      <a:pt x="967" y="1535"/>
                      <a:pt x="1168" y="1469"/>
                      <a:pt x="1334" y="1335"/>
                    </a:cubicBezTo>
                    <a:cubicBezTo>
                      <a:pt x="1401" y="1302"/>
                      <a:pt x="1401" y="1202"/>
                      <a:pt x="1334" y="1135"/>
                    </a:cubicBezTo>
                    <a:cubicBezTo>
                      <a:pt x="1301" y="1102"/>
                      <a:pt x="1259" y="1085"/>
                      <a:pt x="1218" y="1085"/>
                    </a:cubicBezTo>
                    <a:cubicBezTo>
                      <a:pt x="1176" y="1085"/>
                      <a:pt x="1134" y="1102"/>
                      <a:pt x="1101" y="1135"/>
                    </a:cubicBezTo>
                    <a:cubicBezTo>
                      <a:pt x="1028" y="1184"/>
                      <a:pt x="954" y="1215"/>
                      <a:pt x="868" y="1215"/>
                    </a:cubicBezTo>
                    <a:cubicBezTo>
                      <a:pt x="836" y="1215"/>
                      <a:pt x="803" y="1211"/>
                      <a:pt x="767" y="1202"/>
                    </a:cubicBezTo>
                    <a:cubicBezTo>
                      <a:pt x="667" y="1202"/>
                      <a:pt x="567" y="1168"/>
                      <a:pt x="467" y="1068"/>
                    </a:cubicBezTo>
                    <a:cubicBezTo>
                      <a:pt x="434" y="1035"/>
                      <a:pt x="400" y="935"/>
                      <a:pt x="367" y="868"/>
                    </a:cubicBezTo>
                    <a:lnTo>
                      <a:pt x="1368" y="868"/>
                    </a:lnTo>
                    <a:cubicBezTo>
                      <a:pt x="1434" y="868"/>
                      <a:pt x="1501" y="835"/>
                      <a:pt x="1534" y="735"/>
                    </a:cubicBezTo>
                    <a:cubicBezTo>
                      <a:pt x="1501" y="301"/>
                      <a:pt x="1168" y="1"/>
                      <a:pt x="7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6313897" y="3774475"/>
                <a:ext cx="39083" cy="56589"/>
              </a:xfrm>
              <a:custGeom>
                <a:avLst/>
                <a:gdLst/>
                <a:ahLst/>
                <a:cxnLst/>
                <a:rect l="l" t="t" r="r" b="b"/>
                <a:pathLst>
                  <a:path w="1498" h="2169" extrusionOk="0">
                    <a:moveTo>
                      <a:pt x="731" y="0"/>
                    </a:moveTo>
                    <a:cubicBezTo>
                      <a:pt x="564" y="0"/>
                      <a:pt x="364" y="67"/>
                      <a:pt x="230" y="200"/>
                    </a:cubicBezTo>
                    <a:lnTo>
                      <a:pt x="130" y="300"/>
                    </a:lnTo>
                    <a:cubicBezTo>
                      <a:pt x="1" y="404"/>
                      <a:pt x="112" y="587"/>
                      <a:pt x="246" y="587"/>
                    </a:cubicBezTo>
                    <a:cubicBezTo>
                      <a:pt x="285" y="587"/>
                      <a:pt x="326" y="571"/>
                      <a:pt x="364" y="534"/>
                    </a:cubicBezTo>
                    <a:lnTo>
                      <a:pt x="464" y="467"/>
                    </a:lnTo>
                    <a:cubicBezTo>
                      <a:pt x="530" y="400"/>
                      <a:pt x="630" y="367"/>
                      <a:pt x="731" y="367"/>
                    </a:cubicBezTo>
                    <a:cubicBezTo>
                      <a:pt x="755" y="361"/>
                      <a:pt x="778" y="358"/>
                      <a:pt x="801" y="358"/>
                    </a:cubicBezTo>
                    <a:cubicBezTo>
                      <a:pt x="900" y="358"/>
                      <a:pt x="976" y="413"/>
                      <a:pt x="1031" y="467"/>
                    </a:cubicBezTo>
                    <a:cubicBezTo>
                      <a:pt x="1097" y="567"/>
                      <a:pt x="1131" y="634"/>
                      <a:pt x="1131" y="734"/>
                    </a:cubicBezTo>
                    <a:cubicBezTo>
                      <a:pt x="1131" y="867"/>
                      <a:pt x="1097" y="967"/>
                      <a:pt x="997" y="1034"/>
                    </a:cubicBezTo>
                    <a:lnTo>
                      <a:pt x="97" y="1868"/>
                    </a:lnTo>
                    <a:cubicBezTo>
                      <a:pt x="30" y="1935"/>
                      <a:pt x="30" y="2068"/>
                      <a:pt x="97" y="2135"/>
                    </a:cubicBezTo>
                    <a:cubicBezTo>
                      <a:pt x="130" y="2168"/>
                      <a:pt x="163" y="2168"/>
                      <a:pt x="230" y="2168"/>
                    </a:cubicBezTo>
                    <a:lnTo>
                      <a:pt x="1331" y="2168"/>
                    </a:lnTo>
                    <a:cubicBezTo>
                      <a:pt x="1398" y="2168"/>
                      <a:pt x="1498" y="2102"/>
                      <a:pt x="1498" y="2001"/>
                    </a:cubicBezTo>
                    <a:cubicBezTo>
                      <a:pt x="1498" y="1901"/>
                      <a:pt x="1398" y="1835"/>
                      <a:pt x="1298" y="1835"/>
                    </a:cubicBezTo>
                    <a:lnTo>
                      <a:pt x="664" y="1835"/>
                    </a:lnTo>
                    <a:lnTo>
                      <a:pt x="1231" y="1301"/>
                    </a:lnTo>
                    <a:cubicBezTo>
                      <a:pt x="1398" y="1168"/>
                      <a:pt x="1464" y="967"/>
                      <a:pt x="1464" y="734"/>
                    </a:cubicBezTo>
                    <a:cubicBezTo>
                      <a:pt x="1464" y="567"/>
                      <a:pt x="1398" y="400"/>
                      <a:pt x="1298" y="267"/>
                    </a:cubicBezTo>
                    <a:cubicBezTo>
                      <a:pt x="1131" y="100"/>
                      <a:pt x="931" y="0"/>
                      <a:pt x="7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6362631" y="3775154"/>
                <a:ext cx="38222" cy="55911"/>
              </a:xfrm>
              <a:custGeom>
                <a:avLst/>
                <a:gdLst/>
                <a:ahLst/>
                <a:cxnLst/>
                <a:rect l="l" t="t" r="r" b="b"/>
                <a:pathLst>
                  <a:path w="1465" h="2143" extrusionOk="0">
                    <a:moveTo>
                      <a:pt x="1304" y="1"/>
                    </a:moveTo>
                    <a:cubicBezTo>
                      <a:pt x="1291" y="1"/>
                      <a:pt x="1278" y="3"/>
                      <a:pt x="1264" y="7"/>
                    </a:cubicBezTo>
                    <a:lnTo>
                      <a:pt x="364" y="7"/>
                    </a:lnTo>
                    <a:cubicBezTo>
                      <a:pt x="356" y="6"/>
                      <a:pt x="348" y="5"/>
                      <a:pt x="341" y="5"/>
                    </a:cubicBezTo>
                    <a:cubicBezTo>
                      <a:pt x="171" y="5"/>
                      <a:pt x="171" y="343"/>
                      <a:pt x="341" y="343"/>
                    </a:cubicBezTo>
                    <a:cubicBezTo>
                      <a:pt x="348" y="343"/>
                      <a:pt x="356" y="342"/>
                      <a:pt x="364" y="341"/>
                    </a:cubicBezTo>
                    <a:lnTo>
                      <a:pt x="864" y="341"/>
                    </a:lnTo>
                    <a:lnTo>
                      <a:pt x="564" y="675"/>
                    </a:lnTo>
                    <a:cubicBezTo>
                      <a:pt x="497" y="741"/>
                      <a:pt x="497" y="841"/>
                      <a:pt x="564" y="908"/>
                    </a:cubicBezTo>
                    <a:cubicBezTo>
                      <a:pt x="597" y="941"/>
                      <a:pt x="630" y="975"/>
                      <a:pt x="664" y="975"/>
                    </a:cubicBezTo>
                    <a:cubicBezTo>
                      <a:pt x="797" y="975"/>
                      <a:pt x="897" y="1008"/>
                      <a:pt x="964" y="1075"/>
                    </a:cubicBezTo>
                    <a:cubicBezTo>
                      <a:pt x="1031" y="1175"/>
                      <a:pt x="1097" y="1275"/>
                      <a:pt x="1097" y="1375"/>
                    </a:cubicBezTo>
                    <a:cubicBezTo>
                      <a:pt x="1097" y="1475"/>
                      <a:pt x="1064" y="1609"/>
                      <a:pt x="964" y="1675"/>
                    </a:cubicBezTo>
                    <a:cubicBezTo>
                      <a:pt x="897" y="1742"/>
                      <a:pt x="797" y="1809"/>
                      <a:pt x="664" y="1809"/>
                    </a:cubicBezTo>
                    <a:cubicBezTo>
                      <a:pt x="564" y="1809"/>
                      <a:pt x="464" y="1742"/>
                      <a:pt x="397" y="1675"/>
                    </a:cubicBezTo>
                    <a:cubicBezTo>
                      <a:pt x="360" y="1638"/>
                      <a:pt x="318" y="1622"/>
                      <a:pt x="276" y="1622"/>
                    </a:cubicBezTo>
                    <a:cubicBezTo>
                      <a:pt x="133" y="1622"/>
                      <a:pt x="0" y="1812"/>
                      <a:pt x="130" y="1942"/>
                    </a:cubicBezTo>
                    <a:cubicBezTo>
                      <a:pt x="264" y="2076"/>
                      <a:pt x="464" y="2142"/>
                      <a:pt x="664" y="2142"/>
                    </a:cubicBezTo>
                    <a:cubicBezTo>
                      <a:pt x="1097" y="2142"/>
                      <a:pt x="1431" y="1809"/>
                      <a:pt x="1431" y="1375"/>
                    </a:cubicBezTo>
                    <a:cubicBezTo>
                      <a:pt x="1431" y="1175"/>
                      <a:pt x="1364" y="975"/>
                      <a:pt x="1231" y="841"/>
                    </a:cubicBezTo>
                    <a:cubicBezTo>
                      <a:pt x="1164" y="775"/>
                      <a:pt x="1097" y="741"/>
                      <a:pt x="997" y="708"/>
                    </a:cubicBezTo>
                    <a:lnTo>
                      <a:pt x="1398" y="274"/>
                    </a:lnTo>
                    <a:cubicBezTo>
                      <a:pt x="1398" y="274"/>
                      <a:pt x="1431" y="274"/>
                      <a:pt x="1431" y="241"/>
                    </a:cubicBezTo>
                    <a:cubicBezTo>
                      <a:pt x="1431" y="208"/>
                      <a:pt x="1464" y="174"/>
                      <a:pt x="1464" y="174"/>
                    </a:cubicBezTo>
                    <a:cubicBezTo>
                      <a:pt x="1464" y="88"/>
                      <a:pt x="1389" y="1"/>
                      <a:pt x="13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5980479" y="3872596"/>
                <a:ext cx="33108" cy="55937"/>
              </a:xfrm>
              <a:custGeom>
                <a:avLst/>
                <a:gdLst/>
                <a:ahLst/>
                <a:cxnLst/>
                <a:rect l="l" t="t" r="r" b="b"/>
                <a:pathLst>
                  <a:path w="1269" h="2144" extrusionOk="0">
                    <a:moveTo>
                      <a:pt x="68" y="0"/>
                    </a:moveTo>
                    <a:cubicBezTo>
                      <a:pt x="34" y="0"/>
                      <a:pt x="1" y="25"/>
                      <a:pt x="1" y="75"/>
                    </a:cubicBezTo>
                    <a:lnTo>
                      <a:pt x="1" y="2077"/>
                    </a:lnTo>
                    <a:cubicBezTo>
                      <a:pt x="1" y="2110"/>
                      <a:pt x="34" y="2143"/>
                      <a:pt x="68" y="2143"/>
                    </a:cubicBezTo>
                    <a:lnTo>
                      <a:pt x="1168" y="2143"/>
                    </a:lnTo>
                    <a:cubicBezTo>
                      <a:pt x="1268" y="2143"/>
                      <a:pt x="1268" y="2010"/>
                      <a:pt x="1168" y="2010"/>
                    </a:cubicBezTo>
                    <a:lnTo>
                      <a:pt x="134" y="2010"/>
                    </a:lnTo>
                    <a:lnTo>
                      <a:pt x="134" y="75"/>
                    </a:lnTo>
                    <a:cubicBezTo>
                      <a:pt x="134" y="25"/>
                      <a:pt x="101" y="0"/>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6019639" y="3871005"/>
                <a:ext cx="67443" cy="57294"/>
              </a:xfrm>
              <a:custGeom>
                <a:avLst/>
                <a:gdLst/>
                <a:ahLst/>
                <a:cxnLst/>
                <a:rect l="l" t="t" r="r" b="b"/>
                <a:pathLst>
                  <a:path w="2585" h="2196" extrusionOk="0">
                    <a:moveTo>
                      <a:pt x="1121" y="150"/>
                    </a:moveTo>
                    <a:cubicBezTo>
                      <a:pt x="1360" y="150"/>
                      <a:pt x="1605" y="239"/>
                      <a:pt x="1802" y="436"/>
                    </a:cubicBezTo>
                    <a:cubicBezTo>
                      <a:pt x="2360" y="1060"/>
                      <a:pt x="1917" y="2038"/>
                      <a:pt x="1109" y="2038"/>
                    </a:cubicBezTo>
                    <a:cubicBezTo>
                      <a:pt x="1095" y="2038"/>
                      <a:pt x="1082" y="2038"/>
                      <a:pt x="1068" y="2037"/>
                    </a:cubicBezTo>
                    <a:cubicBezTo>
                      <a:pt x="535" y="2037"/>
                      <a:pt x="134" y="1604"/>
                      <a:pt x="168" y="1103"/>
                    </a:cubicBezTo>
                    <a:cubicBezTo>
                      <a:pt x="168" y="521"/>
                      <a:pt x="634" y="150"/>
                      <a:pt x="1121" y="150"/>
                    </a:cubicBezTo>
                    <a:close/>
                    <a:moveTo>
                      <a:pt x="1145" y="0"/>
                    </a:moveTo>
                    <a:cubicBezTo>
                      <a:pt x="1120" y="0"/>
                      <a:pt x="1094" y="1"/>
                      <a:pt x="1068" y="3"/>
                    </a:cubicBezTo>
                    <a:cubicBezTo>
                      <a:pt x="468" y="3"/>
                      <a:pt x="1" y="503"/>
                      <a:pt x="1" y="1103"/>
                    </a:cubicBezTo>
                    <a:cubicBezTo>
                      <a:pt x="1" y="1767"/>
                      <a:pt x="543" y="2196"/>
                      <a:pt x="1103" y="2196"/>
                    </a:cubicBezTo>
                    <a:cubicBezTo>
                      <a:pt x="1388" y="2196"/>
                      <a:pt x="1677" y="2085"/>
                      <a:pt x="1902" y="1837"/>
                    </a:cubicBezTo>
                    <a:cubicBezTo>
                      <a:pt x="2584" y="1156"/>
                      <a:pt x="2065" y="0"/>
                      <a:pt x="11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6084053" y="3872440"/>
                <a:ext cx="48762" cy="56093"/>
              </a:xfrm>
              <a:custGeom>
                <a:avLst/>
                <a:gdLst/>
                <a:ahLst/>
                <a:cxnLst/>
                <a:rect l="l" t="t" r="r" b="b"/>
                <a:pathLst>
                  <a:path w="1869" h="2150" extrusionOk="0">
                    <a:moveTo>
                      <a:pt x="96" y="1"/>
                    </a:moveTo>
                    <a:cubicBezTo>
                      <a:pt x="87" y="1"/>
                      <a:pt x="77" y="5"/>
                      <a:pt x="67" y="14"/>
                    </a:cubicBezTo>
                    <a:cubicBezTo>
                      <a:pt x="34" y="14"/>
                      <a:pt x="0" y="48"/>
                      <a:pt x="34" y="114"/>
                    </a:cubicBezTo>
                    <a:lnTo>
                      <a:pt x="868" y="2083"/>
                    </a:lnTo>
                    <a:cubicBezTo>
                      <a:pt x="868" y="2116"/>
                      <a:pt x="868" y="2149"/>
                      <a:pt x="901" y="2149"/>
                    </a:cubicBezTo>
                    <a:lnTo>
                      <a:pt x="968" y="2149"/>
                    </a:lnTo>
                    <a:cubicBezTo>
                      <a:pt x="1001" y="2116"/>
                      <a:pt x="1001" y="2116"/>
                      <a:pt x="1001" y="2083"/>
                    </a:cubicBezTo>
                    <a:lnTo>
                      <a:pt x="1835" y="114"/>
                    </a:lnTo>
                    <a:cubicBezTo>
                      <a:pt x="1868" y="48"/>
                      <a:pt x="1835" y="14"/>
                      <a:pt x="1802" y="14"/>
                    </a:cubicBezTo>
                    <a:cubicBezTo>
                      <a:pt x="1792" y="5"/>
                      <a:pt x="1782" y="1"/>
                      <a:pt x="1772" y="1"/>
                    </a:cubicBezTo>
                    <a:cubicBezTo>
                      <a:pt x="1749" y="1"/>
                      <a:pt x="1725" y="24"/>
                      <a:pt x="1702" y="48"/>
                    </a:cubicBezTo>
                    <a:lnTo>
                      <a:pt x="934" y="1882"/>
                    </a:lnTo>
                    <a:lnTo>
                      <a:pt x="167" y="48"/>
                    </a:lnTo>
                    <a:cubicBezTo>
                      <a:pt x="144" y="24"/>
                      <a:pt x="120" y="1"/>
                      <a:pt x="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6145832" y="3871944"/>
                <a:ext cx="33969" cy="56589"/>
              </a:xfrm>
              <a:custGeom>
                <a:avLst/>
                <a:gdLst/>
                <a:ahLst/>
                <a:cxnLst/>
                <a:rect l="l" t="t" r="r" b="b"/>
                <a:pathLst>
                  <a:path w="1302" h="2169" extrusionOk="0">
                    <a:moveTo>
                      <a:pt x="67" y="0"/>
                    </a:moveTo>
                    <a:cubicBezTo>
                      <a:pt x="34" y="0"/>
                      <a:pt x="1" y="33"/>
                      <a:pt x="1" y="100"/>
                    </a:cubicBezTo>
                    <a:lnTo>
                      <a:pt x="1" y="2102"/>
                    </a:lnTo>
                    <a:cubicBezTo>
                      <a:pt x="1" y="2135"/>
                      <a:pt x="34" y="2168"/>
                      <a:pt x="67" y="2168"/>
                    </a:cubicBezTo>
                    <a:lnTo>
                      <a:pt x="1202" y="2168"/>
                    </a:lnTo>
                    <a:cubicBezTo>
                      <a:pt x="1302" y="2168"/>
                      <a:pt x="1302" y="2035"/>
                      <a:pt x="1202" y="2035"/>
                    </a:cubicBezTo>
                    <a:lnTo>
                      <a:pt x="168" y="2035"/>
                    </a:lnTo>
                    <a:lnTo>
                      <a:pt x="168" y="1168"/>
                    </a:lnTo>
                    <a:lnTo>
                      <a:pt x="1068" y="1168"/>
                    </a:lnTo>
                    <a:cubicBezTo>
                      <a:pt x="1168" y="1168"/>
                      <a:pt x="1168" y="1034"/>
                      <a:pt x="1068" y="1034"/>
                    </a:cubicBezTo>
                    <a:lnTo>
                      <a:pt x="168" y="1034"/>
                    </a:lnTo>
                    <a:lnTo>
                      <a:pt x="168" y="167"/>
                    </a:lnTo>
                    <a:lnTo>
                      <a:pt x="1202" y="167"/>
                    </a:lnTo>
                    <a:cubicBezTo>
                      <a:pt x="1302" y="167"/>
                      <a:pt x="1302" y="0"/>
                      <a:pt x="12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6218933" y="3872596"/>
                <a:ext cx="3522" cy="56146"/>
              </a:xfrm>
              <a:custGeom>
                <a:avLst/>
                <a:gdLst/>
                <a:ahLst/>
                <a:cxnLst/>
                <a:rect l="l" t="t" r="r" b="b"/>
                <a:pathLst>
                  <a:path w="135" h="2152" extrusionOk="0">
                    <a:moveTo>
                      <a:pt x="67" y="0"/>
                    </a:moveTo>
                    <a:cubicBezTo>
                      <a:pt x="34" y="0"/>
                      <a:pt x="1" y="25"/>
                      <a:pt x="1" y="75"/>
                    </a:cubicBezTo>
                    <a:lnTo>
                      <a:pt x="1" y="2077"/>
                    </a:lnTo>
                    <a:cubicBezTo>
                      <a:pt x="1" y="2127"/>
                      <a:pt x="34" y="2152"/>
                      <a:pt x="67" y="2152"/>
                    </a:cubicBezTo>
                    <a:cubicBezTo>
                      <a:pt x="101" y="2152"/>
                      <a:pt x="134" y="2127"/>
                      <a:pt x="134" y="2077"/>
                    </a:cubicBezTo>
                    <a:lnTo>
                      <a:pt x="134" y="75"/>
                    </a:lnTo>
                    <a:cubicBezTo>
                      <a:pt x="134" y="25"/>
                      <a:pt x="101"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6237221" y="3871944"/>
                <a:ext cx="43544" cy="56589"/>
              </a:xfrm>
              <a:custGeom>
                <a:avLst/>
                <a:gdLst/>
                <a:ahLst/>
                <a:cxnLst/>
                <a:rect l="l" t="t" r="r" b="b"/>
                <a:pathLst>
                  <a:path w="1669" h="2169" extrusionOk="0">
                    <a:moveTo>
                      <a:pt x="100" y="0"/>
                    </a:moveTo>
                    <a:cubicBezTo>
                      <a:pt x="0" y="0"/>
                      <a:pt x="0" y="133"/>
                      <a:pt x="100" y="133"/>
                    </a:cubicBezTo>
                    <a:lnTo>
                      <a:pt x="767" y="133"/>
                    </a:lnTo>
                    <a:lnTo>
                      <a:pt x="767" y="2068"/>
                    </a:lnTo>
                    <a:cubicBezTo>
                      <a:pt x="767" y="2135"/>
                      <a:pt x="801" y="2168"/>
                      <a:pt x="834" y="2168"/>
                    </a:cubicBezTo>
                    <a:cubicBezTo>
                      <a:pt x="868" y="2168"/>
                      <a:pt x="901" y="2135"/>
                      <a:pt x="901" y="2068"/>
                    </a:cubicBezTo>
                    <a:lnTo>
                      <a:pt x="901" y="133"/>
                    </a:lnTo>
                    <a:lnTo>
                      <a:pt x="1568" y="133"/>
                    </a:lnTo>
                    <a:cubicBezTo>
                      <a:pt x="1668" y="133"/>
                      <a:pt x="1668" y="0"/>
                      <a:pt x="1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6293783" y="3872596"/>
                <a:ext cx="4383" cy="56146"/>
              </a:xfrm>
              <a:custGeom>
                <a:avLst/>
                <a:gdLst/>
                <a:ahLst/>
                <a:cxnLst/>
                <a:rect l="l" t="t" r="r" b="b"/>
                <a:pathLst>
                  <a:path w="168" h="2152" extrusionOk="0">
                    <a:moveTo>
                      <a:pt x="84" y="0"/>
                    </a:moveTo>
                    <a:cubicBezTo>
                      <a:pt x="42" y="0"/>
                      <a:pt x="0" y="25"/>
                      <a:pt x="0" y="75"/>
                    </a:cubicBezTo>
                    <a:lnTo>
                      <a:pt x="0" y="1610"/>
                    </a:lnTo>
                    <a:cubicBezTo>
                      <a:pt x="0" y="1660"/>
                      <a:pt x="42" y="1685"/>
                      <a:pt x="84" y="1685"/>
                    </a:cubicBezTo>
                    <a:cubicBezTo>
                      <a:pt x="126" y="1685"/>
                      <a:pt x="167" y="1660"/>
                      <a:pt x="167" y="1610"/>
                    </a:cubicBezTo>
                    <a:lnTo>
                      <a:pt x="167" y="75"/>
                    </a:lnTo>
                    <a:cubicBezTo>
                      <a:pt x="167" y="25"/>
                      <a:pt x="126" y="0"/>
                      <a:pt x="84" y="0"/>
                    </a:cubicBezTo>
                    <a:close/>
                    <a:moveTo>
                      <a:pt x="84" y="1935"/>
                    </a:moveTo>
                    <a:cubicBezTo>
                      <a:pt x="42" y="1935"/>
                      <a:pt x="0" y="1960"/>
                      <a:pt x="0" y="2010"/>
                    </a:cubicBezTo>
                    <a:lnTo>
                      <a:pt x="0" y="2077"/>
                    </a:lnTo>
                    <a:cubicBezTo>
                      <a:pt x="0" y="2127"/>
                      <a:pt x="42" y="2152"/>
                      <a:pt x="84" y="2152"/>
                    </a:cubicBezTo>
                    <a:cubicBezTo>
                      <a:pt x="126" y="2152"/>
                      <a:pt x="167" y="2127"/>
                      <a:pt x="167" y="2077"/>
                    </a:cubicBezTo>
                    <a:lnTo>
                      <a:pt x="167" y="2010"/>
                    </a:lnTo>
                    <a:cubicBezTo>
                      <a:pt x="167" y="1960"/>
                      <a:pt x="126" y="1935"/>
                      <a:pt x="84" y="193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5673281" y="4025895"/>
                <a:ext cx="247203" cy="220904"/>
              </a:xfrm>
              <a:custGeom>
                <a:avLst/>
                <a:gdLst/>
                <a:ahLst/>
                <a:cxnLst/>
                <a:rect l="l" t="t" r="r" b="b"/>
                <a:pathLst>
                  <a:path w="9475" h="8467" extrusionOk="0">
                    <a:moveTo>
                      <a:pt x="4711" y="1"/>
                    </a:moveTo>
                    <a:cubicBezTo>
                      <a:pt x="4161" y="1"/>
                      <a:pt x="3604" y="109"/>
                      <a:pt x="3070" y="337"/>
                    </a:cubicBezTo>
                    <a:cubicBezTo>
                      <a:pt x="1035" y="1204"/>
                      <a:pt x="1" y="3472"/>
                      <a:pt x="701" y="5574"/>
                    </a:cubicBezTo>
                    <a:cubicBezTo>
                      <a:pt x="1291" y="7316"/>
                      <a:pt x="2923" y="8467"/>
                      <a:pt x="4720" y="8467"/>
                    </a:cubicBezTo>
                    <a:cubicBezTo>
                      <a:pt x="5055" y="8467"/>
                      <a:pt x="5397" y="8427"/>
                      <a:pt x="5738" y="8343"/>
                    </a:cubicBezTo>
                    <a:cubicBezTo>
                      <a:pt x="6139" y="8242"/>
                      <a:pt x="6572" y="8076"/>
                      <a:pt x="6939" y="7842"/>
                    </a:cubicBezTo>
                    <a:cubicBezTo>
                      <a:pt x="8807" y="6675"/>
                      <a:pt x="9474" y="4240"/>
                      <a:pt x="8474" y="2305"/>
                    </a:cubicBezTo>
                    <a:cubicBezTo>
                      <a:pt x="7736" y="854"/>
                      <a:pt x="6254" y="1"/>
                      <a:pt x="4711"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5751600" y="4090361"/>
                <a:ext cx="78374" cy="67208"/>
              </a:xfrm>
              <a:custGeom>
                <a:avLst/>
                <a:gdLst/>
                <a:ahLst/>
                <a:cxnLst/>
                <a:rect l="l" t="t" r="r" b="b"/>
                <a:pathLst>
                  <a:path w="3004" h="2576" extrusionOk="0">
                    <a:moveTo>
                      <a:pt x="1702" y="1"/>
                    </a:moveTo>
                    <a:cubicBezTo>
                      <a:pt x="568" y="1"/>
                      <a:pt x="1" y="1368"/>
                      <a:pt x="802" y="2202"/>
                    </a:cubicBezTo>
                    <a:cubicBezTo>
                      <a:pt x="1059" y="2460"/>
                      <a:pt x="1379" y="2576"/>
                      <a:pt x="1694" y="2576"/>
                    </a:cubicBezTo>
                    <a:cubicBezTo>
                      <a:pt x="2359" y="2576"/>
                      <a:pt x="3003" y="2060"/>
                      <a:pt x="3003" y="1268"/>
                    </a:cubicBezTo>
                    <a:cubicBezTo>
                      <a:pt x="3003" y="568"/>
                      <a:pt x="2436" y="1"/>
                      <a:pt x="1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5736808" y="4155636"/>
                <a:ext cx="119257" cy="91132"/>
              </a:xfrm>
              <a:custGeom>
                <a:avLst/>
                <a:gdLst/>
                <a:ahLst/>
                <a:cxnLst/>
                <a:rect l="l" t="t" r="r" b="b"/>
                <a:pathLst>
                  <a:path w="4571" h="3493" extrusionOk="0">
                    <a:moveTo>
                      <a:pt x="2269" y="0"/>
                    </a:moveTo>
                    <a:cubicBezTo>
                      <a:pt x="1002" y="0"/>
                      <a:pt x="1" y="1068"/>
                      <a:pt x="68" y="2335"/>
                    </a:cubicBezTo>
                    <a:lnTo>
                      <a:pt x="68" y="2869"/>
                    </a:lnTo>
                    <a:cubicBezTo>
                      <a:pt x="737" y="3285"/>
                      <a:pt x="1487" y="3493"/>
                      <a:pt x="2261" y="3493"/>
                    </a:cubicBezTo>
                    <a:cubicBezTo>
                      <a:pt x="2605" y="3493"/>
                      <a:pt x="2954" y="3452"/>
                      <a:pt x="3303" y="3370"/>
                    </a:cubicBezTo>
                    <a:cubicBezTo>
                      <a:pt x="3704" y="3269"/>
                      <a:pt x="4137" y="3103"/>
                      <a:pt x="4504" y="2869"/>
                    </a:cubicBezTo>
                    <a:lnTo>
                      <a:pt x="4504" y="2335"/>
                    </a:lnTo>
                    <a:cubicBezTo>
                      <a:pt x="4571" y="1068"/>
                      <a:pt x="3537" y="0"/>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5975261" y="4047497"/>
                <a:ext cx="40074" cy="56772"/>
              </a:xfrm>
              <a:custGeom>
                <a:avLst/>
                <a:gdLst/>
                <a:ahLst/>
                <a:cxnLst/>
                <a:rect l="l" t="t" r="r" b="b"/>
                <a:pathLst>
                  <a:path w="1536" h="2176" extrusionOk="0">
                    <a:moveTo>
                      <a:pt x="1356" y="1"/>
                    </a:moveTo>
                    <a:cubicBezTo>
                      <a:pt x="1268" y="1"/>
                      <a:pt x="1185" y="59"/>
                      <a:pt x="1202" y="176"/>
                    </a:cubicBezTo>
                    <a:lnTo>
                      <a:pt x="1202" y="1410"/>
                    </a:lnTo>
                    <a:cubicBezTo>
                      <a:pt x="1202" y="1644"/>
                      <a:pt x="1001" y="1810"/>
                      <a:pt x="768" y="1810"/>
                    </a:cubicBezTo>
                    <a:cubicBezTo>
                      <a:pt x="568" y="1810"/>
                      <a:pt x="401" y="1710"/>
                      <a:pt x="368" y="1510"/>
                    </a:cubicBezTo>
                    <a:cubicBezTo>
                      <a:pt x="340" y="1456"/>
                      <a:pt x="269" y="1401"/>
                      <a:pt x="189" y="1401"/>
                    </a:cubicBezTo>
                    <a:cubicBezTo>
                      <a:pt x="171" y="1401"/>
                      <a:pt x="153" y="1404"/>
                      <a:pt x="134" y="1410"/>
                    </a:cubicBezTo>
                    <a:cubicBezTo>
                      <a:pt x="34" y="1444"/>
                      <a:pt x="1" y="1544"/>
                      <a:pt x="34" y="1644"/>
                    </a:cubicBezTo>
                    <a:cubicBezTo>
                      <a:pt x="151" y="2008"/>
                      <a:pt x="452" y="2175"/>
                      <a:pt x="755" y="2175"/>
                    </a:cubicBezTo>
                    <a:cubicBezTo>
                      <a:pt x="1144" y="2175"/>
                      <a:pt x="1535" y="1898"/>
                      <a:pt x="1535" y="1410"/>
                    </a:cubicBezTo>
                    <a:lnTo>
                      <a:pt x="1535" y="176"/>
                    </a:lnTo>
                    <a:cubicBezTo>
                      <a:pt x="1535" y="59"/>
                      <a:pt x="1443" y="1"/>
                      <a:pt x="13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6029214" y="4048149"/>
                <a:ext cx="34856" cy="56172"/>
              </a:xfrm>
              <a:custGeom>
                <a:avLst/>
                <a:gdLst/>
                <a:ahLst/>
                <a:cxnLst/>
                <a:rect l="l" t="t" r="r" b="b"/>
                <a:pathLst>
                  <a:path w="1336" h="2153" extrusionOk="0">
                    <a:moveTo>
                      <a:pt x="168" y="1"/>
                    </a:moveTo>
                    <a:cubicBezTo>
                      <a:pt x="93" y="1"/>
                      <a:pt x="18" y="51"/>
                      <a:pt x="1" y="151"/>
                    </a:cubicBezTo>
                    <a:lnTo>
                      <a:pt x="1" y="1952"/>
                    </a:lnTo>
                    <a:cubicBezTo>
                      <a:pt x="1" y="1986"/>
                      <a:pt x="1" y="1986"/>
                      <a:pt x="1" y="2019"/>
                    </a:cubicBezTo>
                    <a:cubicBezTo>
                      <a:pt x="1" y="2086"/>
                      <a:pt x="68" y="2119"/>
                      <a:pt x="168" y="2152"/>
                    </a:cubicBezTo>
                    <a:cubicBezTo>
                      <a:pt x="268" y="2152"/>
                      <a:pt x="334" y="2052"/>
                      <a:pt x="334" y="1952"/>
                    </a:cubicBezTo>
                    <a:lnTo>
                      <a:pt x="334" y="1252"/>
                    </a:lnTo>
                    <a:cubicBezTo>
                      <a:pt x="334" y="1085"/>
                      <a:pt x="501" y="918"/>
                      <a:pt x="668" y="918"/>
                    </a:cubicBezTo>
                    <a:cubicBezTo>
                      <a:pt x="868" y="918"/>
                      <a:pt x="1002" y="1052"/>
                      <a:pt x="1002" y="1252"/>
                    </a:cubicBezTo>
                    <a:lnTo>
                      <a:pt x="1002" y="1952"/>
                    </a:lnTo>
                    <a:cubicBezTo>
                      <a:pt x="1002" y="2069"/>
                      <a:pt x="1085" y="2127"/>
                      <a:pt x="1168" y="2127"/>
                    </a:cubicBezTo>
                    <a:cubicBezTo>
                      <a:pt x="1252" y="2127"/>
                      <a:pt x="1335" y="2069"/>
                      <a:pt x="1335" y="1952"/>
                    </a:cubicBezTo>
                    <a:lnTo>
                      <a:pt x="1335" y="1285"/>
                    </a:lnTo>
                    <a:cubicBezTo>
                      <a:pt x="1335" y="885"/>
                      <a:pt x="1035" y="585"/>
                      <a:pt x="668" y="585"/>
                    </a:cubicBezTo>
                    <a:cubicBezTo>
                      <a:pt x="568" y="585"/>
                      <a:pt x="435" y="618"/>
                      <a:pt x="334" y="685"/>
                    </a:cubicBezTo>
                    <a:lnTo>
                      <a:pt x="334" y="151"/>
                    </a:lnTo>
                    <a:cubicBezTo>
                      <a:pt x="318" y="51"/>
                      <a:pt x="243" y="1"/>
                      <a:pt x="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6076226" y="4063385"/>
                <a:ext cx="39187" cy="40935"/>
              </a:xfrm>
              <a:custGeom>
                <a:avLst/>
                <a:gdLst/>
                <a:ahLst/>
                <a:cxnLst/>
                <a:rect l="l" t="t" r="r" b="b"/>
                <a:pathLst>
                  <a:path w="1502" h="1569" extrusionOk="0">
                    <a:moveTo>
                      <a:pt x="767" y="334"/>
                    </a:moveTo>
                    <a:cubicBezTo>
                      <a:pt x="867" y="334"/>
                      <a:pt x="968" y="401"/>
                      <a:pt x="1034" y="468"/>
                    </a:cubicBezTo>
                    <a:cubicBezTo>
                      <a:pt x="1134" y="534"/>
                      <a:pt x="1168" y="668"/>
                      <a:pt x="1168" y="768"/>
                    </a:cubicBezTo>
                    <a:cubicBezTo>
                      <a:pt x="1168" y="901"/>
                      <a:pt x="1134" y="1035"/>
                      <a:pt x="1034" y="1101"/>
                    </a:cubicBezTo>
                    <a:cubicBezTo>
                      <a:pt x="968" y="1168"/>
                      <a:pt x="867" y="1235"/>
                      <a:pt x="767" y="1235"/>
                    </a:cubicBezTo>
                    <a:cubicBezTo>
                      <a:pt x="634" y="1235"/>
                      <a:pt x="534" y="1168"/>
                      <a:pt x="467" y="1101"/>
                    </a:cubicBezTo>
                    <a:cubicBezTo>
                      <a:pt x="400" y="1001"/>
                      <a:pt x="334" y="901"/>
                      <a:pt x="367" y="768"/>
                    </a:cubicBezTo>
                    <a:cubicBezTo>
                      <a:pt x="334" y="668"/>
                      <a:pt x="400" y="534"/>
                      <a:pt x="467" y="468"/>
                    </a:cubicBezTo>
                    <a:cubicBezTo>
                      <a:pt x="534" y="401"/>
                      <a:pt x="634" y="334"/>
                      <a:pt x="767" y="334"/>
                    </a:cubicBezTo>
                    <a:close/>
                    <a:moveTo>
                      <a:pt x="767" y="1"/>
                    </a:moveTo>
                    <a:cubicBezTo>
                      <a:pt x="567" y="1"/>
                      <a:pt x="367" y="101"/>
                      <a:pt x="234" y="234"/>
                    </a:cubicBezTo>
                    <a:cubicBezTo>
                      <a:pt x="100" y="401"/>
                      <a:pt x="0" y="568"/>
                      <a:pt x="0" y="768"/>
                    </a:cubicBezTo>
                    <a:cubicBezTo>
                      <a:pt x="0" y="968"/>
                      <a:pt x="100" y="1168"/>
                      <a:pt x="234" y="1335"/>
                    </a:cubicBezTo>
                    <a:cubicBezTo>
                      <a:pt x="367" y="1468"/>
                      <a:pt x="567" y="1568"/>
                      <a:pt x="767" y="1568"/>
                    </a:cubicBezTo>
                    <a:cubicBezTo>
                      <a:pt x="968" y="1568"/>
                      <a:pt x="1134" y="1468"/>
                      <a:pt x="1268" y="1335"/>
                    </a:cubicBezTo>
                    <a:cubicBezTo>
                      <a:pt x="1435" y="1168"/>
                      <a:pt x="1501" y="968"/>
                      <a:pt x="1501" y="768"/>
                    </a:cubicBezTo>
                    <a:cubicBezTo>
                      <a:pt x="1501" y="568"/>
                      <a:pt x="1401" y="401"/>
                      <a:pt x="1268" y="234"/>
                    </a:cubicBezTo>
                    <a:cubicBezTo>
                      <a:pt x="1134" y="101"/>
                      <a:pt x="968" y="1"/>
                      <a:pt x="7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6129291" y="4063385"/>
                <a:ext cx="33108" cy="40935"/>
              </a:xfrm>
              <a:custGeom>
                <a:avLst/>
                <a:gdLst/>
                <a:ahLst/>
                <a:cxnLst/>
                <a:rect l="l" t="t" r="r" b="b"/>
                <a:pathLst>
                  <a:path w="1269" h="1569" extrusionOk="0">
                    <a:moveTo>
                      <a:pt x="168" y="1"/>
                    </a:moveTo>
                    <a:cubicBezTo>
                      <a:pt x="68" y="1"/>
                      <a:pt x="1" y="67"/>
                      <a:pt x="1" y="167"/>
                    </a:cubicBezTo>
                    <a:lnTo>
                      <a:pt x="1" y="1402"/>
                    </a:lnTo>
                    <a:cubicBezTo>
                      <a:pt x="1" y="1502"/>
                      <a:pt x="68" y="1568"/>
                      <a:pt x="168" y="1568"/>
                    </a:cubicBezTo>
                    <a:cubicBezTo>
                      <a:pt x="234" y="1568"/>
                      <a:pt x="301" y="1502"/>
                      <a:pt x="301" y="1435"/>
                    </a:cubicBezTo>
                    <a:cubicBezTo>
                      <a:pt x="335" y="1435"/>
                      <a:pt x="335" y="1435"/>
                      <a:pt x="301" y="1402"/>
                    </a:cubicBezTo>
                    <a:lnTo>
                      <a:pt x="301" y="668"/>
                    </a:lnTo>
                    <a:cubicBezTo>
                      <a:pt x="301" y="501"/>
                      <a:pt x="468" y="368"/>
                      <a:pt x="635" y="368"/>
                    </a:cubicBezTo>
                    <a:cubicBezTo>
                      <a:pt x="802" y="368"/>
                      <a:pt x="935" y="501"/>
                      <a:pt x="935" y="668"/>
                    </a:cubicBezTo>
                    <a:lnTo>
                      <a:pt x="935" y="1402"/>
                    </a:lnTo>
                    <a:cubicBezTo>
                      <a:pt x="968" y="1502"/>
                      <a:pt x="1035" y="1568"/>
                      <a:pt x="1102" y="1568"/>
                    </a:cubicBezTo>
                    <a:cubicBezTo>
                      <a:pt x="1202" y="1568"/>
                      <a:pt x="1269" y="1502"/>
                      <a:pt x="1269" y="1402"/>
                    </a:cubicBezTo>
                    <a:lnTo>
                      <a:pt x="1269" y="668"/>
                    </a:lnTo>
                    <a:cubicBezTo>
                      <a:pt x="1269" y="301"/>
                      <a:pt x="1002" y="1"/>
                      <a:pt x="635" y="1"/>
                    </a:cubicBezTo>
                    <a:cubicBezTo>
                      <a:pt x="535" y="1"/>
                      <a:pt x="401" y="34"/>
                      <a:pt x="301" y="101"/>
                    </a:cubicBezTo>
                    <a:cubicBezTo>
                      <a:pt x="268" y="34"/>
                      <a:pt x="234" y="1"/>
                      <a:pt x="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6175938" y="4092109"/>
                <a:ext cx="13436" cy="9210"/>
              </a:xfrm>
              <a:custGeom>
                <a:avLst/>
                <a:gdLst/>
                <a:ahLst/>
                <a:cxnLst/>
                <a:rect l="l" t="t" r="r" b="b"/>
                <a:pathLst>
                  <a:path w="515" h="353" extrusionOk="0">
                    <a:moveTo>
                      <a:pt x="281" y="0"/>
                    </a:moveTo>
                    <a:cubicBezTo>
                      <a:pt x="0" y="0"/>
                      <a:pt x="287" y="353"/>
                      <a:pt x="436" y="353"/>
                    </a:cubicBezTo>
                    <a:cubicBezTo>
                      <a:pt x="482" y="353"/>
                      <a:pt x="515" y="320"/>
                      <a:pt x="515" y="234"/>
                    </a:cubicBezTo>
                    <a:cubicBezTo>
                      <a:pt x="515" y="100"/>
                      <a:pt x="415"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6198062" y="4047497"/>
                <a:ext cx="44431" cy="56824"/>
              </a:xfrm>
              <a:custGeom>
                <a:avLst/>
                <a:gdLst/>
                <a:ahLst/>
                <a:cxnLst/>
                <a:rect l="l" t="t" r="r" b="b"/>
                <a:pathLst>
                  <a:path w="1703" h="2178" extrusionOk="0">
                    <a:moveTo>
                      <a:pt x="167" y="1"/>
                    </a:moveTo>
                    <a:cubicBezTo>
                      <a:pt x="84" y="1"/>
                      <a:pt x="0" y="59"/>
                      <a:pt x="0" y="176"/>
                    </a:cubicBezTo>
                    <a:lnTo>
                      <a:pt x="0" y="1977"/>
                    </a:lnTo>
                    <a:cubicBezTo>
                      <a:pt x="0" y="2094"/>
                      <a:pt x="84" y="2152"/>
                      <a:pt x="167" y="2152"/>
                    </a:cubicBezTo>
                    <a:cubicBezTo>
                      <a:pt x="250" y="2152"/>
                      <a:pt x="334" y="2094"/>
                      <a:pt x="334" y="1977"/>
                    </a:cubicBezTo>
                    <a:lnTo>
                      <a:pt x="334" y="1544"/>
                    </a:lnTo>
                    <a:lnTo>
                      <a:pt x="667" y="1210"/>
                    </a:lnTo>
                    <a:lnTo>
                      <a:pt x="1334" y="2111"/>
                    </a:lnTo>
                    <a:cubicBezTo>
                      <a:pt x="1368" y="2144"/>
                      <a:pt x="1401" y="2144"/>
                      <a:pt x="1468" y="2177"/>
                    </a:cubicBezTo>
                    <a:cubicBezTo>
                      <a:pt x="1501" y="2144"/>
                      <a:pt x="1535" y="2144"/>
                      <a:pt x="1568" y="2111"/>
                    </a:cubicBezTo>
                    <a:cubicBezTo>
                      <a:pt x="1635" y="2044"/>
                      <a:pt x="1635" y="1944"/>
                      <a:pt x="1601" y="1877"/>
                    </a:cubicBezTo>
                    <a:lnTo>
                      <a:pt x="901" y="977"/>
                    </a:lnTo>
                    <a:lnTo>
                      <a:pt x="1601" y="309"/>
                    </a:lnTo>
                    <a:cubicBezTo>
                      <a:pt x="1702" y="183"/>
                      <a:pt x="1593" y="19"/>
                      <a:pt x="1461" y="19"/>
                    </a:cubicBezTo>
                    <a:cubicBezTo>
                      <a:pt x="1419" y="19"/>
                      <a:pt x="1375" y="35"/>
                      <a:pt x="1334" y="76"/>
                    </a:cubicBezTo>
                    <a:lnTo>
                      <a:pt x="334" y="1077"/>
                    </a:lnTo>
                    <a:lnTo>
                      <a:pt x="334" y="176"/>
                    </a:lnTo>
                    <a:cubicBezTo>
                      <a:pt x="334" y="59"/>
                      <a:pt x="250" y="1"/>
                      <a:pt x="1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5976148" y="4144548"/>
                <a:ext cx="41796" cy="56380"/>
              </a:xfrm>
              <a:custGeom>
                <a:avLst/>
                <a:gdLst/>
                <a:ahLst/>
                <a:cxnLst/>
                <a:rect l="l" t="t" r="r" b="b"/>
                <a:pathLst>
                  <a:path w="1602" h="2161" extrusionOk="0">
                    <a:moveTo>
                      <a:pt x="71" y="0"/>
                    </a:moveTo>
                    <a:cubicBezTo>
                      <a:pt x="50" y="0"/>
                      <a:pt x="33" y="9"/>
                      <a:pt x="33" y="25"/>
                    </a:cubicBezTo>
                    <a:cubicBezTo>
                      <a:pt x="0" y="59"/>
                      <a:pt x="0" y="92"/>
                      <a:pt x="33" y="125"/>
                    </a:cubicBezTo>
                    <a:lnTo>
                      <a:pt x="734" y="1126"/>
                    </a:lnTo>
                    <a:lnTo>
                      <a:pt x="701" y="2093"/>
                    </a:lnTo>
                    <a:cubicBezTo>
                      <a:pt x="701" y="2127"/>
                      <a:pt x="734" y="2160"/>
                      <a:pt x="801" y="2160"/>
                    </a:cubicBezTo>
                    <a:cubicBezTo>
                      <a:pt x="834" y="2160"/>
                      <a:pt x="867" y="2127"/>
                      <a:pt x="867" y="2093"/>
                    </a:cubicBezTo>
                    <a:lnTo>
                      <a:pt x="867" y="1126"/>
                    </a:lnTo>
                    <a:lnTo>
                      <a:pt x="1601" y="125"/>
                    </a:lnTo>
                    <a:cubicBezTo>
                      <a:pt x="1601" y="92"/>
                      <a:pt x="1601" y="59"/>
                      <a:pt x="1601" y="25"/>
                    </a:cubicBezTo>
                    <a:cubicBezTo>
                      <a:pt x="1585" y="9"/>
                      <a:pt x="1560" y="0"/>
                      <a:pt x="1535" y="0"/>
                    </a:cubicBezTo>
                    <a:cubicBezTo>
                      <a:pt x="1510" y="0"/>
                      <a:pt x="1485" y="9"/>
                      <a:pt x="1468" y="25"/>
                    </a:cubicBezTo>
                    <a:lnTo>
                      <a:pt x="801" y="959"/>
                    </a:lnTo>
                    <a:lnTo>
                      <a:pt x="134" y="25"/>
                    </a:lnTo>
                    <a:cubicBezTo>
                      <a:pt x="117" y="9"/>
                      <a:pt x="92" y="0"/>
                      <a:pt x="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6017030" y="4160828"/>
                <a:ext cx="46805" cy="40257"/>
              </a:xfrm>
              <a:custGeom>
                <a:avLst/>
                <a:gdLst/>
                <a:ahLst/>
                <a:cxnLst/>
                <a:rect l="l" t="t" r="r" b="b"/>
                <a:pathLst>
                  <a:path w="1794" h="1543" extrusionOk="0">
                    <a:moveTo>
                      <a:pt x="766" y="153"/>
                    </a:moveTo>
                    <a:cubicBezTo>
                      <a:pt x="929" y="153"/>
                      <a:pt x="1098" y="220"/>
                      <a:pt x="1235" y="369"/>
                    </a:cubicBezTo>
                    <a:cubicBezTo>
                      <a:pt x="1585" y="750"/>
                      <a:pt x="1298" y="1374"/>
                      <a:pt x="809" y="1374"/>
                    </a:cubicBezTo>
                    <a:cubicBezTo>
                      <a:pt x="784" y="1374"/>
                      <a:pt x="760" y="1372"/>
                      <a:pt x="735" y="1369"/>
                    </a:cubicBezTo>
                    <a:cubicBezTo>
                      <a:pt x="401" y="1369"/>
                      <a:pt x="168" y="1102"/>
                      <a:pt x="168" y="769"/>
                    </a:cubicBezTo>
                    <a:cubicBezTo>
                      <a:pt x="168" y="396"/>
                      <a:pt x="456" y="153"/>
                      <a:pt x="766" y="153"/>
                    </a:cubicBezTo>
                    <a:close/>
                    <a:moveTo>
                      <a:pt x="773" y="1"/>
                    </a:moveTo>
                    <a:cubicBezTo>
                      <a:pt x="761" y="1"/>
                      <a:pt x="748" y="1"/>
                      <a:pt x="735" y="2"/>
                    </a:cubicBezTo>
                    <a:cubicBezTo>
                      <a:pt x="334" y="35"/>
                      <a:pt x="1" y="369"/>
                      <a:pt x="1" y="769"/>
                    </a:cubicBezTo>
                    <a:cubicBezTo>
                      <a:pt x="1" y="1238"/>
                      <a:pt x="375" y="1542"/>
                      <a:pt x="772" y="1542"/>
                    </a:cubicBezTo>
                    <a:cubicBezTo>
                      <a:pt x="968" y="1542"/>
                      <a:pt x="1170" y="1468"/>
                      <a:pt x="1335" y="1303"/>
                    </a:cubicBezTo>
                    <a:cubicBezTo>
                      <a:pt x="1793" y="812"/>
                      <a:pt x="1417" y="1"/>
                      <a:pt x="7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6067512" y="4160854"/>
                <a:ext cx="32221" cy="40074"/>
              </a:xfrm>
              <a:custGeom>
                <a:avLst/>
                <a:gdLst/>
                <a:ahLst/>
                <a:cxnLst/>
                <a:rect l="l" t="t" r="r" b="b"/>
                <a:pathLst>
                  <a:path w="1235" h="1536" extrusionOk="0">
                    <a:moveTo>
                      <a:pt x="67" y="1"/>
                    </a:moveTo>
                    <a:cubicBezTo>
                      <a:pt x="34" y="1"/>
                      <a:pt x="1" y="34"/>
                      <a:pt x="1" y="101"/>
                    </a:cubicBezTo>
                    <a:lnTo>
                      <a:pt x="1" y="935"/>
                    </a:lnTo>
                    <a:cubicBezTo>
                      <a:pt x="1" y="1335"/>
                      <a:pt x="309" y="1535"/>
                      <a:pt x="618" y="1535"/>
                    </a:cubicBezTo>
                    <a:cubicBezTo>
                      <a:pt x="926" y="1535"/>
                      <a:pt x="1235" y="1335"/>
                      <a:pt x="1235" y="935"/>
                    </a:cubicBezTo>
                    <a:lnTo>
                      <a:pt x="1235" y="101"/>
                    </a:lnTo>
                    <a:cubicBezTo>
                      <a:pt x="1235" y="34"/>
                      <a:pt x="1201" y="1"/>
                      <a:pt x="1168" y="1"/>
                    </a:cubicBezTo>
                    <a:cubicBezTo>
                      <a:pt x="1101" y="1"/>
                      <a:pt x="1068" y="34"/>
                      <a:pt x="1068" y="101"/>
                    </a:cubicBezTo>
                    <a:lnTo>
                      <a:pt x="1068" y="935"/>
                    </a:lnTo>
                    <a:cubicBezTo>
                      <a:pt x="1101" y="1268"/>
                      <a:pt x="860" y="1435"/>
                      <a:pt x="618" y="1435"/>
                    </a:cubicBezTo>
                    <a:cubicBezTo>
                      <a:pt x="376" y="1435"/>
                      <a:pt x="134" y="1268"/>
                      <a:pt x="167" y="935"/>
                    </a:cubicBezTo>
                    <a:lnTo>
                      <a:pt x="167" y="101"/>
                    </a:lnTo>
                    <a:cubicBezTo>
                      <a:pt x="134" y="34"/>
                      <a:pt x="101" y="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6142362" y="4144105"/>
                <a:ext cx="4383" cy="56380"/>
              </a:xfrm>
              <a:custGeom>
                <a:avLst/>
                <a:gdLst/>
                <a:ahLst/>
                <a:cxnLst/>
                <a:rect l="l" t="t" r="r" b="b"/>
                <a:pathLst>
                  <a:path w="168" h="2161" extrusionOk="0">
                    <a:moveTo>
                      <a:pt x="84" y="0"/>
                    </a:moveTo>
                    <a:cubicBezTo>
                      <a:pt x="42" y="0"/>
                      <a:pt x="0" y="26"/>
                      <a:pt x="0" y="76"/>
                    </a:cubicBezTo>
                    <a:lnTo>
                      <a:pt x="0" y="2110"/>
                    </a:lnTo>
                    <a:cubicBezTo>
                      <a:pt x="0" y="2144"/>
                      <a:pt x="42" y="2160"/>
                      <a:pt x="84" y="2160"/>
                    </a:cubicBezTo>
                    <a:cubicBezTo>
                      <a:pt x="125" y="2160"/>
                      <a:pt x="167" y="2144"/>
                      <a:pt x="167" y="2110"/>
                    </a:cubicBezTo>
                    <a:lnTo>
                      <a:pt x="167" y="76"/>
                    </a:lnTo>
                    <a:cubicBezTo>
                      <a:pt x="167" y="26"/>
                      <a:pt x="125"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6159763" y="4160828"/>
                <a:ext cx="46779" cy="40257"/>
              </a:xfrm>
              <a:custGeom>
                <a:avLst/>
                <a:gdLst/>
                <a:ahLst/>
                <a:cxnLst/>
                <a:rect l="l" t="t" r="r" b="b"/>
                <a:pathLst>
                  <a:path w="1793" h="1543" extrusionOk="0">
                    <a:moveTo>
                      <a:pt x="785" y="144"/>
                    </a:moveTo>
                    <a:cubicBezTo>
                      <a:pt x="941" y="144"/>
                      <a:pt x="1103" y="203"/>
                      <a:pt x="1235" y="335"/>
                    </a:cubicBezTo>
                    <a:cubicBezTo>
                      <a:pt x="1584" y="748"/>
                      <a:pt x="1328" y="1374"/>
                      <a:pt x="812" y="1374"/>
                    </a:cubicBezTo>
                    <a:cubicBezTo>
                      <a:pt x="787" y="1374"/>
                      <a:pt x="761" y="1372"/>
                      <a:pt x="734" y="1369"/>
                    </a:cubicBezTo>
                    <a:cubicBezTo>
                      <a:pt x="401" y="1369"/>
                      <a:pt x="167" y="1102"/>
                      <a:pt x="167" y="769"/>
                    </a:cubicBezTo>
                    <a:cubicBezTo>
                      <a:pt x="167" y="389"/>
                      <a:pt x="467" y="144"/>
                      <a:pt x="785" y="144"/>
                    </a:cubicBezTo>
                    <a:close/>
                    <a:moveTo>
                      <a:pt x="775" y="1"/>
                    </a:moveTo>
                    <a:cubicBezTo>
                      <a:pt x="762" y="1"/>
                      <a:pt x="748" y="1"/>
                      <a:pt x="734" y="2"/>
                    </a:cubicBezTo>
                    <a:cubicBezTo>
                      <a:pt x="334" y="35"/>
                      <a:pt x="0" y="369"/>
                      <a:pt x="34" y="769"/>
                    </a:cubicBezTo>
                    <a:cubicBezTo>
                      <a:pt x="34" y="1238"/>
                      <a:pt x="408" y="1542"/>
                      <a:pt x="795" y="1542"/>
                    </a:cubicBezTo>
                    <a:cubicBezTo>
                      <a:pt x="986" y="1542"/>
                      <a:pt x="1180" y="1468"/>
                      <a:pt x="1335" y="1303"/>
                    </a:cubicBezTo>
                    <a:cubicBezTo>
                      <a:pt x="1793" y="812"/>
                      <a:pt x="1449" y="1"/>
                      <a:pt x="7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6210245" y="4160828"/>
                <a:ext cx="46779" cy="40257"/>
              </a:xfrm>
              <a:custGeom>
                <a:avLst/>
                <a:gdLst/>
                <a:ahLst/>
                <a:cxnLst/>
                <a:rect l="l" t="t" r="r" b="b"/>
                <a:pathLst>
                  <a:path w="1793" h="1543" extrusionOk="0">
                    <a:moveTo>
                      <a:pt x="766" y="153"/>
                    </a:moveTo>
                    <a:cubicBezTo>
                      <a:pt x="928" y="153"/>
                      <a:pt x="1097" y="220"/>
                      <a:pt x="1234" y="369"/>
                    </a:cubicBezTo>
                    <a:cubicBezTo>
                      <a:pt x="1584" y="750"/>
                      <a:pt x="1328" y="1374"/>
                      <a:pt x="812" y="1374"/>
                    </a:cubicBezTo>
                    <a:cubicBezTo>
                      <a:pt x="787" y="1374"/>
                      <a:pt x="761" y="1372"/>
                      <a:pt x="734" y="1369"/>
                    </a:cubicBezTo>
                    <a:cubicBezTo>
                      <a:pt x="400" y="1369"/>
                      <a:pt x="167" y="1102"/>
                      <a:pt x="167" y="769"/>
                    </a:cubicBezTo>
                    <a:cubicBezTo>
                      <a:pt x="167" y="396"/>
                      <a:pt x="455" y="153"/>
                      <a:pt x="766" y="153"/>
                    </a:cubicBezTo>
                    <a:close/>
                    <a:moveTo>
                      <a:pt x="775" y="1"/>
                    </a:moveTo>
                    <a:cubicBezTo>
                      <a:pt x="761" y="1"/>
                      <a:pt x="748" y="1"/>
                      <a:pt x="734" y="2"/>
                    </a:cubicBezTo>
                    <a:cubicBezTo>
                      <a:pt x="334" y="35"/>
                      <a:pt x="0" y="369"/>
                      <a:pt x="34" y="769"/>
                    </a:cubicBezTo>
                    <a:cubicBezTo>
                      <a:pt x="34" y="1238"/>
                      <a:pt x="407" y="1542"/>
                      <a:pt x="794" y="1542"/>
                    </a:cubicBezTo>
                    <a:cubicBezTo>
                      <a:pt x="986" y="1542"/>
                      <a:pt x="1180" y="1468"/>
                      <a:pt x="1334" y="1303"/>
                    </a:cubicBezTo>
                    <a:cubicBezTo>
                      <a:pt x="1792" y="812"/>
                      <a:pt x="1449" y="1"/>
                      <a:pt x="7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6263311" y="4144105"/>
                <a:ext cx="30499" cy="56172"/>
              </a:xfrm>
              <a:custGeom>
                <a:avLst/>
                <a:gdLst/>
                <a:ahLst/>
                <a:cxnLst/>
                <a:rect l="l" t="t" r="r" b="b"/>
                <a:pathLst>
                  <a:path w="1169" h="2153" extrusionOk="0">
                    <a:moveTo>
                      <a:pt x="84" y="0"/>
                    </a:moveTo>
                    <a:cubicBezTo>
                      <a:pt x="43" y="0"/>
                      <a:pt x="1" y="26"/>
                      <a:pt x="1" y="76"/>
                    </a:cubicBezTo>
                    <a:lnTo>
                      <a:pt x="1" y="2077"/>
                    </a:lnTo>
                    <a:cubicBezTo>
                      <a:pt x="1" y="2127"/>
                      <a:pt x="43" y="2152"/>
                      <a:pt x="84" y="2152"/>
                    </a:cubicBezTo>
                    <a:cubicBezTo>
                      <a:pt x="126" y="2152"/>
                      <a:pt x="168" y="2127"/>
                      <a:pt x="168" y="2077"/>
                    </a:cubicBezTo>
                    <a:lnTo>
                      <a:pt x="168" y="1743"/>
                    </a:lnTo>
                    <a:lnTo>
                      <a:pt x="468" y="1410"/>
                    </a:lnTo>
                    <a:lnTo>
                      <a:pt x="1035" y="2144"/>
                    </a:lnTo>
                    <a:lnTo>
                      <a:pt x="1168" y="2144"/>
                    </a:lnTo>
                    <a:cubicBezTo>
                      <a:pt x="1168" y="2110"/>
                      <a:pt x="1168" y="2077"/>
                      <a:pt x="1168" y="2044"/>
                    </a:cubicBezTo>
                    <a:lnTo>
                      <a:pt x="568" y="1343"/>
                    </a:lnTo>
                    <a:lnTo>
                      <a:pt x="1168" y="743"/>
                    </a:lnTo>
                    <a:cubicBezTo>
                      <a:pt x="1168" y="709"/>
                      <a:pt x="1168" y="676"/>
                      <a:pt x="1168" y="643"/>
                    </a:cubicBezTo>
                    <a:cubicBezTo>
                      <a:pt x="1152" y="626"/>
                      <a:pt x="1127" y="618"/>
                      <a:pt x="1102" y="618"/>
                    </a:cubicBezTo>
                    <a:cubicBezTo>
                      <a:pt x="1077" y="618"/>
                      <a:pt x="1052" y="626"/>
                      <a:pt x="1035" y="643"/>
                    </a:cubicBezTo>
                    <a:lnTo>
                      <a:pt x="168" y="1543"/>
                    </a:lnTo>
                    <a:lnTo>
                      <a:pt x="168" y="76"/>
                    </a:lnTo>
                    <a:cubicBezTo>
                      <a:pt x="168" y="26"/>
                      <a:pt x="126"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6324228" y="4160854"/>
                <a:ext cx="42683" cy="55728"/>
              </a:xfrm>
              <a:custGeom>
                <a:avLst/>
                <a:gdLst/>
                <a:ahLst/>
                <a:cxnLst/>
                <a:rect l="l" t="t" r="r" b="b"/>
                <a:pathLst>
                  <a:path w="1636" h="2136" extrusionOk="0">
                    <a:moveTo>
                      <a:pt x="927" y="246"/>
                    </a:moveTo>
                    <a:cubicBezTo>
                      <a:pt x="1207" y="246"/>
                      <a:pt x="1480" y="444"/>
                      <a:pt x="1502" y="768"/>
                    </a:cubicBezTo>
                    <a:cubicBezTo>
                      <a:pt x="1502" y="1101"/>
                      <a:pt x="1235" y="1368"/>
                      <a:pt x="935" y="1368"/>
                    </a:cubicBezTo>
                    <a:cubicBezTo>
                      <a:pt x="435" y="1368"/>
                      <a:pt x="168" y="768"/>
                      <a:pt x="501" y="434"/>
                    </a:cubicBezTo>
                    <a:cubicBezTo>
                      <a:pt x="619" y="305"/>
                      <a:pt x="774" y="246"/>
                      <a:pt x="927" y="246"/>
                    </a:cubicBezTo>
                    <a:close/>
                    <a:moveTo>
                      <a:pt x="935" y="1"/>
                    </a:moveTo>
                    <a:cubicBezTo>
                      <a:pt x="1" y="67"/>
                      <a:pt x="1" y="1435"/>
                      <a:pt x="935" y="1502"/>
                    </a:cubicBezTo>
                    <a:cubicBezTo>
                      <a:pt x="1168" y="1502"/>
                      <a:pt x="1369" y="1402"/>
                      <a:pt x="1502" y="1201"/>
                    </a:cubicBezTo>
                    <a:lnTo>
                      <a:pt x="1502" y="1402"/>
                    </a:lnTo>
                    <a:cubicBezTo>
                      <a:pt x="1502" y="1702"/>
                      <a:pt x="1235" y="1969"/>
                      <a:pt x="935" y="1969"/>
                    </a:cubicBezTo>
                    <a:cubicBezTo>
                      <a:pt x="835" y="1969"/>
                      <a:pt x="768" y="1935"/>
                      <a:pt x="701" y="1902"/>
                    </a:cubicBezTo>
                    <a:cubicBezTo>
                      <a:pt x="682" y="1892"/>
                      <a:pt x="665" y="1888"/>
                      <a:pt x="651" y="1888"/>
                    </a:cubicBezTo>
                    <a:cubicBezTo>
                      <a:pt x="618" y="1888"/>
                      <a:pt x="601" y="1912"/>
                      <a:pt x="601" y="1935"/>
                    </a:cubicBezTo>
                    <a:cubicBezTo>
                      <a:pt x="568" y="1969"/>
                      <a:pt x="568" y="2035"/>
                      <a:pt x="601" y="2035"/>
                    </a:cubicBezTo>
                    <a:cubicBezTo>
                      <a:pt x="701" y="2102"/>
                      <a:pt x="802" y="2102"/>
                      <a:pt x="935" y="2135"/>
                    </a:cubicBezTo>
                    <a:cubicBezTo>
                      <a:pt x="1302" y="2135"/>
                      <a:pt x="1635" y="1802"/>
                      <a:pt x="1635" y="1402"/>
                    </a:cubicBezTo>
                    <a:lnTo>
                      <a:pt x="1635" y="67"/>
                    </a:lnTo>
                    <a:cubicBezTo>
                      <a:pt x="1635" y="34"/>
                      <a:pt x="1602" y="1"/>
                      <a:pt x="1569" y="1"/>
                    </a:cubicBezTo>
                    <a:cubicBezTo>
                      <a:pt x="1535" y="1"/>
                      <a:pt x="1502" y="34"/>
                      <a:pt x="1502" y="67"/>
                    </a:cubicBezTo>
                    <a:lnTo>
                      <a:pt x="1502" y="301"/>
                    </a:lnTo>
                    <a:cubicBezTo>
                      <a:pt x="1369" y="101"/>
                      <a:pt x="1168" y="1"/>
                      <a:pt x="9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6386033" y="4161376"/>
                <a:ext cx="21785" cy="39552"/>
              </a:xfrm>
              <a:custGeom>
                <a:avLst/>
                <a:gdLst/>
                <a:ahLst/>
                <a:cxnLst/>
                <a:rect l="l" t="t" r="r" b="b"/>
                <a:pathLst>
                  <a:path w="835" h="1516" extrusionOk="0">
                    <a:moveTo>
                      <a:pt x="41" y="1"/>
                    </a:moveTo>
                    <a:cubicBezTo>
                      <a:pt x="18" y="1"/>
                      <a:pt x="0" y="32"/>
                      <a:pt x="0" y="81"/>
                    </a:cubicBezTo>
                    <a:lnTo>
                      <a:pt x="0" y="1448"/>
                    </a:lnTo>
                    <a:cubicBezTo>
                      <a:pt x="0" y="1482"/>
                      <a:pt x="34" y="1515"/>
                      <a:pt x="67" y="1515"/>
                    </a:cubicBezTo>
                    <a:cubicBezTo>
                      <a:pt x="100" y="1515"/>
                      <a:pt x="134" y="1482"/>
                      <a:pt x="134" y="1448"/>
                    </a:cubicBezTo>
                    <a:lnTo>
                      <a:pt x="134" y="781"/>
                    </a:lnTo>
                    <a:cubicBezTo>
                      <a:pt x="134" y="748"/>
                      <a:pt x="134" y="748"/>
                      <a:pt x="134" y="748"/>
                    </a:cubicBezTo>
                    <a:cubicBezTo>
                      <a:pt x="200" y="614"/>
                      <a:pt x="234" y="514"/>
                      <a:pt x="334" y="381"/>
                    </a:cubicBezTo>
                    <a:cubicBezTo>
                      <a:pt x="434" y="247"/>
                      <a:pt x="601" y="147"/>
                      <a:pt x="768" y="147"/>
                    </a:cubicBezTo>
                    <a:cubicBezTo>
                      <a:pt x="801" y="147"/>
                      <a:pt x="834" y="114"/>
                      <a:pt x="834" y="81"/>
                    </a:cubicBezTo>
                    <a:cubicBezTo>
                      <a:pt x="834" y="32"/>
                      <a:pt x="816" y="1"/>
                      <a:pt x="794" y="1"/>
                    </a:cubicBezTo>
                    <a:cubicBezTo>
                      <a:pt x="785" y="1"/>
                      <a:pt x="776" y="5"/>
                      <a:pt x="768" y="14"/>
                    </a:cubicBezTo>
                    <a:cubicBezTo>
                      <a:pt x="501" y="14"/>
                      <a:pt x="267" y="147"/>
                      <a:pt x="167" y="381"/>
                    </a:cubicBezTo>
                    <a:cubicBezTo>
                      <a:pt x="134" y="381"/>
                      <a:pt x="134" y="381"/>
                      <a:pt x="134" y="414"/>
                    </a:cubicBezTo>
                    <a:lnTo>
                      <a:pt x="134" y="81"/>
                    </a:lnTo>
                    <a:cubicBezTo>
                      <a:pt x="134" y="54"/>
                      <a:pt x="112" y="5"/>
                      <a:pt x="86" y="5"/>
                    </a:cubicBezTo>
                    <a:cubicBezTo>
                      <a:pt x="80" y="5"/>
                      <a:pt x="73" y="8"/>
                      <a:pt x="67" y="14"/>
                    </a:cubicBezTo>
                    <a:cubicBezTo>
                      <a:pt x="58" y="5"/>
                      <a:pt x="49"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6413870" y="4162471"/>
                <a:ext cx="38326" cy="37570"/>
              </a:xfrm>
              <a:custGeom>
                <a:avLst/>
                <a:gdLst/>
                <a:ahLst/>
                <a:cxnLst/>
                <a:rect l="l" t="t" r="r" b="b"/>
                <a:pathLst>
                  <a:path w="1469" h="1440" extrusionOk="0">
                    <a:moveTo>
                      <a:pt x="768" y="105"/>
                    </a:moveTo>
                    <a:cubicBezTo>
                      <a:pt x="1035" y="105"/>
                      <a:pt x="1268" y="306"/>
                      <a:pt x="1335" y="572"/>
                    </a:cubicBezTo>
                    <a:lnTo>
                      <a:pt x="168" y="572"/>
                    </a:lnTo>
                    <a:cubicBezTo>
                      <a:pt x="234" y="306"/>
                      <a:pt x="468" y="105"/>
                      <a:pt x="768" y="105"/>
                    </a:cubicBezTo>
                    <a:close/>
                    <a:moveTo>
                      <a:pt x="755" y="1"/>
                    </a:moveTo>
                    <a:cubicBezTo>
                      <a:pt x="395" y="1"/>
                      <a:pt x="34" y="243"/>
                      <a:pt x="34" y="706"/>
                    </a:cubicBezTo>
                    <a:cubicBezTo>
                      <a:pt x="1" y="1106"/>
                      <a:pt x="334" y="1440"/>
                      <a:pt x="735" y="1440"/>
                    </a:cubicBezTo>
                    <a:cubicBezTo>
                      <a:pt x="1001" y="1440"/>
                      <a:pt x="1235" y="1340"/>
                      <a:pt x="1368" y="1106"/>
                    </a:cubicBezTo>
                    <a:cubicBezTo>
                      <a:pt x="1368" y="1073"/>
                      <a:pt x="1368" y="1039"/>
                      <a:pt x="1335" y="1006"/>
                    </a:cubicBezTo>
                    <a:cubicBezTo>
                      <a:pt x="1325" y="996"/>
                      <a:pt x="1313" y="992"/>
                      <a:pt x="1300" y="992"/>
                    </a:cubicBezTo>
                    <a:cubicBezTo>
                      <a:pt x="1268" y="992"/>
                      <a:pt x="1235" y="1016"/>
                      <a:pt x="1235" y="1039"/>
                    </a:cubicBezTo>
                    <a:cubicBezTo>
                      <a:pt x="1135" y="1206"/>
                      <a:pt x="935" y="1306"/>
                      <a:pt x="735" y="1306"/>
                    </a:cubicBezTo>
                    <a:cubicBezTo>
                      <a:pt x="434" y="1306"/>
                      <a:pt x="168" y="1039"/>
                      <a:pt x="168" y="739"/>
                    </a:cubicBezTo>
                    <a:lnTo>
                      <a:pt x="1402" y="739"/>
                    </a:lnTo>
                    <a:cubicBezTo>
                      <a:pt x="1435" y="739"/>
                      <a:pt x="1468" y="706"/>
                      <a:pt x="1468" y="672"/>
                    </a:cubicBezTo>
                    <a:cubicBezTo>
                      <a:pt x="1436" y="218"/>
                      <a:pt x="1096" y="1"/>
                      <a:pt x="7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6456526" y="4160854"/>
                <a:ext cx="42657" cy="40074"/>
              </a:xfrm>
              <a:custGeom>
                <a:avLst/>
                <a:gdLst/>
                <a:ahLst/>
                <a:cxnLst/>
                <a:rect l="l" t="t" r="r" b="b"/>
                <a:pathLst>
                  <a:path w="1635" h="1536" extrusionOk="0">
                    <a:moveTo>
                      <a:pt x="926" y="246"/>
                    </a:moveTo>
                    <a:cubicBezTo>
                      <a:pt x="1207" y="246"/>
                      <a:pt x="1480" y="444"/>
                      <a:pt x="1501" y="768"/>
                    </a:cubicBezTo>
                    <a:cubicBezTo>
                      <a:pt x="1501" y="1101"/>
                      <a:pt x="1234" y="1368"/>
                      <a:pt x="934" y="1368"/>
                    </a:cubicBezTo>
                    <a:cubicBezTo>
                      <a:pt x="434" y="1368"/>
                      <a:pt x="167" y="801"/>
                      <a:pt x="501" y="434"/>
                    </a:cubicBezTo>
                    <a:cubicBezTo>
                      <a:pt x="618" y="305"/>
                      <a:pt x="773" y="246"/>
                      <a:pt x="926" y="246"/>
                    </a:cubicBezTo>
                    <a:close/>
                    <a:moveTo>
                      <a:pt x="934" y="1"/>
                    </a:moveTo>
                    <a:cubicBezTo>
                      <a:pt x="0" y="67"/>
                      <a:pt x="0" y="1435"/>
                      <a:pt x="934" y="1535"/>
                    </a:cubicBezTo>
                    <a:cubicBezTo>
                      <a:pt x="1168" y="1502"/>
                      <a:pt x="1368" y="1402"/>
                      <a:pt x="1501" y="1235"/>
                    </a:cubicBezTo>
                    <a:lnTo>
                      <a:pt x="1501" y="1468"/>
                    </a:lnTo>
                    <a:cubicBezTo>
                      <a:pt x="1501" y="1502"/>
                      <a:pt x="1535" y="1535"/>
                      <a:pt x="1568" y="1535"/>
                    </a:cubicBezTo>
                    <a:cubicBezTo>
                      <a:pt x="1601" y="1535"/>
                      <a:pt x="1635" y="1502"/>
                      <a:pt x="1635" y="1468"/>
                    </a:cubicBezTo>
                    <a:lnTo>
                      <a:pt x="1635" y="101"/>
                    </a:lnTo>
                    <a:cubicBezTo>
                      <a:pt x="1635" y="34"/>
                      <a:pt x="1635" y="1"/>
                      <a:pt x="1568" y="1"/>
                    </a:cubicBezTo>
                    <a:cubicBezTo>
                      <a:pt x="1535" y="1"/>
                      <a:pt x="1501" y="34"/>
                      <a:pt x="1501" y="67"/>
                    </a:cubicBezTo>
                    <a:lnTo>
                      <a:pt x="1501" y="301"/>
                    </a:lnTo>
                    <a:cubicBezTo>
                      <a:pt x="1368" y="101"/>
                      <a:pt x="1168" y="1"/>
                      <a:pt x="9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6512226" y="4144313"/>
                <a:ext cx="18289" cy="56615"/>
              </a:xfrm>
              <a:custGeom>
                <a:avLst/>
                <a:gdLst/>
                <a:ahLst/>
                <a:cxnLst/>
                <a:rect l="l" t="t" r="r" b="b"/>
                <a:pathLst>
                  <a:path w="701" h="2170" extrusionOk="0">
                    <a:moveTo>
                      <a:pt x="334" y="1"/>
                    </a:moveTo>
                    <a:cubicBezTo>
                      <a:pt x="300" y="1"/>
                      <a:pt x="267" y="34"/>
                      <a:pt x="267" y="68"/>
                    </a:cubicBezTo>
                    <a:lnTo>
                      <a:pt x="267" y="635"/>
                    </a:lnTo>
                    <a:lnTo>
                      <a:pt x="67" y="635"/>
                    </a:lnTo>
                    <a:cubicBezTo>
                      <a:pt x="0" y="635"/>
                      <a:pt x="0" y="668"/>
                      <a:pt x="0" y="735"/>
                    </a:cubicBezTo>
                    <a:cubicBezTo>
                      <a:pt x="0" y="768"/>
                      <a:pt x="0" y="801"/>
                      <a:pt x="67" y="801"/>
                    </a:cubicBezTo>
                    <a:lnTo>
                      <a:pt x="267" y="801"/>
                    </a:lnTo>
                    <a:lnTo>
                      <a:pt x="267" y="1902"/>
                    </a:lnTo>
                    <a:cubicBezTo>
                      <a:pt x="267" y="2036"/>
                      <a:pt x="367" y="2169"/>
                      <a:pt x="534" y="2169"/>
                    </a:cubicBezTo>
                    <a:cubicBezTo>
                      <a:pt x="567" y="2169"/>
                      <a:pt x="601" y="2136"/>
                      <a:pt x="601" y="2102"/>
                    </a:cubicBezTo>
                    <a:cubicBezTo>
                      <a:pt x="601" y="2036"/>
                      <a:pt x="567" y="2002"/>
                      <a:pt x="534" y="2002"/>
                    </a:cubicBezTo>
                    <a:cubicBezTo>
                      <a:pt x="467" y="2002"/>
                      <a:pt x="400" y="1969"/>
                      <a:pt x="400" y="1902"/>
                    </a:cubicBezTo>
                    <a:lnTo>
                      <a:pt x="400" y="801"/>
                    </a:lnTo>
                    <a:lnTo>
                      <a:pt x="601" y="801"/>
                    </a:lnTo>
                    <a:cubicBezTo>
                      <a:pt x="634" y="801"/>
                      <a:pt x="667" y="768"/>
                      <a:pt x="667" y="735"/>
                    </a:cubicBezTo>
                    <a:cubicBezTo>
                      <a:pt x="701" y="668"/>
                      <a:pt x="667" y="635"/>
                      <a:pt x="601" y="635"/>
                    </a:cubicBezTo>
                    <a:lnTo>
                      <a:pt x="400" y="635"/>
                    </a:lnTo>
                    <a:lnTo>
                      <a:pt x="400" y="68"/>
                    </a:lnTo>
                    <a:cubicBezTo>
                      <a:pt x="400" y="34"/>
                      <a:pt x="367"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6548777" y="4144313"/>
                <a:ext cx="3496" cy="56615"/>
              </a:xfrm>
              <a:custGeom>
                <a:avLst/>
                <a:gdLst/>
                <a:ahLst/>
                <a:cxnLst/>
                <a:rect l="l" t="t" r="r" b="b"/>
                <a:pathLst>
                  <a:path w="134" h="2170" extrusionOk="0">
                    <a:moveTo>
                      <a:pt x="67" y="1"/>
                    </a:moveTo>
                    <a:cubicBezTo>
                      <a:pt x="33" y="1"/>
                      <a:pt x="0" y="34"/>
                      <a:pt x="0" y="68"/>
                    </a:cubicBezTo>
                    <a:lnTo>
                      <a:pt x="0" y="1635"/>
                    </a:lnTo>
                    <a:cubicBezTo>
                      <a:pt x="0" y="1669"/>
                      <a:pt x="33" y="1702"/>
                      <a:pt x="67" y="1702"/>
                    </a:cubicBezTo>
                    <a:cubicBezTo>
                      <a:pt x="100" y="1702"/>
                      <a:pt x="134" y="1669"/>
                      <a:pt x="134" y="1635"/>
                    </a:cubicBezTo>
                    <a:lnTo>
                      <a:pt x="134" y="68"/>
                    </a:lnTo>
                    <a:cubicBezTo>
                      <a:pt x="134" y="34"/>
                      <a:pt x="100" y="1"/>
                      <a:pt x="67" y="1"/>
                    </a:cubicBezTo>
                    <a:close/>
                    <a:moveTo>
                      <a:pt x="67" y="1936"/>
                    </a:moveTo>
                    <a:cubicBezTo>
                      <a:pt x="33" y="1936"/>
                      <a:pt x="0" y="1969"/>
                      <a:pt x="0" y="2002"/>
                    </a:cubicBezTo>
                    <a:lnTo>
                      <a:pt x="0" y="2102"/>
                    </a:lnTo>
                    <a:cubicBezTo>
                      <a:pt x="0" y="2136"/>
                      <a:pt x="33" y="2169"/>
                      <a:pt x="67" y="2169"/>
                    </a:cubicBezTo>
                    <a:cubicBezTo>
                      <a:pt x="100" y="2169"/>
                      <a:pt x="134" y="2136"/>
                      <a:pt x="134" y="2102"/>
                    </a:cubicBezTo>
                    <a:lnTo>
                      <a:pt x="134" y="2002"/>
                    </a:lnTo>
                    <a:cubicBezTo>
                      <a:pt x="134" y="1969"/>
                      <a:pt x="100" y="1936"/>
                      <a:pt x="67" y="193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5780272" y="4393125"/>
                <a:ext cx="59798" cy="57633"/>
              </a:xfrm>
              <a:custGeom>
                <a:avLst/>
                <a:gdLst/>
                <a:ahLst/>
                <a:cxnLst/>
                <a:rect l="l" t="t" r="r" b="b"/>
                <a:pathLst>
                  <a:path w="2292" h="2209" extrusionOk="0">
                    <a:moveTo>
                      <a:pt x="1443" y="1"/>
                    </a:moveTo>
                    <a:cubicBezTo>
                      <a:pt x="1" y="1"/>
                      <a:pt x="1" y="2209"/>
                      <a:pt x="1443" y="2209"/>
                    </a:cubicBezTo>
                    <a:cubicBezTo>
                      <a:pt x="1474" y="2209"/>
                      <a:pt x="1505" y="2208"/>
                      <a:pt x="1537" y="2206"/>
                    </a:cubicBezTo>
                    <a:cubicBezTo>
                      <a:pt x="1771" y="2206"/>
                      <a:pt x="2038" y="2106"/>
                      <a:pt x="2238" y="1972"/>
                    </a:cubicBezTo>
                    <a:cubicBezTo>
                      <a:pt x="2292" y="1918"/>
                      <a:pt x="2236" y="1820"/>
                      <a:pt x="2178" y="1820"/>
                    </a:cubicBezTo>
                    <a:cubicBezTo>
                      <a:pt x="2164" y="1820"/>
                      <a:pt x="2150" y="1826"/>
                      <a:pt x="2138" y="1839"/>
                    </a:cubicBezTo>
                    <a:cubicBezTo>
                      <a:pt x="1971" y="1972"/>
                      <a:pt x="1737" y="2039"/>
                      <a:pt x="1537" y="2039"/>
                    </a:cubicBezTo>
                    <a:cubicBezTo>
                      <a:pt x="270" y="2039"/>
                      <a:pt x="270" y="171"/>
                      <a:pt x="1537" y="171"/>
                    </a:cubicBezTo>
                    <a:cubicBezTo>
                      <a:pt x="1737" y="171"/>
                      <a:pt x="1971" y="237"/>
                      <a:pt x="2138" y="371"/>
                    </a:cubicBezTo>
                    <a:cubicBezTo>
                      <a:pt x="2154" y="388"/>
                      <a:pt x="2171" y="396"/>
                      <a:pt x="2188" y="396"/>
                    </a:cubicBezTo>
                    <a:cubicBezTo>
                      <a:pt x="2204" y="396"/>
                      <a:pt x="2221" y="388"/>
                      <a:pt x="2238" y="371"/>
                    </a:cubicBezTo>
                    <a:cubicBezTo>
                      <a:pt x="2271" y="338"/>
                      <a:pt x="2271" y="304"/>
                      <a:pt x="2238" y="271"/>
                    </a:cubicBezTo>
                    <a:cubicBezTo>
                      <a:pt x="2038" y="104"/>
                      <a:pt x="1804" y="37"/>
                      <a:pt x="1537" y="37"/>
                    </a:cubicBezTo>
                    <a:lnTo>
                      <a:pt x="1537" y="4"/>
                    </a:lnTo>
                    <a:cubicBezTo>
                      <a:pt x="1505" y="2"/>
                      <a:pt x="1474" y="1"/>
                      <a:pt x="14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5851704" y="4411465"/>
                <a:ext cx="46753" cy="39396"/>
              </a:xfrm>
              <a:custGeom>
                <a:avLst/>
                <a:gdLst/>
                <a:ahLst/>
                <a:cxnLst/>
                <a:rect l="l" t="t" r="r" b="b"/>
                <a:pathLst>
                  <a:path w="1792" h="1510" extrusionOk="0">
                    <a:moveTo>
                      <a:pt x="784" y="144"/>
                    </a:moveTo>
                    <a:cubicBezTo>
                      <a:pt x="941" y="144"/>
                      <a:pt x="1102" y="203"/>
                      <a:pt x="1234" y="335"/>
                    </a:cubicBezTo>
                    <a:cubicBezTo>
                      <a:pt x="1592" y="726"/>
                      <a:pt x="1315" y="1370"/>
                      <a:pt x="775" y="1370"/>
                    </a:cubicBezTo>
                    <a:cubicBezTo>
                      <a:pt x="761" y="1370"/>
                      <a:pt x="748" y="1370"/>
                      <a:pt x="734" y="1369"/>
                    </a:cubicBezTo>
                    <a:cubicBezTo>
                      <a:pt x="400" y="1369"/>
                      <a:pt x="167" y="1069"/>
                      <a:pt x="167" y="769"/>
                    </a:cubicBezTo>
                    <a:cubicBezTo>
                      <a:pt x="167" y="389"/>
                      <a:pt x="466" y="144"/>
                      <a:pt x="784" y="144"/>
                    </a:cubicBezTo>
                    <a:close/>
                    <a:moveTo>
                      <a:pt x="776" y="0"/>
                    </a:moveTo>
                    <a:cubicBezTo>
                      <a:pt x="762" y="0"/>
                      <a:pt x="748" y="1"/>
                      <a:pt x="734" y="2"/>
                    </a:cubicBezTo>
                    <a:cubicBezTo>
                      <a:pt x="334" y="2"/>
                      <a:pt x="0" y="335"/>
                      <a:pt x="33" y="769"/>
                    </a:cubicBezTo>
                    <a:cubicBezTo>
                      <a:pt x="33" y="1213"/>
                      <a:pt x="404" y="1510"/>
                      <a:pt x="789" y="1510"/>
                    </a:cubicBezTo>
                    <a:cubicBezTo>
                      <a:pt x="982" y="1510"/>
                      <a:pt x="1179" y="1436"/>
                      <a:pt x="1334" y="1269"/>
                    </a:cubicBezTo>
                    <a:cubicBezTo>
                      <a:pt x="1792" y="779"/>
                      <a:pt x="1449" y="0"/>
                      <a:pt x="7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5906517" y="4412352"/>
                <a:ext cx="60085" cy="40074"/>
              </a:xfrm>
              <a:custGeom>
                <a:avLst/>
                <a:gdLst/>
                <a:ahLst/>
                <a:cxnLst/>
                <a:rect l="l" t="t" r="r" b="b"/>
                <a:pathLst>
                  <a:path w="2303" h="1536" extrusionOk="0">
                    <a:moveTo>
                      <a:pt x="67" y="1"/>
                    </a:moveTo>
                    <a:cubicBezTo>
                      <a:pt x="34" y="1"/>
                      <a:pt x="1" y="34"/>
                      <a:pt x="1" y="68"/>
                    </a:cubicBezTo>
                    <a:lnTo>
                      <a:pt x="1" y="1469"/>
                    </a:lnTo>
                    <a:cubicBezTo>
                      <a:pt x="1" y="1502"/>
                      <a:pt x="34" y="1502"/>
                      <a:pt x="67" y="1502"/>
                    </a:cubicBezTo>
                    <a:lnTo>
                      <a:pt x="101" y="1502"/>
                    </a:lnTo>
                    <a:cubicBezTo>
                      <a:pt x="134" y="1502"/>
                      <a:pt x="134" y="1469"/>
                      <a:pt x="134" y="1469"/>
                    </a:cubicBezTo>
                    <a:lnTo>
                      <a:pt x="134" y="635"/>
                    </a:lnTo>
                    <a:cubicBezTo>
                      <a:pt x="134" y="318"/>
                      <a:pt x="367" y="159"/>
                      <a:pt x="601" y="159"/>
                    </a:cubicBezTo>
                    <a:cubicBezTo>
                      <a:pt x="834" y="159"/>
                      <a:pt x="1068" y="318"/>
                      <a:pt x="1068" y="635"/>
                    </a:cubicBezTo>
                    <a:lnTo>
                      <a:pt x="1068" y="1469"/>
                    </a:lnTo>
                    <a:lnTo>
                      <a:pt x="1135" y="1469"/>
                    </a:lnTo>
                    <a:cubicBezTo>
                      <a:pt x="1135" y="1435"/>
                      <a:pt x="1168" y="1435"/>
                      <a:pt x="1168" y="1435"/>
                    </a:cubicBezTo>
                    <a:lnTo>
                      <a:pt x="1168" y="601"/>
                    </a:lnTo>
                    <a:cubicBezTo>
                      <a:pt x="1168" y="284"/>
                      <a:pt x="1402" y="126"/>
                      <a:pt x="1635" y="126"/>
                    </a:cubicBezTo>
                    <a:cubicBezTo>
                      <a:pt x="1869" y="126"/>
                      <a:pt x="2102" y="284"/>
                      <a:pt x="2102" y="601"/>
                    </a:cubicBezTo>
                    <a:lnTo>
                      <a:pt x="2169" y="1469"/>
                    </a:lnTo>
                    <a:cubicBezTo>
                      <a:pt x="2169" y="1502"/>
                      <a:pt x="2202" y="1535"/>
                      <a:pt x="2235" y="1535"/>
                    </a:cubicBezTo>
                    <a:cubicBezTo>
                      <a:pt x="2269" y="1535"/>
                      <a:pt x="2302" y="1502"/>
                      <a:pt x="2302" y="1469"/>
                    </a:cubicBezTo>
                    <a:lnTo>
                      <a:pt x="2302" y="635"/>
                    </a:lnTo>
                    <a:cubicBezTo>
                      <a:pt x="2302" y="268"/>
                      <a:pt x="2035" y="1"/>
                      <a:pt x="1702" y="1"/>
                    </a:cubicBezTo>
                    <a:cubicBezTo>
                      <a:pt x="1468" y="1"/>
                      <a:pt x="1268" y="134"/>
                      <a:pt x="1168" y="334"/>
                    </a:cubicBezTo>
                    <a:cubicBezTo>
                      <a:pt x="1041" y="116"/>
                      <a:pt x="834" y="7"/>
                      <a:pt x="624" y="7"/>
                    </a:cubicBezTo>
                    <a:cubicBezTo>
                      <a:pt x="448" y="7"/>
                      <a:pt x="270" y="83"/>
                      <a:pt x="134" y="234"/>
                    </a:cubicBezTo>
                    <a:lnTo>
                      <a:pt x="134" y="68"/>
                    </a:lnTo>
                    <a:cubicBezTo>
                      <a:pt x="134" y="34"/>
                      <a:pt x="101" y="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5983088" y="4412352"/>
                <a:ext cx="60946" cy="40074"/>
              </a:xfrm>
              <a:custGeom>
                <a:avLst/>
                <a:gdLst/>
                <a:ahLst/>
                <a:cxnLst/>
                <a:rect l="l" t="t" r="r" b="b"/>
                <a:pathLst>
                  <a:path w="2336" h="1536" extrusionOk="0">
                    <a:moveTo>
                      <a:pt x="68" y="1"/>
                    </a:moveTo>
                    <a:cubicBezTo>
                      <a:pt x="34" y="1"/>
                      <a:pt x="1" y="34"/>
                      <a:pt x="1" y="68"/>
                    </a:cubicBezTo>
                    <a:lnTo>
                      <a:pt x="1" y="1469"/>
                    </a:lnTo>
                    <a:cubicBezTo>
                      <a:pt x="1" y="1502"/>
                      <a:pt x="34" y="1502"/>
                      <a:pt x="68" y="1502"/>
                    </a:cubicBezTo>
                    <a:lnTo>
                      <a:pt x="101" y="1502"/>
                    </a:lnTo>
                    <a:cubicBezTo>
                      <a:pt x="134" y="1502"/>
                      <a:pt x="134" y="1469"/>
                      <a:pt x="134" y="1469"/>
                    </a:cubicBezTo>
                    <a:lnTo>
                      <a:pt x="134" y="635"/>
                    </a:lnTo>
                    <a:cubicBezTo>
                      <a:pt x="134" y="318"/>
                      <a:pt x="368" y="159"/>
                      <a:pt x="601" y="159"/>
                    </a:cubicBezTo>
                    <a:cubicBezTo>
                      <a:pt x="835" y="159"/>
                      <a:pt x="1068" y="318"/>
                      <a:pt x="1068" y="635"/>
                    </a:cubicBezTo>
                    <a:lnTo>
                      <a:pt x="1068" y="1469"/>
                    </a:lnTo>
                    <a:lnTo>
                      <a:pt x="1135" y="1469"/>
                    </a:lnTo>
                    <a:cubicBezTo>
                      <a:pt x="1135" y="1435"/>
                      <a:pt x="1168" y="1435"/>
                      <a:pt x="1168" y="1435"/>
                    </a:cubicBezTo>
                    <a:lnTo>
                      <a:pt x="1168" y="601"/>
                    </a:lnTo>
                    <a:cubicBezTo>
                      <a:pt x="1168" y="334"/>
                      <a:pt x="1369" y="101"/>
                      <a:pt x="1635" y="101"/>
                    </a:cubicBezTo>
                    <a:cubicBezTo>
                      <a:pt x="1902" y="134"/>
                      <a:pt x="2102" y="334"/>
                      <a:pt x="2102" y="601"/>
                    </a:cubicBezTo>
                    <a:lnTo>
                      <a:pt x="2169" y="1469"/>
                    </a:lnTo>
                    <a:cubicBezTo>
                      <a:pt x="2169" y="1502"/>
                      <a:pt x="2203" y="1535"/>
                      <a:pt x="2236" y="1535"/>
                    </a:cubicBezTo>
                    <a:cubicBezTo>
                      <a:pt x="2303" y="1535"/>
                      <a:pt x="2336" y="1502"/>
                      <a:pt x="2336" y="1469"/>
                    </a:cubicBezTo>
                    <a:lnTo>
                      <a:pt x="2336" y="635"/>
                    </a:lnTo>
                    <a:cubicBezTo>
                      <a:pt x="2336" y="268"/>
                      <a:pt x="2036" y="1"/>
                      <a:pt x="1702" y="1"/>
                    </a:cubicBezTo>
                    <a:cubicBezTo>
                      <a:pt x="1469" y="1"/>
                      <a:pt x="1269" y="134"/>
                      <a:pt x="1168" y="334"/>
                    </a:cubicBezTo>
                    <a:cubicBezTo>
                      <a:pt x="1068" y="134"/>
                      <a:pt x="835" y="1"/>
                      <a:pt x="635" y="1"/>
                    </a:cubicBezTo>
                    <a:cubicBezTo>
                      <a:pt x="435" y="1"/>
                      <a:pt x="268" y="68"/>
                      <a:pt x="168" y="234"/>
                    </a:cubicBezTo>
                    <a:lnTo>
                      <a:pt x="168" y="68"/>
                    </a:lnTo>
                    <a:cubicBezTo>
                      <a:pt x="168" y="34"/>
                      <a:pt x="134" y="1"/>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6055329" y="4411491"/>
                <a:ext cx="38326" cy="39187"/>
              </a:xfrm>
              <a:custGeom>
                <a:avLst/>
                <a:gdLst/>
                <a:ahLst/>
                <a:cxnLst/>
                <a:rect l="l" t="t" r="r" b="b"/>
                <a:pathLst>
                  <a:path w="1469" h="1502" extrusionOk="0">
                    <a:moveTo>
                      <a:pt x="734" y="134"/>
                    </a:moveTo>
                    <a:cubicBezTo>
                      <a:pt x="1001" y="134"/>
                      <a:pt x="1268" y="367"/>
                      <a:pt x="1302" y="634"/>
                    </a:cubicBezTo>
                    <a:lnTo>
                      <a:pt x="167" y="634"/>
                    </a:lnTo>
                    <a:cubicBezTo>
                      <a:pt x="201" y="367"/>
                      <a:pt x="434" y="167"/>
                      <a:pt x="734" y="134"/>
                    </a:cubicBezTo>
                    <a:close/>
                    <a:moveTo>
                      <a:pt x="734" y="1"/>
                    </a:moveTo>
                    <a:cubicBezTo>
                      <a:pt x="334" y="1"/>
                      <a:pt x="1" y="334"/>
                      <a:pt x="1" y="768"/>
                    </a:cubicBezTo>
                    <a:cubicBezTo>
                      <a:pt x="1" y="1168"/>
                      <a:pt x="334" y="1502"/>
                      <a:pt x="734" y="1502"/>
                    </a:cubicBezTo>
                    <a:cubicBezTo>
                      <a:pt x="968" y="1502"/>
                      <a:pt x="1201" y="1368"/>
                      <a:pt x="1335" y="1168"/>
                    </a:cubicBezTo>
                    <a:cubicBezTo>
                      <a:pt x="1368" y="1135"/>
                      <a:pt x="1335" y="1068"/>
                      <a:pt x="1302" y="1068"/>
                    </a:cubicBezTo>
                    <a:cubicBezTo>
                      <a:pt x="1285" y="1051"/>
                      <a:pt x="1268" y="1043"/>
                      <a:pt x="1252" y="1043"/>
                    </a:cubicBezTo>
                    <a:cubicBezTo>
                      <a:pt x="1235" y="1043"/>
                      <a:pt x="1218" y="1051"/>
                      <a:pt x="1201" y="1068"/>
                    </a:cubicBezTo>
                    <a:cubicBezTo>
                      <a:pt x="1101" y="1235"/>
                      <a:pt x="935" y="1368"/>
                      <a:pt x="734" y="1368"/>
                    </a:cubicBezTo>
                    <a:cubicBezTo>
                      <a:pt x="401" y="1335"/>
                      <a:pt x="134" y="1101"/>
                      <a:pt x="134" y="768"/>
                    </a:cubicBezTo>
                    <a:lnTo>
                      <a:pt x="1402" y="768"/>
                    </a:lnTo>
                    <a:cubicBezTo>
                      <a:pt x="1435" y="768"/>
                      <a:pt x="1468" y="734"/>
                      <a:pt x="1468" y="701"/>
                    </a:cubicBezTo>
                    <a:cubicBezTo>
                      <a:pt x="1435" y="301"/>
                      <a:pt x="1135" y="1"/>
                      <a:pt x="7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6108420" y="4411491"/>
                <a:ext cx="32221" cy="40048"/>
              </a:xfrm>
              <a:custGeom>
                <a:avLst/>
                <a:gdLst/>
                <a:ahLst/>
                <a:cxnLst/>
                <a:rect l="l" t="t" r="r" b="b"/>
                <a:pathLst>
                  <a:path w="1235" h="1535" extrusionOk="0">
                    <a:moveTo>
                      <a:pt x="67" y="1"/>
                    </a:moveTo>
                    <a:cubicBezTo>
                      <a:pt x="34" y="34"/>
                      <a:pt x="0" y="67"/>
                      <a:pt x="0" y="101"/>
                    </a:cubicBezTo>
                    <a:lnTo>
                      <a:pt x="0" y="1468"/>
                    </a:lnTo>
                    <a:cubicBezTo>
                      <a:pt x="0" y="1502"/>
                      <a:pt x="34" y="1502"/>
                      <a:pt x="34" y="1502"/>
                    </a:cubicBezTo>
                    <a:lnTo>
                      <a:pt x="100" y="1502"/>
                    </a:lnTo>
                    <a:cubicBezTo>
                      <a:pt x="100" y="1468"/>
                      <a:pt x="100" y="1468"/>
                      <a:pt x="100" y="1468"/>
                    </a:cubicBezTo>
                    <a:lnTo>
                      <a:pt x="100" y="634"/>
                    </a:lnTo>
                    <a:cubicBezTo>
                      <a:pt x="100" y="367"/>
                      <a:pt x="301" y="167"/>
                      <a:pt x="567" y="134"/>
                    </a:cubicBezTo>
                    <a:cubicBezTo>
                      <a:pt x="834" y="134"/>
                      <a:pt x="1034" y="367"/>
                      <a:pt x="1034" y="634"/>
                    </a:cubicBezTo>
                    <a:lnTo>
                      <a:pt x="1068" y="1468"/>
                    </a:lnTo>
                    <a:cubicBezTo>
                      <a:pt x="1068" y="1502"/>
                      <a:pt x="1101" y="1535"/>
                      <a:pt x="1168" y="1535"/>
                    </a:cubicBezTo>
                    <a:cubicBezTo>
                      <a:pt x="1201" y="1535"/>
                      <a:pt x="1235" y="1502"/>
                      <a:pt x="1235" y="1468"/>
                    </a:cubicBezTo>
                    <a:lnTo>
                      <a:pt x="1235" y="634"/>
                    </a:lnTo>
                    <a:cubicBezTo>
                      <a:pt x="1235" y="262"/>
                      <a:pt x="918" y="19"/>
                      <a:pt x="597" y="19"/>
                    </a:cubicBezTo>
                    <a:cubicBezTo>
                      <a:pt x="429" y="19"/>
                      <a:pt x="260" y="85"/>
                      <a:pt x="134" y="234"/>
                    </a:cubicBezTo>
                    <a:lnTo>
                      <a:pt x="134" y="101"/>
                    </a:lnTo>
                    <a:cubicBezTo>
                      <a:pt x="134" y="67"/>
                      <a:pt x="100" y="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6152797" y="4394090"/>
                <a:ext cx="18315" cy="56589"/>
              </a:xfrm>
              <a:custGeom>
                <a:avLst/>
                <a:gdLst/>
                <a:ahLst/>
                <a:cxnLst/>
                <a:rect l="l" t="t" r="r" b="b"/>
                <a:pathLst>
                  <a:path w="702" h="2169" extrusionOk="0">
                    <a:moveTo>
                      <a:pt x="334" y="0"/>
                    </a:moveTo>
                    <a:cubicBezTo>
                      <a:pt x="301" y="0"/>
                      <a:pt x="267" y="34"/>
                      <a:pt x="267" y="100"/>
                    </a:cubicBezTo>
                    <a:lnTo>
                      <a:pt x="267" y="668"/>
                    </a:lnTo>
                    <a:lnTo>
                      <a:pt x="67" y="668"/>
                    </a:lnTo>
                    <a:cubicBezTo>
                      <a:pt x="1" y="668"/>
                      <a:pt x="1" y="701"/>
                      <a:pt x="1" y="734"/>
                    </a:cubicBezTo>
                    <a:cubicBezTo>
                      <a:pt x="1" y="768"/>
                      <a:pt x="1" y="801"/>
                      <a:pt x="67" y="801"/>
                    </a:cubicBezTo>
                    <a:lnTo>
                      <a:pt x="267" y="801"/>
                    </a:lnTo>
                    <a:lnTo>
                      <a:pt x="267" y="1935"/>
                    </a:lnTo>
                    <a:cubicBezTo>
                      <a:pt x="267" y="2069"/>
                      <a:pt x="368" y="2169"/>
                      <a:pt x="534" y="2169"/>
                    </a:cubicBezTo>
                    <a:cubicBezTo>
                      <a:pt x="568" y="2169"/>
                      <a:pt x="601" y="2135"/>
                      <a:pt x="601" y="2102"/>
                    </a:cubicBezTo>
                    <a:cubicBezTo>
                      <a:pt x="601" y="2069"/>
                      <a:pt x="568" y="2035"/>
                      <a:pt x="534" y="2035"/>
                    </a:cubicBezTo>
                    <a:cubicBezTo>
                      <a:pt x="468" y="2035"/>
                      <a:pt x="401" y="1968"/>
                      <a:pt x="401" y="1935"/>
                    </a:cubicBezTo>
                    <a:lnTo>
                      <a:pt x="401" y="801"/>
                    </a:lnTo>
                    <a:lnTo>
                      <a:pt x="601" y="801"/>
                    </a:lnTo>
                    <a:cubicBezTo>
                      <a:pt x="634" y="801"/>
                      <a:pt x="668" y="768"/>
                      <a:pt x="668" y="734"/>
                    </a:cubicBezTo>
                    <a:cubicBezTo>
                      <a:pt x="701" y="701"/>
                      <a:pt x="668" y="634"/>
                      <a:pt x="601" y="634"/>
                    </a:cubicBezTo>
                    <a:lnTo>
                      <a:pt x="401" y="634"/>
                    </a:lnTo>
                    <a:lnTo>
                      <a:pt x="401" y="100"/>
                    </a:lnTo>
                    <a:cubicBezTo>
                      <a:pt x="401" y="34"/>
                      <a:pt x="368" y="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6625348" y="967895"/>
                <a:ext cx="282007" cy="134050"/>
              </a:xfrm>
              <a:custGeom>
                <a:avLst/>
                <a:gdLst/>
                <a:ahLst/>
                <a:cxnLst/>
                <a:rect l="l" t="t" r="r" b="b"/>
                <a:pathLst>
                  <a:path w="10809" h="5138" extrusionOk="0">
                    <a:moveTo>
                      <a:pt x="1" y="0"/>
                    </a:moveTo>
                    <a:lnTo>
                      <a:pt x="1" y="5137"/>
                    </a:lnTo>
                    <a:lnTo>
                      <a:pt x="10808" y="5137"/>
                    </a:lnTo>
                    <a:lnTo>
                      <a:pt x="10808" y="0"/>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a:off x="6686266" y="1005098"/>
                <a:ext cx="36578" cy="56798"/>
              </a:xfrm>
              <a:custGeom>
                <a:avLst/>
                <a:gdLst/>
                <a:ahLst/>
                <a:cxnLst/>
                <a:rect l="l" t="t" r="r" b="b"/>
                <a:pathLst>
                  <a:path w="1402" h="2177" extrusionOk="0">
                    <a:moveTo>
                      <a:pt x="180" y="0"/>
                    </a:moveTo>
                    <a:cubicBezTo>
                      <a:pt x="92" y="0"/>
                      <a:pt x="1" y="58"/>
                      <a:pt x="1" y="175"/>
                    </a:cubicBezTo>
                    <a:lnTo>
                      <a:pt x="1" y="1976"/>
                    </a:lnTo>
                    <a:cubicBezTo>
                      <a:pt x="1" y="2077"/>
                      <a:pt x="67" y="2177"/>
                      <a:pt x="167" y="2177"/>
                    </a:cubicBezTo>
                    <a:lnTo>
                      <a:pt x="1168" y="2177"/>
                    </a:lnTo>
                    <a:cubicBezTo>
                      <a:pt x="1402" y="2177"/>
                      <a:pt x="1402" y="1843"/>
                      <a:pt x="1168" y="1843"/>
                    </a:cubicBezTo>
                    <a:lnTo>
                      <a:pt x="334" y="1843"/>
                    </a:lnTo>
                    <a:lnTo>
                      <a:pt x="334" y="175"/>
                    </a:lnTo>
                    <a:cubicBezTo>
                      <a:pt x="351" y="58"/>
                      <a:pt x="267"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6733252" y="1005307"/>
                <a:ext cx="8740" cy="55728"/>
              </a:xfrm>
              <a:custGeom>
                <a:avLst/>
                <a:gdLst/>
                <a:ahLst/>
                <a:cxnLst/>
                <a:rect l="l" t="t" r="r" b="b"/>
                <a:pathLst>
                  <a:path w="335" h="2136" extrusionOk="0">
                    <a:moveTo>
                      <a:pt x="168" y="0"/>
                    </a:moveTo>
                    <a:cubicBezTo>
                      <a:pt x="68" y="0"/>
                      <a:pt x="1" y="67"/>
                      <a:pt x="1" y="167"/>
                    </a:cubicBezTo>
                    <a:lnTo>
                      <a:pt x="1" y="1968"/>
                    </a:lnTo>
                    <a:cubicBezTo>
                      <a:pt x="1" y="2069"/>
                      <a:pt x="68" y="2135"/>
                      <a:pt x="168" y="2135"/>
                    </a:cubicBezTo>
                    <a:cubicBezTo>
                      <a:pt x="234" y="2135"/>
                      <a:pt x="334" y="2069"/>
                      <a:pt x="334" y="1968"/>
                    </a:cubicBezTo>
                    <a:lnTo>
                      <a:pt x="334" y="167"/>
                    </a:lnTo>
                    <a:cubicBezTo>
                      <a:pt x="334" y="67"/>
                      <a:pt x="234" y="0"/>
                      <a:pt x="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6753263" y="1005855"/>
                <a:ext cx="49649" cy="55180"/>
              </a:xfrm>
              <a:custGeom>
                <a:avLst/>
                <a:gdLst/>
                <a:ahLst/>
                <a:cxnLst/>
                <a:rect l="l" t="t" r="r" b="b"/>
                <a:pathLst>
                  <a:path w="1903" h="2115" extrusionOk="0">
                    <a:moveTo>
                      <a:pt x="1695" y="0"/>
                    </a:moveTo>
                    <a:cubicBezTo>
                      <a:pt x="1623" y="0"/>
                      <a:pt x="1560" y="38"/>
                      <a:pt x="1535" y="113"/>
                    </a:cubicBezTo>
                    <a:lnTo>
                      <a:pt x="935" y="1547"/>
                    </a:lnTo>
                    <a:lnTo>
                      <a:pt x="368" y="146"/>
                    </a:lnTo>
                    <a:cubicBezTo>
                      <a:pt x="357" y="81"/>
                      <a:pt x="311" y="55"/>
                      <a:pt x="257" y="55"/>
                    </a:cubicBezTo>
                    <a:cubicBezTo>
                      <a:pt x="145" y="55"/>
                      <a:pt x="0" y="167"/>
                      <a:pt x="68" y="280"/>
                    </a:cubicBezTo>
                    <a:lnTo>
                      <a:pt x="835" y="2081"/>
                    </a:lnTo>
                    <a:cubicBezTo>
                      <a:pt x="835" y="2081"/>
                      <a:pt x="835" y="2114"/>
                      <a:pt x="835" y="2114"/>
                    </a:cubicBezTo>
                    <a:lnTo>
                      <a:pt x="935" y="2048"/>
                    </a:lnTo>
                    <a:lnTo>
                      <a:pt x="1102" y="2048"/>
                    </a:lnTo>
                    <a:lnTo>
                      <a:pt x="1869" y="246"/>
                    </a:lnTo>
                    <a:cubicBezTo>
                      <a:pt x="1902" y="146"/>
                      <a:pt x="1869" y="46"/>
                      <a:pt x="1769" y="13"/>
                    </a:cubicBezTo>
                    <a:cubicBezTo>
                      <a:pt x="1744" y="4"/>
                      <a:pt x="1719" y="0"/>
                      <a:pt x="16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6815068" y="1005307"/>
                <a:ext cx="36578" cy="56589"/>
              </a:xfrm>
              <a:custGeom>
                <a:avLst/>
                <a:gdLst/>
                <a:ahLst/>
                <a:cxnLst/>
                <a:rect l="l" t="t" r="r" b="b"/>
                <a:pathLst>
                  <a:path w="1402" h="2169" extrusionOk="0">
                    <a:moveTo>
                      <a:pt x="167" y="0"/>
                    </a:moveTo>
                    <a:cubicBezTo>
                      <a:pt x="67" y="0"/>
                      <a:pt x="0" y="67"/>
                      <a:pt x="0" y="167"/>
                    </a:cubicBezTo>
                    <a:lnTo>
                      <a:pt x="0" y="1968"/>
                    </a:lnTo>
                    <a:cubicBezTo>
                      <a:pt x="0" y="2069"/>
                      <a:pt x="67" y="2169"/>
                      <a:pt x="167" y="2169"/>
                    </a:cubicBezTo>
                    <a:lnTo>
                      <a:pt x="1168" y="2169"/>
                    </a:lnTo>
                    <a:cubicBezTo>
                      <a:pt x="1401" y="2169"/>
                      <a:pt x="1401" y="1802"/>
                      <a:pt x="1168" y="1802"/>
                    </a:cubicBezTo>
                    <a:lnTo>
                      <a:pt x="334" y="1802"/>
                    </a:lnTo>
                    <a:lnTo>
                      <a:pt x="334" y="1235"/>
                    </a:lnTo>
                    <a:lnTo>
                      <a:pt x="1068" y="1235"/>
                    </a:lnTo>
                    <a:cubicBezTo>
                      <a:pt x="1268" y="1201"/>
                      <a:pt x="1268" y="934"/>
                      <a:pt x="1068" y="901"/>
                    </a:cubicBezTo>
                    <a:lnTo>
                      <a:pt x="334" y="901"/>
                    </a:lnTo>
                    <a:lnTo>
                      <a:pt x="334" y="334"/>
                    </a:lnTo>
                    <a:lnTo>
                      <a:pt x="1168" y="334"/>
                    </a:lnTo>
                    <a:cubicBezTo>
                      <a:pt x="1268" y="334"/>
                      <a:pt x="1368" y="267"/>
                      <a:pt x="1368" y="167"/>
                    </a:cubicBezTo>
                    <a:cubicBezTo>
                      <a:pt x="1368" y="67"/>
                      <a:pt x="1268" y="0"/>
                      <a:pt x="1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a:off x="6960410" y="967895"/>
                <a:ext cx="282868" cy="134050"/>
              </a:xfrm>
              <a:custGeom>
                <a:avLst/>
                <a:gdLst/>
                <a:ahLst/>
                <a:cxnLst/>
                <a:rect l="l" t="t" r="r" b="b"/>
                <a:pathLst>
                  <a:path w="10842" h="5138" extrusionOk="0">
                    <a:moveTo>
                      <a:pt x="0" y="0"/>
                    </a:moveTo>
                    <a:lnTo>
                      <a:pt x="0" y="5137"/>
                    </a:lnTo>
                    <a:lnTo>
                      <a:pt x="10841" y="5137"/>
                    </a:lnTo>
                    <a:lnTo>
                      <a:pt x="10841"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a:off x="6984777" y="1004446"/>
                <a:ext cx="82679" cy="23507"/>
              </a:xfrm>
              <a:custGeom>
                <a:avLst/>
                <a:gdLst/>
                <a:ahLst/>
                <a:cxnLst/>
                <a:rect l="l" t="t" r="r" b="b"/>
                <a:pathLst>
                  <a:path w="3169" h="901" extrusionOk="0">
                    <a:moveTo>
                      <a:pt x="1601" y="0"/>
                    </a:moveTo>
                    <a:cubicBezTo>
                      <a:pt x="1268" y="0"/>
                      <a:pt x="934" y="67"/>
                      <a:pt x="667" y="267"/>
                    </a:cubicBezTo>
                    <a:cubicBezTo>
                      <a:pt x="367" y="400"/>
                      <a:pt x="167" y="634"/>
                      <a:pt x="0" y="901"/>
                    </a:cubicBezTo>
                    <a:cubicBezTo>
                      <a:pt x="234" y="767"/>
                      <a:pt x="500" y="634"/>
                      <a:pt x="801" y="534"/>
                    </a:cubicBezTo>
                    <a:cubicBezTo>
                      <a:pt x="991" y="479"/>
                      <a:pt x="1204" y="425"/>
                      <a:pt x="1421" y="425"/>
                    </a:cubicBezTo>
                    <a:cubicBezTo>
                      <a:pt x="1470" y="425"/>
                      <a:pt x="1519" y="428"/>
                      <a:pt x="1568" y="434"/>
                    </a:cubicBezTo>
                    <a:cubicBezTo>
                      <a:pt x="2135" y="467"/>
                      <a:pt x="2702" y="634"/>
                      <a:pt x="3169" y="901"/>
                    </a:cubicBezTo>
                    <a:cubicBezTo>
                      <a:pt x="3002" y="634"/>
                      <a:pt x="2769" y="400"/>
                      <a:pt x="2502" y="267"/>
                    </a:cubicBezTo>
                    <a:cubicBezTo>
                      <a:pt x="2235" y="100"/>
                      <a:pt x="1901" y="0"/>
                      <a:pt x="1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7102256" y="1003767"/>
                <a:ext cx="35691" cy="56172"/>
              </a:xfrm>
              <a:custGeom>
                <a:avLst/>
                <a:gdLst/>
                <a:ahLst/>
                <a:cxnLst/>
                <a:rect l="l" t="t" r="r" b="b"/>
                <a:pathLst>
                  <a:path w="1368" h="2153" extrusionOk="0">
                    <a:moveTo>
                      <a:pt x="184" y="1"/>
                    </a:moveTo>
                    <a:cubicBezTo>
                      <a:pt x="175" y="1"/>
                      <a:pt x="167" y="9"/>
                      <a:pt x="167" y="26"/>
                    </a:cubicBezTo>
                    <a:cubicBezTo>
                      <a:pt x="134" y="26"/>
                      <a:pt x="134" y="59"/>
                      <a:pt x="134" y="59"/>
                    </a:cubicBezTo>
                    <a:lnTo>
                      <a:pt x="34" y="927"/>
                    </a:lnTo>
                    <a:cubicBezTo>
                      <a:pt x="34" y="960"/>
                      <a:pt x="34" y="960"/>
                      <a:pt x="34" y="960"/>
                    </a:cubicBezTo>
                    <a:cubicBezTo>
                      <a:pt x="34" y="960"/>
                      <a:pt x="34" y="993"/>
                      <a:pt x="34" y="993"/>
                    </a:cubicBezTo>
                    <a:cubicBezTo>
                      <a:pt x="50" y="1010"/>
                      <a:pt x="75" y="1018"/>
                      <a:pt x="96" y="1018"/>
                    </a:cubicBezTo>
                    <a:cubicBezTo>
                      <a:pt x="117" y="1018"/>
                      <a:pt x="134" y="1010"/>
                      <a:pt x="134" y="993"/>
                    </a:cubicBezTo>
                    <a:cubicBezTo>
                      <a:pt x="267" y="860"/>
                      <a:pt x="401" y="827"/>
                      <a:pt x="567" y="827"/>
                    </a:cubicBezTo>
                    <a:cubicBezTo>
                      <a:pt x="1219" y="827"/>
                      <a:pt x="860" y="1909"/>
                      <a:pt x="390" y="1909"/>
                    </a:cubicBezTo>
                    <a:cubicBezTo>
                      <a:pt x="306" y="1909"/>
                      <a:pt x="219" y="1875"/>
                      <a:pt x="134" y="1794"/>
                    </a:cubicBezTo>
                    <a:lnTo>
                      <a:pt x="34" y="1794"/>
                    </a:lnTo>
                    <a:cubicBezTo>
                      <a:pt x="0" y="1827"/>
                      <a:pt x="0" y="1894"/>
                      <a:pt x="34" y="1927"/>
                    </a:cubicBezTo>
                    <a:cubicBezTo>
                      <a:pt x="184" y="2077"/>
                      <a:pt x="376" y="2153"/>
                      <a:pt x="563" y="2153"/>
                    </a:cubicBezTo>
                    <a:cubicBezTo>
                      <a:pt x="751" y="2153"/>
                      <a:pt x="934" y="2077"/>
                      <a:pt x="1068" y="1927"/>
                    </a:cubicBezTo>
                    <a:cubicBezTo>
                      <a:pt x="1368" y="1627"/>
                      <a:pt x="1368" y="1160"/>
                      <a:pt x="1068" y="893"/>
                    </a:cubicBezTo>
                    <a:cubicBezTo>
                      <a:pt x="952" y="777"/>
                      <a:pt x="811" y="687"/>
                      <a:pt x="645" y="687"/>
                    </a:cubicBezTo>
                    <a:cubicBezTo>
                      <a:pt x="619" y="687"/>
                      <a:pt x="594" y="689"/>
                      <a:pt x="567" y="693"/>
                    </a:cubicBezTo>
                    <a:cubicBezTo>
                      <a:pt x="543" y="687"/>
                      <a:pt x="518" y="684"/>
                      <a:pt x="494" y="684"/>
                    </a:cubicBezTo>
                    <a:cubicBezTo>
                      <a:pt x="386" y="684"/>
                      <a:pt x="282" y="739"/>
                      <a:pt x="200" y="793"/>
                    </a:cubicBezTo>
                    <a:lnTo>
                      <a:pt x="267" y="159"/>
                    </a:lnTo>
                    <a:lnTo>
                      <a:pt x="1201" y="159"/>
                    </a:lnTo>
                    <a:cubicBezTo>
                      <a:pt x="1234" y="159"/>
                      <a:pt x="1268" y="126"/>
                      <a:pt x="1268" y="93"/>
                    </a:cubicBezTo>
                    <a:cubicBezTo>
                      <a:pt x="1268" y="59"/>
                      <a:pt x="1234" y="26"/>
                      <a:pt x="1201" y="26"/>
                    </a:cubicBezTo>
                    <a:lnTo>
                      <a:pt x="200" y="26"/>
                    </a:lnTo>
                    <a:cubicBezTo>
                      <a:pt x="200" y="9"/>
                      <a:pt x="192" y="1"/>
                      <a:pt x="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7148381" y="1002698"/>
                <a:ext cx="15680" cy="56146"/>
              </a:xfrm>
              <a:custGeom>
                <a:avLst/>
                <a:gdLst/>
                <a:ahLst/>
                <a:cxnLst/>
                <a:rect l="l" t="t" r="r" b="b"/>
                <a:pathLst>
                  <a:path w="601" h="2152" extrusionOk="0">
                    <a:moveTo>
                      <a:pt x="501" y="0"/>
                    </a:moveTo>
                    <a:lnTo>
                      <a:pt x="67" y="267"/>
                    </a:lnTo>
                    <a:cubicBezTo>
                      <a:pt x="34" y="301"/>
                      <a:pt x="0" y="334"/>
                      <a:pt x="34" y="367"/>
                    </a:cubicBezTo>
                    <a:cubicBezTo>
                      <a:pt x="67" y="401"/>
                      <a:pt x="67" y="401"/>
                      <a:pt x="100" y="401"/>
                    </a:cubicBezTo>
                    <a:lnTo>
                      <a:pt x="134" y="401"/>
                    </a:lnTo>
                    <a:lnTo>
                      <a:pt x="434" y="234"/>
                    </a:lnTo>
                    <a:lnTo>
                      <a:pt x="434" y="2102"/>
                    </a:lnTo>
                    <a:cubicBezTo>
                      <a:pt x="434" y="2135"/>
                      <a:pt x="476" y="2152"/>
                      <a:pt x="517" y="2152"/>
                    </a:cubicBezTo>
                    <a:cubicBezTo>
                      <a:pt x="559" y="2152"/>
                      <a:pt x="601" y="2135"/>
                      <a:pt x="601" y="2102"/>
                    </a:cubicBezTo>
                    <a:lnTo>
                      <a:pt x="601" y="100"/>
                    </a:lnTo>
                    <a:cubicBezTo>
                      <a:pt x="601" y="67"/>
                      <a:pt x="601" y="67"/>
                      <a:pt x="601" y="34"/>
                    </a:cubicBezTo>
                    <a:cubicBezTo>
                      <a:pt x="567" y="0"/>
                      <a:pt x="534"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7177079" y="1002698"/>
                <a:ext cx="35717" cy="56589"/>
              </a:xfrm>
              <a:custGeom>
                <a:avLst/>
                <a:gdLst/>
                <a:ahLst/>
                <a:cxnLst/>
                <a:rect l="l" t="t" r="r" b="b"/>
                <a:pathLst>
                  <a:path w="1369" h="2169" extrusionOk="0">
                    <a:moveTo>
                      <a:pt x="668" y="0"/>
                    </a:moveTo>
                    <a:cubicBezTo>
                      <a:pt x="468" y="0"/>
                      <a:pt x="301" y="67"/>
                      <a:pt x="168" y="200"/>
                    </a:cubicBezTo>
                    <a:lnTo>
                      <a:pt x="68" y="301"/>
                    </a:lnTo>
                    <a:cubicBezTo>
                      <a:pt x="34" y="334"/>
                      <a:pt x="34" y="367"/>
                      <a:pt x="68" y="401"/>
                    </a:cubicBezTo>
                    <a:cubicBezTo>
                      <a:pt x="84" y="417"/>
                      <a:pt x="109" y="426"/>
                      <a:pt x="130" y="426"/>
                    </a:cubicBezTo>
                    <a:cubicBezTo>
                      <a:pt x="151" y="426"/>
                      <a:pt x="168" y="417"/>
                      <a:pt x="168" y="401"/>
                    </a:cubicBezTo>
                    <a:lnTo>
                      <a:pt x="301" y="301"/>
                    </a:lnTo>
                    <a:cubicBezTo>
                      <a:pt x="401" y="200"/>
                      <a:pt x="535" y="167"/>
                      <a:pt x="668" y="167"/>
                    </a:cubicBezTo>
                    <a:cubicBezTo>
                      <a:pt x="835" y="167"/>
                      <a:pt x="968" y="234"/>
                      <a:pt x="1068" y="334"/>
                    </a:cubicBezTo>
                    <a:cubicBezTo>
                      <a:pt x="1302" y="567"/>
                      <a:pt x="1269" y="934"/>
                      <a:pt x="1035" y="1134"/>
                    </a:cubicBezTo>
                    <a:lnTo>
                      <a:pt x="34" y="2035"/>
                    </a:lnTo>
                    <a:cubicBezTo>
                      <a:pt x="1" y="2068"/>
                      <a:pt x="1" y="2102"/>
                      <a:pt x="34" y="2169"/>
                    </a:cubicBezTo>
                    <a:lnTo>
                      <a:pt x="1302" y="2169"/>
                    </a:lnTo>
                    <a:cubicBezTo>
                      <a:pt x="1335" y="2169"/>
                      <a:pt x="1369" y="2135"/>
                      <a:pt x="1369" y="2102"/>
                    </a:cubicBezTo>
                    <a:cubicBezTo>
                      <a:pt x="1369" y="2068"/>
                      <a:pt x="1335" y="2035"/>
                      <a:pt x="1302" y="2035"/>
                    </a:cubicBezTo>
                    <a:lnTo>
                      <a:pt x="268" y="2035"/>
                    </a:lnTo>
                    <a:lnTo>
                      <a:pt x="1135" y="1235"/>
                    </a:lnTo>
                    <a:cubicBezTo>
                      <a:pt x="1269" y="1101"/>
                      <a:pt x="1369" y="901"/>
                      <a:pt x="1369" y="734"/>
                    </a:cubicBezTo>
                    <a:cubicBezTo>
                      <a:pt x="1369" y="334"/>
                      <a:pt x="1035" y="0"/>
                      <a:pt x="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7000430" y="1013133"/>
                <a:ext cx="46153" cy="39239"/>
              </a:xfrm>
              <a:custGeom>
                <a:avLst/>
                <a:gdLst/>
                <a:ahLst/>
                <a:cxnLst/>
                <a:rect l="l" t="t" r="r" b="b"/>
                <a:pathLst>
                  <a:path w="1769" h="1504" extrusionOk="0">
                    <a:moveTo>
                      <a:pt x="1001" y="1"/>
                    </a:moveTo>
                    <a:cubicBezTo>
                      <a:pt x="367" y="1"/>
                      <a:pt x="0" y="734"/>
                      <a:pt x="401" y="1235"/>
                    </a:cubicBezTo>
                    <a:cubicBezTo>
                      <a:pt x="545" y="1418"/>
                      <a:pt x="756" y="1504"/>
                      <a:pt x="969" y="1504"/>
                    </a:cubicBezTo>
                    <a:cubicBezTo>
                      <a:pt x="1299" y="1504"/>
                      <a:pt x="1634" y="1299"/>
                      <a:pt x="1735" y="935"/>
                    </a:cubicBezTo>
                    <a:cubicBezTo>
                      <a:pt x="1768" y="468"/>
                      <a:pt x="1435" y="67"/>
                      <a:pt x="10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a:off x="7326778" y="994871"/>
                <a:ext cx="80096" cy="80070"/>
              </a:xfrm>
              <a:custGeom>
                <a:avLst/>
                <a:gdLst/>
                <a:ahLst/>
                <a:cxnLst/>
                <a:rect l="l" t="t" r="r" b="b"/>
                <a:pathLst>
                  <a:path w="3070" h="3069" extrusionOk="0">
                    <a:moveTo>
                      <a:pt x="267" y="0"/>
                    </a:moveTo>
                    <a:lnTo>
                      <a:pt x="0" y="267"/>
                    </a:lnTo>
                    <a:lnTo>
                      <a:pt x="2802" y="3069"/>
                    </a:lnTo>
                    <a:lnTo>
                      <a:pt x="3069" y="2802"/>
                    </a:lnTo>
                    <a:lnTo>
                      <a:pt x="267"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a:off x="7326778" y="994871"/>
                <a:ext cx="80096" cy="80070"/>
              </a:xfrm>
              <a:custGeom>
                <a:avLst/>
                <a:gdLst/>
                <a:ahLst/>
                <a:cxnLst/>
                <a:rect l="l" t="t" r="r" b="b"/>
                <a:pathLst>
                  <a:path w="3070" h="3069" extrusionOk="0">
                    <a:moveTo>
                      <a:pt x="2802" y="0"/>
                    </a:moveTo>
                    <a:lnTo>
                      <a:pt x="0" y="2802"/>
                    </a:lnTo>
                    <a:lnTo>
                      <a:pt x="267" y="3069"/>
                    </a:lnTo>
                    <a:lnTo>
                      <a:pt x="3069" y="267"/>
                    </a:lnTo>
                    <a:lnTo>
                      <a:pt x="2802"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4"/>
              <p:cNvSpPr/>
              <p:nvPr/>
            </p:nvSpPr>
            <p:spPr>
              <a:xfrm>
                <a:off x="7175357" y="4325345"/>
                <a:ext cx="216730" cy="201050"/>
              </a:xfrm>
              <a:custGeom>
                <a:avLst/>
                <a:gdLst/>
                <a:ahLst/>
                <a:cxnLst/>
                <a:rect l="l" t="t" r="r" b="b"/>
                <a:pathLst>
                  <a:path w="8307" h="7706" extrusionOk="0">
                    <a:moveTo>
                      <a:pt x="6422" y="331"/>
                    </a:moveTo>
                    <a:cubicBezTo>
                      <a:pt x="6887" y="331"/>
                      <a:pt x="7285" y="592"/>
                      <a:pt x="7506" y="1001"/>
                    </a:cubicBezTo>
                    <a:cubicBezTo>
                      <a:pt x="7973" y="1768"/>
                      <a:pt x="7873" y="3002"/>
                      <a:pt x="7272" y="4103"/>
                    </a:cubicBezTo>
                    <a:cubicBezTo>
                      <a:pt x="6438" y="5638"/>
                      <a:pt x="4570" y="7005"/>
                      <a:pt x="4137" y="7305"/>
                    </a:cubicBezTo>
                    <a:cubicBezTo>
                      <a:pt x="3736" y="7039"/>
                      <a:pt x="1868" y="5638"/>
                      <a:pt x="1034" y="4103"/>
                    </a:cubicBezTo>
                    <a:cubicBezTo>
                      <a:pt x="401" y="3002"/>
                      <a:pt x="300" y="1768"/>
                      <a:pt x="767" y="1001"/>
                    </a:cubicBezTo>
                    <a:cubicBezTo>
                      <a:pt x="988" y="592"/>
                      <a:pt x="1416" y="331"/>
                      <a:pt x="1884" y="331"/>
                    </a:cubicBezTo>
                    <a:cubicBezTo>
                      <a:pt x="1912" y="331"/>
                      <a:pt x="1940" y="332"/>
                      <a:pt x="1968" y="334"/>
                    </a:cubicBezTo>
                    <a:cubicBezTo>
                      <a:pt x="3536" y="334"/>
                      <a:pt x="3970" y="2335"/>
                      <a:pt x="4003" y="2368"/>
                    </a:cubicBezTo>
                    <a:lnTo>
                      <a:pt x="4137" y="3102"/>
                    </a:lnTo>
                    <a:lnTo>
                      <a:pt x="4303" y="2368"/>
                    </a:lnTo>
                    <a:cubicBezTo>
                      <a:pt x="4303" y="2335"/>
                      <a:pt x="4737" y="334"/>
                      <a:pt x="6338" y="334"/>
                    </a:cubicBezTo>
                    <a:cubicBezTo>
                      <a:pt x="6366" y="332"/>
                      <a:pt x="6394" y="331"/>
                      <a:pt x="6422" y="331"/>
                    </a:cubicBezTo>
                    <a:close/>
                    <a:moveTo>
                      <a:pt x="1968" y="0"/>
                    </a:moveTo>
                    <a:cubicBezTo>
                      <a:pt x="1368" y="0"/>
                      <a:pt x="801" y="300"/>
                      <a:pt x="501" y="834"/>
                    </a:cubicBezTo>
                    <a:cubicBezTo>
                      <a:pt x="0" y="1701"/>
                      <a:pt x="100" y="3069"/>
                      <a:pt x="734" y="4270"/>
                    </a:cubicBezTo>
                    <a:cubicBezTo>
                      <a:pt x="1701" y="6038"/>
                      <a:pt x="3970" y="7572"/>
                      <a:pt x="4070" y="7639"/>
                    </a:cubicBezTo>
                    <a:lnTo>
                      <a:pt x="4137" y="7706"/>
                    </a:lnTo>
                    <a:lnTo>
                      <a:pt x="4203" y="7639"/>
                    </a:lnTo>
                    <a:cubicBezTo>
                      <a:pt x="4337" y="7572"/>
                      <a:pt x="6572" y="6038"/>
                      <a:pt x="7539" y="4270"/>
                    </a:cubicBezTo>
                    <a:cubicBezTo>
                      <a:pt x="8206" y="3069"/>
                      <a:pt x="8306" y="1701"/>
                      <a:pt x="7772" y="834"/>
                    </a:cubicBezTo>
                    <a:cubicBezTo>
                      <a:pt x="7506" y="300"/>
                      <a:pt x="6939" y="0"/>
                      <a:pt x="6338" y="0"/>
                    </a:cubicBezTo>
                    <a:cubicBezTo>
                      <a:pt x="5037" y="0"/>
                      <a:pt x="4403" y="1134"/>
                      <a:pt x="4137" y="1801"/>
                    </a:cubicBezTo>
                    <a:cubicBezTo>
                      <a:pt x="3903" y="1134"/>
                      <a:pt x="3269" y="0"/>
                      <a:pt x="1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4"/>
              <p:cNvSpPr/>
              <p:nvPr/>
            </p:nvSpPr>
            <p:spPr>
              <a:xfrm>
                <a:off x="7184045" y="4143452"/>
                <a:ext cx="176708" cy="149704"/>
              </a:xfrm>
              <a:custGeom>
                <a:avLst/>
                <a:gdLst/>
                <a:ahLst/>
                <a:cxnLst/>
                <a:rect l="l" t="t" r="r" b="b"/>
                <a:pathLst>
                  <a:path w="6773" h="5738" extrusionOk="0">
                    <a:moveTo>
                      <a:pt x="1669" y="0"/>
                    </a:moveTo>
                    <a:cubicBezTo>
                      <a:pt x="434" y="0"/>
                      <a:pt x="1" y="1602"/>
                      <a:pt x="835" y="3136"/>
                    </a:cubicBezTo>
                    <a:cubicBezTo>
                      <a:pt x="1569" y="4537"/>
                      <a:pt x="3370" y="5738"/>
                      <a:pt x="3370" y="5738"/>
                    </a:cubicBezTo>
                    <a:cubicBezTo>
                      <a:pt x="3370" y="5738"/>
                      <a:pt x="5171" y="4537"/>
                      <a:pt x="5905" y="3136"/>
                    </a:cubicBezTo>
                    <a:cubicBezTo>
                      <a:pt x="6772" y="1602"/>
                      <a:pt x="6305" y="0"/>
                      <a:pt x="5071" y="0"/>
                    </a:cubicBezTo>
                    <a:cubicBezTo>
                      <a:pt x="3737" y="0"/>
                      <a:pt x="3370" y="1702"/>
                      <a:pt x="3370" y="1702"/>
                    </a:cubicBezTo>
                    <a:cubicBezTo>
                      <a:pt x="3370" y="1702"/>
                      <a:pt x="3003" y="0"/>
                      <a:pt x="1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4"/>
              <p:cNvSpPr/>
              <p:nvPr/>
            </p:nvSpPr>
            <p:spPr>
              <a:xfrm>
                <a:off x="7134450" y="3943297"/>
                <a:ext cx="176681" cy="149704"/>
              </a:xfrm>
              <a:custGeom>
                <a:avLst/>
                <a:gdLst/>
                <a:ahLst/>
                <a:cxnLst/>
                <a:rect l="l" t="t" r="r" b="b"/>
                <a:pathLst>
                  <a:path w="6772" h="5738" extrusionOk="0">
                    <a:moveTo>
                      <a:pt x="1668" y="0"/>
                    </a:moveTo>
                    <a:cubicBezTo>
                      <a:pt x="467" y="0"/>
                      <a:pt x="0" y="1601"/>
                      <a:pt x="834" y="3169"/>
                    </a:cubicBezTo>
                    <a:cubicBezTo>
                      <a:pt x="1602" y="4537"/>
                      <a:pt x="3403" y="5738"/>
                      <a:pt x="3403" y="5738"/>
                    </a:cubicBezTo>
                    <a:cubicBezTo>
                      <a:pt x="3403" y="5738"/>
                      <a:pt x="5171" y="4537"/>
                      <a:pt x="5938" y="3169"/>
                    </a:cubicBezTo>
                    <a:cubicBezTo>
                      <a:pt x="6772" y="1601"/>
                      <a:pt x="6305" y="0"/>
                      <a:pt x="5104" y="0"/>
                    </a:cubicBezTo>
                    <a:cubicBezTo>
                      <a:pt x="3736" y="0"/>
                      <a:pt x="3403" y="1702"/>
                      <a:pt x="3403" y="1702"/>
                    </a:cubicBezTo>
                    <a:cubicBezTo>
                      <a:pt x="3403" y="1702"/>
                      <a:pt x="3036" y="0"/>
                      <a:pt x="1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4"/>
              <p:cNvSpPr/>
              <p:nvPr/>
            </p:nvSpPr>
            <p:spPr>
              <a:xfrm>
                <a:off x="7187541" y="3724854"/>
                <a:ext cx="177569" cy="149731"/>
              </a:xfrm>
              <a:custGeom>
                <a:avLst/>
                <a:gdLst/>
                <a:ahLst/>
                <a:cxnLst/>
                <a:rect l="l" t="t" r="r" b="b"/>
                <a:pathLst>
                  <a:path w="6806" h="5739" extrusionOk="0">
                    <a:moveTo>
                      <a:pt x="1668" y="1"/>
                    </a:moveTo>
                    <a:cubicBezTo>
                      <a:pt x="467" y="1"/>
                      <a:pt x="0" y="1602"/>
                      <a:pt x="834" y="3136"/>
                    </a:cubicBezTo>
                    <a:cubicBezTo>
                      <a:pt x="1601" y="4537"/>
                      <a:pt x="3403" y="5738"/>
                      <a:pt x="3403" y="5738"/>
                    </a:cubicBezTo>
                    <a:cubicBezTo>
                      <a:pt x="3403" y="5738"/>
                      <a:pt x="5204" y="4537"/>
                      <a:pt x="5938" y="3136"/>
                    </a:cubicBezTo>
                    <a:cubicBezTo>
                      <a:pt x="6805" y="1602"/>
                      <a:pt x="6305" y="1"/>
                      <a:pt x="5104" y="1"/>
                    </a:cubicBezTo>
                    <a:cubicBezTo>
                      <a:pt x="3736" y="1"/>
                      <a:pt x="3403" y="1702"/>
                      <a:pt x="3403" y="1702"/>
                    </a:cubicBezTo>
                    <a:cubicBezTo>
                      <a:pt x="3403" y="1702"/>
                      <a:pt x="3036" y="1"/>
                      <a:pt x="1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4"/>
              <p:cNvSpPr/>
              <p:nvPr/>
            </p:nvSpPr>
            <p:spPr>
              <a:xfrm>
                <a:off x="7261503" y="4029443"/>
                <a:ext cx="176708" cy="148843"/>
              </a:xfrm>
              <a:custGeom>
                <a:avLst/>
                <a:gdLst/>
                <a:ahLst/>
                <a:cxnLst/>
                <a:rect l="l" t="t" r="r" b="b"/>
                <a:pathLst>
                  <a:path w="6773" h="5705" extrusionOk="0">
                    <a:moveTo>
                      <a:pt x="1668" y="1"/>
                    </a:moveTo>
                    <a:cubicBezTo>
                      <a:pt x="468" y="1"/>
                      <a:pt x="1" y="1568"/>
                      <a:pt x="835" y="3136"/>
                    </a:cubicBezTo>
                    <a:cubicBezTo>
                      <a:pt x="1602" y="4504"/>
                      <a:pt x="3403" y="5705"/>
                      <a:pt x="3403" y="5705"/>
                    </a:cubicBezTo>
                    <a:cubicBezTo>
                      <a:pt x="3403" y="5705"/>
                      <a:pt x="5204" y="4504"/>
                      <a:pt x="5938" y="3136"/>
                    </a:cubicBezTo>
                    <a:cubicBezTo>
                      <a:pt x="6772" y="1568"/>
                      <a:pt x="6305" y="1"/>
                      <a:pt x="5104" y="1"/>
                    </a:cubicBezTo>
                    <a:cubicBezTo>
                      <a:pt x="3737" y="1"/>
                      <a:pt x="3370" y="1669"/>
                      <a:pt x="3370" y="1669"/>
                    </a:cubicBezTo>
                    <a:cubicBezTo>
                      <a:pt x="3370" y="1669"/>
                      <a:pt x="3036" y="1"/>
                      <a:pt x="1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4"/>
              <p:cNvSpPr/>
              <p:nvPr/>
            </p:nvSpPr>
            <p:spPr>
              <a:xfrm>
                <a:off x="7225813" y="3603905"/>
                <a:ext cx="176708" cy="149704"/>
              </a:xfrm>
              <a:custGeom>
                <a:avLst/>
                <a:gdLst/>
                <a:ahLst/>
                <a:cxnLst/>
                <a:rect l="l" t="t" r="r" b="b"/>
                <a:pathLst>
                  <a:path w="6773" h="5738" extrusionOk="0">
                    <a:moveTo>
                      <a:pt x="1669" y="0"/>
                    </a:moveTo>
                    <a:cubicBezTo>
                      <a:pt x="435" y="0"/>
                      <a:pt x="1" y="1601"/>
                      <a:pt x="835" y="3136"/>
                    </a:cubicBezTo>
                    <a:cubicBezTo>
                      <a:pt x="1569" y="4503"/>
                      <a:pt x="3370" y="5737"/>
                      <a:pt x="3370" y="5737"/>
                    </a:cubicBezTo>
                    <a:cubicBezTo>
                      <a:pt x="3370" y="5737"/>
                      <a:pt x="5171" y="4537"/>
                      <a:pt x="5905" y="3136"/>
                    </a:cubicBezTo>
                    <a:cubicBezTo>
                      <a:pt x="6772" y="1601"/>
                      <a:pt x="6305" y="0"/>
                      <a:pt x="5071" y="0"/>
                    </a:cubicBezTo>
                    <a:cubicBezTo>
                      <a:pt x="3737" y="0"/>
                      <a:pt x="3370" y="1701"/>
                      <a:pt x="3370" y="1701"/>
                    </a:cubicBezTo>
                    <a:cubicBezTo>
                      <a:pt x="3370" y="1701"/>
                      <a:pt x="3003" y="0"/>
                      <a:pt x="1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a:off x="7236275" y="3862369"/>
                <a:ext cx="176681" cy="149704"/>
              </a:xfrm>
              <a:custGeom>
                <a:avLst/>
                <a:gdLst/>
                <a:ahLst/>
                <a:cxnLst/>
                <a:rect l="l" t="t" r="r" b="b"/>
                <a:pathLst>
                  <a:path w="6772" h="5738" extrusionOk="0">
                    <a:moveTo>
                      <a:pt x="1668" y="0"/>
                    </a:moveTo>
                    <a:cubicBezTo>
                      <a:pt x="467" y="0"/>
                      <a:pt x="0" y="1601"/>
                      <a:pt x="834" y="3169"/>
                    </a:cubicBezTo>
                    <a:cubicBezTo>
                      <a:pt x="1601" y="4537"/>
                      <a:pt x="3369" y="5738"/>
                      <a:pt x="3369" y="5738"/>
                    </a:cubicBezTo>
                    <a:cubicBezTo>
                      <a:pt x="3369" y="5738"/>
                      <a:pt x="5171" y="4537"/>
                      <a:pt x="5938" y="3169"/>
                    </a:cubicBezTo>
                    <a:cubicBezTo>
                      <a:pt x="6772" y="1601"/>
                      <a:pt x="6305" y="33"/>
                      <a:pt x="5104" y="0"/>
                    </a:cubicBezTo>
                    <a:cubicBezTo>
                      <a:pt x="3736" y="0"/>
                      <a:pt x="3369" y="1701"/>
                      <a:pt x="3369" y="1701"/>
                    </a:cubicBezTo>
                    <a:cubicBezTo>
                      <a:pt x="3369" y="1701"/>
                      <a:pt x="3036" y="0"/>
                      <a:pt x="1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4"/>
              <p:cNvSpPr/>
              <p:nvPr/>
            </p:nvSpPr>
            <p:spPr>
              <a:xfrm>
                <a:off x="6822894" y="4414022"/>
                <a:ext cx="27003" cy="23011"/>
              </a:xfrm>
              <a:custGeom>
                <a:avLst/>
                <a:gdLst/>
                <a:ahLst/>
                <a:cxnLst/>
                <a:rect l="l" t="t" r="r" b="b"/>
                <a:pathLst>
                  <a:path w="1035" h="882" extrusionOk="0">
                    <a:moveTo>
                      <a:pt x="619" y="0"/>
                    </a:moveTo>
                    <a:cubicBezTo>
                      <a:pt x="602" y="0"/>
                      <a:pt x="585" y="1"/>
                      <a:pt x="568" y="4"/>
                    </a:cubicBezTo>
                    <a:cubicBezTo>
                      <a:pt x="201" y="4"/>
                      <a:pt x="1" y="471"/>
                      <a:pt x="267" y="737"/>
                    </a:cubicBezTo>
                    <a:cubicBezTo>
                      <a:pt x="356" y="838"/>
                      <a:pt x="471" y="882"/>
                      <a:pt x="585" y="882"/>
                    </a:cubicBezTo>
                    <a:cubicBezTo>
                      <a:pt x="812" y="882"/>
                      <a:pt x="1035" y="704"/>
                      <a:pt x="1035" y="437"/>
                    </a:cubicBezTo>
                    <a:cubicBezTo>
                      <a:pt x="1035" y="219"/>
                      <a:pt x="860" y="0"/>
                      <a:pt x="6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4"/>
              <p:cNvSpPr/>
              <p:nvPr/>
            </p:nvSpPr>
            <p:spPr>
              <a:xfrm>
                <a:off x="6882951" y="4414022"/>
                <a:ext cx="27003" cy="23011"/>
              </a:xfrm>
              <a:custGeom>
                <a:avLst/>
                <a:gdLst/>
                <a:ahLst/>
                <a:cxnLst/>
                <a:rect l="l" t="t" r="r" b="b"/>
                <a:pathLst>
                  <a:path w="1035" h="882" extrusionOk="0">
                    <a:moveTo>
                      <a:pt x="645" y="0"/>
                    </a:moveTo>
                    <a:cubicBezTo>
                      <a:pt x="631" y="0"/>
                      <a:pt x="616" y="1"/>
                      <a:pt x="601" y="4"/>
                    </a:cubicBezTo>
                    <a:cubicBezTo>
                      <a:pt x="200" y="4"/>
                      <a:pt x="0" y="471"/>
                      <a:pt x="267" y="737"/>
                    </a:cubicBezTo>
                    <a:cubicBezTo>
                      <a:pt x="367" y="838"/>
                      <a:pt x="486" y="882"/>
                      <a:pt x="599" y="882"/>
                    </a:cubicBezTo>
                    <a:cubicBezTo>
                      <a:pt x="827" y="882"/>
                      <a:pt x="1034" y="704"/>
                      <a:pt x="1034" y="437"/>
                    </a:cubicBezTo>
                    <a:cubicBezTo>
                      <a:pt x="1034" y="219"/>
                      <a:pt x="859" y="0"/>
                      <a:pt x="6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6943869" y="4414100"/>
                <a:ext cx="27003" cy="22933"/>
              </a:xfrm>
              <a:custGeom>
                <a:avLst/>
                <a:gdLst/>
                <a:ahLst/>
                <a:cxnLst/>
                <a:rect l="l" t="t" r="r" b="b"/>
                <a:pathLst>
                  <a:path w="1035" h="879" extrusionOk="0">
                    <a:moveTo>
                      <a:pt x="567" y="1"/>
                    </a:moveTo>
                    <a:cubicBezTo>
                      <a:pt x="167" y="1"/>
                      <a:pt x="0" y="468"/>
                      <a:pt x="267" y="734"/>
                    </a:cubicBezTo>
                    <a:cubicBezTo>
                      <a:pt x="356" y="835"/>
                      <a:pt x="467" y="879"/>
                      <a:pt x="577" y="879"/>
                    </a:cubicBezTo>
                    <a:cubicBezTo>
                      <a:pt x="797" y="879"/>
                      <a:pt x="1012" y="701"/>
                      <a:pt x="1034" y="434"/>
                    </a:cubicBezTo>
                    <a:cubicBezTo>
                      <a:pt x="1034" y="201"/>
                      <a:pt x="834" y="1"/>
                      <a:pt x="5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a:off x="4413163" y="721138"/>
                <a:ext cx="294250" cy="273725"/>
              </a:xfrm>
              <a:custGeom>
                <a:avLst/>
                <a:gdLst/>
                <a:ahLst/>
                <a:cxnLst/>
                <a:rect l="l" t="t" r="r" b="b"/>
                <a:pathLst>
                  <a:path w="11770" h="10949" extrusionOk="0">
                    <a:moveTo>
                      <a:pt x="8742" y="0"/>
                    </a:moveTo>
                    <a:cubicBezTo>
                      <a:pt x="8526" y="0"/>
                      <a:pt x="8302" y="35"/>
                      <a:pt x="8073" y="107"/>
                    </a:cubicBezTo>
                    <a:cubicBezTo>
                      <a:pt x="5705" y="808"/>
                      <a:pt x="5972" y="3944"/>
                      <a:pt x="5972" y="3944"/>
                    </a:cubicBezTo>
                    <a:cubicBezTo>
                      <a:pt x="5972" y="3944"/>
                      <a:pt x="4789" y="1762"/>
                      <a:pt x="2890" y="1762"/>
                    </a:cubicBezTo>
                    <a:cubicBezTo>
                      <a:pt x="2650" y="1762"/>
                      <a:pt x="2398" y="1797"/>
                      <a:pt x="2136" y="1875"/>
                    </a:cubicBezTo>
                    <a:cubicBezTo>
                      <a:pt x="1" y="2509"/>
                      <a:pt x="34" y="5511"/>
                      <a:pt x="2302" y="7780"/>
                    </a:cubicBezTo>
                    <a:cubicBezTo>
                      <a:pt x="4337" y="9781"/>
                      <a:pt x="8073" y="10949"/>
                      <a:pt x="8073" y="10949"/>
                    </a:cubicBezTo>
                    <a:cubicBezTo>
                      <a:pt x="8073" y="10949"/>
                      <a:pt x="10575" y="7913"/>
                      <a:pt x="11175" y="5111"/>
                    </a:cubicBezTo>
                    <a:cubicBezTo>
                      <a:pt x="11770" y="2317"/>
                      <a:pt x="10510" y="0"/>
                      <a:pt x="874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rot="1418576">
                <a:off x="4899877" y="1254013"/>
                <a:ext cx="220705" cy="205328"/>
              </a:xfrm>
              <a:custGeom>
                <a:avLst/>
                <a:gdLst/>
                <a:ahLst/>
                <a:cxnLst/>
                <a:rect l="l" t="t" r="r" b="b"/>
                <a:pathLst>
                  <a:path w="11770" h="10950" extrusionOk="0">
                    <a:moveTo>
                      <a:pt x="8742" y="1"/>
                    </a:moveTo>
                    <a:cubicBezTo>
                      <a:pt x="8526" y="1"/>
                      <a:pt x="8302" y="35"/>
                      <a:pt x="8073" y="108"/>
                    </a:cubicBezTo>
                    <a:cubicBezTo>
                      <a:pt x="5704" y="808"/>
                      <a:pt x="5971" y="3944"/>
                      <a:pt x="5971" y="3944"/>
                    </a:cubicBezTo>
                    <a:cubicBezTo>
                      <a:pt x="5971" y="3944"/>
                      <a:pt x="4788" y="1762"/>
                      <a:pt x="2889" y="1762"/>
                    </a:cubicBezTo>
                    <a:cubicBezTo>
                      <a:pt x="2649" y="1762"/>
                      <a:pt x="2397" y="1797"/>
                      <a:pt x="2135" y="1876"/>
                    </a:cubicBezTo>
                    <a:cubicBezTo>
                      <a:pt x="0" y="2510"/>
                      <a:pt x="34" y="5512"/>
                      <a:pt x="2302" y="7780"/>
                    </a:cubicBezTo>
                    <a:cubicBezTo>
                      <a:pt x="4337" y="9782"/>
                      <a:pt x="8073" y="10949"/>
                      <a:pt x="8073" y="10949"/>
                    </a:cubicBezTo>
                    <a:cubicBezTo>
                      <a:pt x="8073" y="10949"/>
                      <a:pt x="10575" y="7914"/>
                      <a:pt x="11175" y="5112"/>
                    </a:cubicBezTo>
                    <a:cubicBezTo>
                      <a:pt x="11769" y="2318"/>
                      <a:pt x="10510" y="1"/>
                      <a:pt x="8742"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24"/>
            <p:cNvSpPr/>
            <p:nvPr/>
          </p:nvSpPr>
          <p:spPr>
            <a:xfrm>
              <a:off x="8192527" y="1396343"/>
              <a:ext cx="180644" cy="101933"/>
            </a:xfrm>
            <a:custGeom>
              <a:avLst/>
              <a:gdLst/>
              <a:ahLst/>
              <a:cxnLst/>
              <a:rect l="l" t="t" r="r" b="b"/>
              <a:pathLst>
                <a:path w="7406" h="4179" extrusionOk="0">
                  <a:moveTo>
                    <a:pt x="7339" y="0"/>
                  </a:moveTo>
                  <a:lnTo>
                    <a:pt x="0" y="2235"/>
                  </a:lnTo>
                  <a:cubicBezTo>
                    <a:pt x="0" y="2235"/>
                    <a:pt x="1230" y="4178"/>
                    <a:pt x="3394" y="4178"/>
                  </a:cubicBezTo>
                  <a:cubicBezTo>
                    <a:pt x="3750" y="4178"/>
                    <a:pt x="4131" y="4126"/>
                    <a:pt x="4537" y="4003"/>
                  </a:cubicBezTo>
                  <a:cubicBezTo>
                    <a:pt x="7405" y="3136"/>
                    <a:pt x="7339" y="0"/>
                    <a:pt x="7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F2A7DBCE-2840-5EDA-91E4-92EE2814BE44}"/>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09392A69-FCDB-A60C-0B5E-46D925F882F0}"/>
              </a:ext>
            </a:extLst>
          </p:cNvPr>
          <p:cNvPicPr>
            <a:picLocks noChangeAspect="1"/>
          </p:cNvPicPr>
          <p:nvPr/>
        </p:nvPicPr>
        <p:blipFill>
          <a:blip r:embed="rId3"/>
          <a:stretch>
            <a:fillRect/>
          </a:stretch>
        </p:blipFill>
        <p:spPr>
          <a:xfrm>
            <a:off x="297598" y="1156775"/>
            <a:ext cx="4831964" cy="1993279"/>
          </a:xfrm>
          <a:prstGeom prst="rect">
            <a:avLst/>
          </a:prstGeom>
          <a:noFill/>
          <a:ln>
            <a:noFill/>
          </a:ln>
        </p:spPr>
      </p:pic>
      <p:pic>
        <p:nvPicPr>
          <p:cNvPr id="5" name="图片 4">
            <a:extLst>
              <a:ext uri="{FF2B5EF4-FFF2-40B4-BE49-F238E27FC236}">
                <a16:creationId xmlns:a16="http://schemas.microsoft.com/office/drawing/2014/main" id="{5F6D3A2A-9F8F-B6D1-99E9-A0AA6E7E814B}"/>
              </a:ext>
            </a:extLst>
          </p:cNvPr>
          <p:cNvPicPr>
            <a:picLocks noChangeAspect="1"/>
          </p:cNvPicPr>
          <p:nvPr/>
        </p:nvPicPr>
        <p:blipFill>
          <a:blip r:embed="rId4"/>
          <a:stretch>
            <a:fillRect/>
          </a:stretch>
        </p:blipFill>
        <p:spPr>
          <a:xfrm>
            <a:off x="3560956" y="3150054"/>
            <a:ext cx="5464095" cy="1974559"/>
          </a:xfrm>
          <a:prstGeom prst="rect">
            <a:avLst/>
          </a:prstGeom>
          <a:noFill/>
          <a:ln>
            <a:noFill/>
          </a:ln>
        </p:spPr>
      </p:pic>
      <p:sp>
        <p:nvSpPr>
          <p:cNvPr id="8" name="Google Shape;1011;p30">
            <a:extLst>
              <a:ext uri="{FF2B5EF4-FFF2-40B4-BE49-F238E27FC236}">
                <a16:creationId xmlns:a16="http://schemas.microsoft.com/office/drawing/2014/main" id="{6201E5E5-6654-A5C2-F9C4-72A7B590A202}"/>
              </a:ext>
            </a:extLst>
          </p:cNvPr>
          <p:cNvSpPr txBox="1">
            <a:spLocks/>
          </p:cNvSpPr>
          <p:nvPr/>
        </p:nvSpPr>
        <p:spPr>
          <a:xfrm>
            <a:off x="713225" y="545475"/>
            <a:ext cx="7717500" cy="25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1900"/>
              <a:buFont typeface="Alfa Slab One"/>
              <a:buNone/>
              <a:defRPr sz="16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9pPr>
          </a:lstStyle>
          <a:p>
            <a:pPr algn="ctr"/>
            <a:r>
              <a:rPr lang="en-US" sz="2400" dirty="0"/>
              <a:t>Descriptive analysis</a:t>
            </a:r>
          </a:p>
        </p:txBody>
      </p:sp>
      <p:sp>
        <p:nvSpPr>
          <p:cNvPr id="9" name="Google Shape;644;p27">
            <a:extLst>
              <a:ext uri="{FF2B5EF4-FFF2-40B4-BE49-F238E27FC236}">
                <a16:creationId xmlns:a16="http://schemas.microsoft.com/office/drawing/2014/main" id="{8CC6FAB3-DA7C-AB46-E13C-928DA1BE6071}"/>
              </a:ext>
            </a:extLst>
          </p:cNvPr>
          <p:cNvSpPr txBox="1">
            <a:spLocks/>
          </p:cNvSpPr>
          <p:nvPr/>
        </p:nvSpPr>
        <p:spPr>
          <a:xfrm>
            <a:off x="5238348" y="1156775"/>
            <a:ext cx="3677916" cy="1861951"/>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2100"/>
              <a:buFont typeface="Hind Guntur"/>
              <a:buNone/>
              <a:defRPr sz="2300" b="0" i="0" u="none" strike="noStrike" cap="none">
                <a:solidFill>
                  <a:schemeClr val="dk1"/>
                </a:solidFill>
                <a:latin typeface="Hind Guntur"/>
                <a:ea typeface="Hind Guntur"/>
                <a:cs typeface="Hind Guntur"/>
                <a:sym typeface="Hind Guntur"/>
              </a:defRPr>
            </a:lvl1pPr>
            <a:lvl2pPr marL="914400" marR="0" lvl="1"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2pPr>
            <a:lvl3pPr marL="1371600" marR="0" lvl="2"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3pPr>
            <a:lvl4pPr marL="1828800" marR="0" lvl="3"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4pPr>
            <a:lvl5pPr marL="2286000" marR="0" lvl="4"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5pPr>
            <a:lvl6pPr marL="2743200" marR="0" lvl="5"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6pPr>
            <a:lvl7pPr marL="3200400" marR="0" lvl="6"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7pPr>
            <a:lvl8pPr marL="3657600" marR="0" lvl="7"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8pPr>
            <a:lvl9pPr marL="4114800" marR="0" lvl="8"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9pPr>
          </a:lstStyle>
          <a:p>
            <a:pPr marL="0" indent="0" algn="l">
              <a:buClr>
                <a:schemeClr val="dk1"/>
              </a:buClr>
              <a:buSzPts val="1100"/>
              <a:buFont typeface="Arial"/>
              <a:buNone/>
            </a:pPr>
            <a:endParaRPr lang="en-US" sz="1200" dirty="0"/>
          </a:p>
          <a:p>
            <a:pPr marL="0" indent="0" algn="l">
              <a:buClr>
                <a:schemeClr val="dk1"/>
              </a:buClr>
              <a:buSzPts val="1100"/>
              <a:buFont typeface="Arial"/>
              <a:buNone/>
            </a:pPr>
            <a:r>
              <a:rPr lang="en-US" sz="1200" b="1" dirty="0"/>
              <a:t>Rating Trends Over Time: </a:t>
            </a:r>
            <a:r>
              <a:rPr lang="en-US" sz="1200" dirty="0"/>
              <a:t>Disney+ ratings have steadily declined from 3.8 stars at launch in 2019 to approximately 1.5 stars in 2022-2023. Despite five years of development, ratings consistently remained below 3 stars, with a sharp increase in negative reviews in late 2024 indicating intensifying user dissatisfaction. This persistent downward trend suggests fundamental issues remain unresolved.</a:t>
            </a:r>
          </a:p>
        </p:txBody>
      </p:sp>
      <p:sp>
        <p:nvSpPr>
          <p:cNvPr id="11" name="文本框 10">
            <a:extLst>
              <a:ext uri="{FF2B5EF4-FFF2-40B4-BE49-F238E27FC236}">
                <a16:creationId xmlns:a16="http://schemas.microsoft.com/office/drawing/2014/main" id="{B68B04F1-0417-269A-2AEA-E1FAFA935166}"/>
              </a:ext>
            </a:extLst>
          </p:cNvPr>
          <p:cNvSpPr txBox="1"/>
          <p:nvPr/>
        </p:nvSpPr>
        <p:spPr>
          <a:xfrm>
            <a:off x="223257" y="3395162"/>
            <a:ext cx="3203884" cy="1569660"/>
          </a:xfrm>
          <a:prstGeom prst="rect">
            <a:avLst/>
          </a:prstGeom>
          <a:noFill/>
        </p:spPr>
        <p:txBody>
          <a:bodyPr wrap="square">
            <a:spAutoFit/>
          </a:bodyPr>
          <a:lstStyle/>
          <a:p>
            <a:pPr>
              <a:buClr>
                <a:schemeClr val="dk1"/>
              </a:buClr>
              <a:buSzPts val="1100"/>
            </a:pPr>
            <a:r>
              <a:rPr lang="en-US" altLang="zh-CN" sz="1200" b="1" dirty="0">
                <a:solidFill>
                  <a:schemeClr val="dk1"/>
                </a:solidFill>
                <a:latin typeface="Hind Guntur"/>
                <a:cs typeface="Hind Guntur"/>
                <a:sym typeface="Hind Guntur"/>
              </a:rPr>
              <a:t>App Version Analysis: </a:t>
            </a:r>
            <a:r>
              <a:rPr lang="en-US" altLang="zh-CN" sz="1200" dirty="0">
                <a:solidFill>
                  <a:schemeClr val="dk1"/>
                </a:solidFill>
                <a:latin typeface="Hind Guntur"/>
                <a:cs typeface="Hind Guntur"/>
                <a:sym typeface="Hind Guntur"/>
              </a:rPr>
              <a:t>Disney+ app ratings declined significantly across versions, with early 1.x releases averaging around 2.5 stars before dropping sharply to approximately 1.5 stars during the 2.x series. More recent 3.x and 4.x versions failed to reverse this trend, consistently remaining below 2.0 stars despite continued development.</a:t>
            </a:r>
          </a:p>
        </p:txBody>
      </p:sp>
    </p:spTree>
    <p:extLst>
      <p:ext uri="{BB962C8B-B14F-4D97-AF65-F5344CB8AC3E}">
        <p14:creationId xmlns:p14="http://schemas.microsoft.com/office/powerpoint/2010/main" val="1814182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B83474EE-D83B-586F-062C-6B4DC550322A}"/>
            </a:ext>
          </a:extLst>
        </p:cNvPr>
        <p:cNvGrpSpPr/>
        <p:nvPr/>
      </p:nvGrpSpPr>
      <p:grpSpPr>
        <a:xfrm>
          <a:off x="0" y="0"/>
          <a:ext cx="0" cy="0"/>
          <a:chOff x="0" y="0"/>
          <a:chExt cx="0" cy="0"/>
        </a:xfrm>
      </p:grpSpPr>
      <p:sp>
        <p:nvSpPr>
          <p:cNvPr id="6" name="Google Shape;1011;p30">
            <a:extLst>
              <a:ext uri="{FF2B5EF4-FFF2-40B4-BE49-F238E27FC236}">
                <a16:creationId xmlns:a16="http://schemas.microsoft.com/office/drawing/2014/main" id="{A069B923-128E-F587-E8BC-115533885315}"/>
              </a:ext>
            </a:extLst>
          </p:cNvPr>
          <p:cNvSpPr txBox="1">
            <a:spLocks/>
          </p:cNvSpPr>
          <p:nvPr/>
        </p:nvSpPr>
        <p:spPr>
          <a:xfrm>
            <a:off x="713225" y="545475"/>
            <a:ext cx="7717500" cy="25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1900"/>
              <a:buFont typeface="Alfa Slab One"/>
              <a:buNone/>
              <a:defRPr sz="16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9pPr>
          </a:lstStyle>
          <a:p>
            <a:pPr algn="ctr"/>
            <a:r>
              <a:rPr lang="en-US" sz="2400" dirty="0"/>
              <a:t>Descriptive analysis</a:t>
            </a:r>
          </a:p>
        </p:txBody>
      </p:sp>
      <p:pic>
        <p:nvPicPr>
          <p:cNvPr id="5" name="图片 4">
            <a:extLst>
              <a:ext uri="{FF2B5EF4-FFF2-40B4-BE49-F238E27FC236}">
                <a16:creationId xmlns:a16="http://schemas.microsoft.com/office/drawing/2014/main" id="{E45DF16E-8BAE-F29A-6E77-801D981587C9}"/>
              </a:ext>
            </a:extLst>
          </p:cNvPr>
          <p:cNvPicPr>
            <a:picLocks noChangeAspect="1"/>
          </p:cNvPicPr>
          <p:nvPr/>
        </p:nvPicPr>
        <p:blipFill>
          <a:blip r:embed="rId3"/>
          <a:stretch>
            <a:fillRect/>
          </a:stretch>
        </p:blipFill>
        <p:spPr>
          <a:xfrm>
            <a:off x="3196998" y="1152264"/>
            <a:ext cx="3047365" cy="1828800"/>
          </a:xfrm>
          <a:prstGeom prst="rect">
            <a:avLst/>
          </a:prstGeom>
          <a:noFill/>
          <a:ln>
            <a:noFill/>
          </a:ln>
        </p:spPr>
      </p:pic>
      <p:pic>
        <p:nvPicPr>
          <p:cNvPr id="8" name="图片 7">
            <a:extLst>
              <a:ext uri="{FF2B5EF4-FFF2-40B4-BE49-F238E27FC236}">
                <a16:creationId xmlns:a16="http://schemas.microsoft.com/office/drawing/2014/main" id="{7EF3063C-6E88-EB92-A296-A20C9D836920}"/>
              </a:ext>
            </a:extLst>
          </p:cNvPr>
          <p:cNvPicPr>
            <a:picLocks noChangeAspect="1"/>
          </p:cNvPicPr>
          <p:nvPr/>
        </p:nvPicPr>
        <p:blipFill>
          <a:blip r:embed="rId4"/>
          <a:stretch>
            <a:fillRect/>
          </a:stretch>
        </p:blipFill>
        <p:spPr>
          <a:xfrm>
            <a:off x="6123810" y="1140834"/>
            <a:ext cx="2977515" cy="1840230"/>
          </a:xfrm>
          <a:prstGeom prst="rect">
            <a:avLst/>
          </a:prstGeom>
          <a:noFill/>
          <a:ln>
            <a:noFill/>
          </a:ln>
        </p:spPr>
      </p:pic>
      <p:pic>
        <p:nvPicPr>
          <p:cNvPr id="9" name="图片 8">
            <a:extLst>
              <a:ext uri="{FF2B5EF4-FFF2-40B4-BE49-F238E27FC236}">
                <a16:creationId xmlns:a16="http://schemas.microsoft.com/office/drawing/2014/main" id="{DE674EC2-D53B-4ABE-80ED-E2FE3ECAE5A6}"/>
              </a:ext>
            </a:extLst>
          </p:cNvPr>
          <p:cNvPicPr>
            <a:picLocks noChangeAspect="1"/>
          </p:cNvPicPr>
          <p:nvPr/>
        </p:nvPicPr>
        <p:blipFill>
          <a:blip r:embed="rId5"/>
          <a:stretch>
            <a:fillRect/>
          </a:stretch>
        </p:blipFill>
        <p:spPr>
          <a:xfrm>
            <a:off x="189571" y="2999885"/>
            <a:ext cx="3297044" cy="2005332"/>
          </a:xfrm>
          <a:prstGeom prst="rect">
            <a:avLst/>
          </a:prstGeom>
          <a:noFill/>
          <a:ln>
            <a:noFill/>
          </a:ln>
        </p:spPr>
      </p:pic>
      <p:sp>
        <p:nvSpPr>
          <p:cNvPr id="11" name="文本框 10">
            <a:extLst>
              <a:ext uri="{FF2B5EF4-FFF2-40B4-BE49-F238E27FC236}">
                <a16:creationId xmlns:a16="http://schemas.microsoft.com/office/drawing/2014/main" id="{9C1B9E94-3369-8D93-DBFC-6FE2F5F05713}"/>
              </a:ext>
            </a:extLst>
          </p:cNvPr>
          <p:cNvSpPr txBox="1"/>
          <p:nvPr/>
        </p:nvSpPr>
        <p:spPr>
          <a:xfrm>
            <a:off x="189571" y="1624211"/>
            <a:ext cx="2977515" cy="830997"/>
          </a:xfrm>
          <a:prstGeom prst="rect">
            <a:avLst/>
          </a:prstGeom>
          <a:noFill/>
        </p:spPr>
        <p:txBody>
          <a:bodyPr wrap="square">
            <a:spAutoFit/>
          </a:bodyPr>
          <a:lstStyle/>
          <a:p>
            <a:pPr>
              <a:buClr>
                <a:schemeClr val="dk1"/>
              </a:buClr>
              <a:buSzPts val="1100"/>
              <a:tabLst>
                <a:tab pos="3200400" algn="l"/>
              </a:tabLst>
            </a:pPr>
            <a:r>
              <a:rPr lang="en-US" altLang="zh-CN" sz="1200" b="1" dirty="0">
                <a:solidFill>
                  <a:schemeClr val="dk1"/>
                </a:solidFill>
                <a:latin typeface="Hind Guntur"/>
                <a:cs typeface="Hind Guntur"/>
                <a:sym typeface="Hind Guntur"/>
              </a:rPr>
              <a:t>Thumbs Up Analysis: </a:t>
            </a:r>
            <a:r>
              <a:rPr lang="en-US" altLang="zh-CN" sz="1200" dirty="0">
                <a:solidFill>
                  <a:schemeClr val="dk1"/>
                </a:solidFill>
                <a:latin typeface="Hind Guntur"/>
                <a:cs typeface="Hind Guntur"/>
                <a:sym typeface="Hind Guntur"/>
              </a:rPr>
              <a:t>Most Disney+ app reviews receive minimal user engagement, with the vast majority garnering fewer than 10 "thumbs up" votes. </a:t>
            </a:r>
          </a:p>
        </p:txBody>
      </p:sp>
      <p:sp>
        <p:nvSpPr>
          <p:cNvPr id="13" name="文本框 12">
            <a:extLst>
              <a:ext uri="{FF2B5EF4-FFF2-40B4-BE49-F238E27FC236}">
                <a16:creationId xmlns:a16="http://schemas.microsoft.com/office/drawing/2014/main" id="{03B2B3BD-CAF6-E77F-64BC-ACAACCB5374D}"/>
              </a:ext>
            </a:extLst>
          </p:cNvPr>
          <p:cNvSpPr txBox="1"/>
          <p:nvPr/>
        </p:nvSpPr>
        <p:spPr>
          <a:xfrm>
            <a:off x="3687268" y="3582362"/>
            <a:ext cx="4873084" cy="1015663"/>
          </a:xfrm>
          <a:prstGeom prst="rect">
            <a:avLst/>
          </a:prstGeom>
          <a:noFill/>
        </p:spPr>
        <p:txBody>
          <a:bodyPr wrap="square">
            <a:spAutoFit/>
          </a:bodyPr>
          <a:lstStyle/>
          <a:p>
            <a:pPr marL="266700" indent="0">
              <a:buClr>
                <a:schemeClr val="dk1"/>
              </a:buClr>
              <a:buSzPts val="1100"/>
              <a:tabLst>
                <a:tab pos="3200400" algn="l"/>
              </a:tabLst>
            </a:pPr>
            <a:r>
              <a:rPr lang="en-US" altLang="zh-CN" sz="1200" b="1" dirty="0">
                <a:solidFill>
                  <a:schemeClr val="dk1"/>
                </a:solidFill>
                <a:latin typeface="Hind Guntur"/>
                <a:cs typeface="Hind Guntur"/>
              </a:rPr>
              <a:t>Reply Analysis: </a:t>
            </a:r>
            <a:r>
              <a:rPr lang="en-US" altLang="zh-CN" sz="1200" dirty="0">
                <a:solidFill>
                  <a:schemeClr val="dk1"/>
                </a:solidFill>
                <a:latin typeface="Hind Guntur"/>
                <a:cs typeface="Hind Guntur"/>
              </a:rPr>
              <a:t>Disney+ demonstrates a strategic prioritization in customer service, responding to approximately 30% of 1-star reviews while addressing only about 7% of 5-star feedback. This pattern reveals the company prioritizes addressing negative feedback rather than acknowledging positive user experiences.</a:t>
            </a:r>
          </a:p>
        </p:txBody>
      </p:sp>
    </p:spTree>
    <p:extLst>
      <p:ext uri="{BB962C8B-B14F-4D97-AF65-F5344CB8AC3E}">
        <p14:creationId xmlns:p14="http://schemas.microsoft.com/office/powerpoint/2010/main" val="3246785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4C57557C-3AFF-9995-BAD5-D52CBE61B5AE}"/>
            </a:ext>
          </a:extLst>
        </p:cNvPr>
        <p:cNvGrpSpPr/>
        <p:nvPr/>
      </p:nvGrpSpPr>
      <p:grpSpPr>
        <a:xfrm>
          <a:off x="0" y="0"/>
          <a:ext cx="0" cy="0"/>
          <a:chOff x="0" y="0"/>
          <a:chExt cx="0" cy="0"/>
        </a:xfrm>
      </p:grpSpPr>
      <p:sp>
        <p:nvSpPr>
          <p:cNvPr id="6" name="Google Shape;1011;p30">
            <a:extLst>
              <a:ext uri="{FF2B5EF4-FFF2-40B4-BE49-F238E27FC236}">
                <a16:creationId xmlns:a16="http://schemas.microsoft.com/office/drawing/2014/main" id="{DD02864D-F860-B2C7-936E-447ABCB5B0AA}"/>
              </a:ext>
            </a:extLst>
          </p:cNvPr>
          <p:cNvSpPr txBox="1">
            <a:spLocks/>
          </p:cNvSpPr>
          <p:nvPr/>
        </p:nvSpPr>
        <p:spPr>
          <a:xfrm>
            <a:off x="713225" y="545475"/>
            <a:ext cx="7717500" cy="25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1900"/>
              <a:buFont typeface="Alfa Slab One"/>
              <a:buNone/>
              <a:defRPr sz="16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9pPr>
          </a:lstStyle>
          <a:p>
            <a:pPr algn="ctr"/>
            <a:r>
              <a:rPr lang="en-US" sz="2400" dirty="0"/>
              <a:t>Descriptive analysis</a:t>
            </a:r>
          </a:p>
        </p:txBody>
      </p:sp>
      <p:pic>
        <p:nvPicPr>
          <p:cNvPr id="2" name="图片 1">
            <a:extLst>
              <a:ext uri="{FF2B5EF4-FFF2-40B4-BE49-F238E27FC236}">
                <a16:creationId xmlns:a16="http://schemas.microsoft.com/office/drawing/2014/main" id="{DA5F233A-694C-097C-3F72-434D45DAC9E4}"/>
              </a:ext>
            </a:extLst>
          </p:cNvPr>
          <p:cNvPicPr/>
          <p:nvPr/>
        </p:nvPicPr>
        <p:blipFill>
          <a:blip r:embed="rId3"/>
          <a:stretch>
            <a:fillRect/>
          </a:stretch>
        </p:blipFill>
        <p:spPr>
          <a:xfrm>
            <a:off x="280237" y="1124789"/>
            <a:ext cx="2954888" cy="1938991"/>
          </a:xfrm>
          <a:prstGeom prst="rect">
            <a:avLst/>
          </a:prstGeom>
          <a:noFill/>
          <a:ln>
            <a:noFill/>
          </a:ln>
        </p:spPr>
      </p:pic>
      <p:pic>
        <p:nvPicPr>
          <p:cNvPr id="3" name="图片 2">
            <a:extLst>
              <a:ext uri="{FF2B5EF4-FFF2-40B4-BE49-F238E27FC236}">
                <a16:creationId xmlns:a16="http://schemas.microsoft.com/office/drawing/2014/main" id="{E215FF05-9ECC-5B23-E35B-D3679FC38BE2}"/>
              </a:ext>
            </a:extLst>
          </p:cNvPr>
          <p:cNvPicPr/>
          <p:nvPr/>
        </p:nvPicPr>
        <p:blipFill>
          <a:blip r:embed="rId4"/>
          <a:stretch>
            <a:fillRect/>
          </a:stretch>
        </p:blipFill>
        <p:spPr>
          <a:xfrm>
            <a:off x="3235124" y="1093788"/>
            <a:ext cx="2645299" cy="1938990"/>
          </a:xfrm>
          <a:prstGeom prst="rect">
            <a:avLst/>
          </a:prstGeom>
          <a:noFill/>
          <a:ln>
            <a:noFill/>
          </a:ln>
        </p:spPr>
      </p:pic>
      <p:pic>
        <p:nvPicPr>
          <p:cNvPr id="7" name="图片 6">
            <a:extLst>
              <a:ext uri="{FF2B5EF4-FFF2-40B4-BE49-F238E27FC236}">
                <a16:creationId xmlns:a16="http://schemas.microsoft.com/office/drawing/2014/main" id="{53DD46E4-BB85-8EB3-3E72-EB3CDA77F21B}"/>
              </a:ext>
            </a:extLst>
          </p:cNvPr>
          <p:cNvPicPr/>
          <p:nvPr/>
        </p:nvPicPr>
        <p:blipFill>
          <a:blip r:embed="rId5"/>
          <a:stretch>
            <a:fillRect/>
          </a:stretch>
        </p:blipFill>
        <p:spPr>
          <a:xfrm>
            <a:off x="222974" y="3168545"/>
            <a:ext cx="3023747" cy="1798745"/>
          </a:xfrm>
          <a:prstGeom prst="rect">
            <a:avLst/>
          </a:prstGeom>
          <a:noFill/>
          <a:ln>
            <a:noFill/>
          </a:ln>
        </p:spPr>
      </p:pic>
      <p:pic>
        <p:nvPicPr>
          <p:cNvPr id="8" name="图片 7">
            <a:extLst>
              <a:ext uri="{FF2B5EF4-FFF2-40B4-BE49-F238E27FC236}">
                <a16:creationId xmlns:a16="http://schemas.microsoft.com/office/drawing/2014/main" id="{C8C117B9-595C-E1EE-5188-FA6E9FCD2DFB}"/>
              </a:ext>
            </a:extLst>
          </p:cNvPr>
          <p:cNvPicPr/>
          <p:nvPr/>
        </p:nvPicPr>
        <p:blipFill>
          <a:blip r:embed="rId6"/>
          <a:stretch>
            <a:fillRect/>
          </a:stretch>
        </p:blipFill>
        <p:spPr>
          <a:xfrm>
            <a:off x="3291056" y="3124890"/>
            <a:ext cx="2645299" cy="1798744"/>
          </a:xfrm>
          <a:prstGeom prst="rect">
            <a:avLst/>
          </a:prstGeom>
          <a:noFill/>
          <a:ln>
            <a:noFill/>
          </a:ln>
        </p:spPr>
      </p:pic>
      <p:pic>
        <p:nvPicPr>
          <p:cNvPr id="9" name="图片 8">
            <a:extLst>
              <a:ext uri="{FF2B5EF4-FFF2-40B4-BE49-F238E27FC236}">
                <a16:creationId xmlns:a16="http://schemas.microsoft.com/office/drawing/2014/main" id="{390D6B69-5066-213B-69A9-FD5991625722}"/>
              </a:ext>
            </a:extLst>
          </p:cNvPr>
          <p:cNvPicPr/>
          <p:nvPr/>
        </p:nvPicPr>
        <p:blipFill>
          <a:blip r:embed="rId7"/>
          <a:stretch>
            <a:fillRect/>
          </a:stretch>
        </p:blipFill>
        <p:spPr>
          <a:xfrm>
            <a:off x="6056274" y="3124891"/>
            <a:ext cx="2864752" cy="1776916"/>
          </a:xfrm>
          <a:prstGeom prst="rect">
            <a:avLst/>
          </a:prstGeom>
          <a:noFill/>
          <a:ln>
            <a:noFill/>
          </a:ln>
        </p:spPr>
      </p:pic>
      <p:sp>
        <p:nvSpPr>
          <p:cNvPr id="12" name="文本框 11">
            <a:extLst>
              <a:ext uri="{FF2B5EF4-FFF2-40B4-BE49-F238E27FC236}">
                <a16:creationId xmlns:a16="http://schemas.microsoft.com/office/drawing/2014/main" id="{5F993CDD-C2C6-8BA4-AF38-1E803BAF0151}"/>
              </a:ext>
            </a:extLst>
          </p:cNvPr>
          <p:cNvSpPr txBox="1"/>
          <p:nvPr/>
        </p:nvSpPr>
        <p:spPr>
          <a:xfrm>
            <a:off x="5650017" y="1122574"/>
            <a:ext cx="3271009" cy="1938992"/>
          </a:xfrm>
          <a:prstGeom prst="rect">
            <a:avLst/>
          </a:prstGeom>
          <a:noFill/>
        </p:spPr>
        <p:txBody>
          <a:bodyPr wrap="square">
            <a:spAutoFit/>
          </a:bodyPr>
          <a:lstStyle/>
          <a:p>
            <a:pPr marL="266700" indent="0">
              <a:buClr>
                <a:schemeClr val="dk1"/>
              </a:buClr>
              <a:buSzPts val="1100"/>
              <a:tabLst>
                <a:tab pos="3200400" algn="l"/>
              </a:tabLst>
            </a:pPr>
            <a:r>
              <a:rPr lang="en-US" altLang="zh-CN" sz="1200" b="1" dirty="0">
                <a:solidFill>
                  <a:schemeClr val="dk1"/>
                </a:solidFill>
                <a:latin typeface="Hind Guntur"/>
                <a:cs typeface="Hind Guntur"/>
              </a:rPr>
              <a:t>Review Content Text Analysis: </a:t>
            </a:r>
            <a:r>
              <a:rPr lang="en-US" altLang="zh-CN" sz="1200" dirty="0">
                <a:solidFill>
                  <a:schemeClr val="dk1"/>
                </a:solidFill>
                <a:latin typeface="Hind Guntur"/>
                <a:cs typeface="Hind Guntur"/>
              </a:rPr>
              <a:t>Disney+ reviews show clear rating-based patterns: 1-star reviews primarily discuss technical failures with phrases like "doesn't work" and "issue"; 2-3 star reviews focus more on content concerns mentioning "show," "movie," and "episode"; while 4-5 star reviews use positive emotional language like "love" and "great" with minimal technical terminology.</a:t>
            </a:r>
          </a:p>
        </p:txBody>
      </p:sp>
    </p:spTree>
    <p:extLst>
      <p:ext uri="{BB962C8B-B14F-4D97-AF65-F5344CB8AC3E}">
        <p14:creationId xmlns:p14="http://schemas.microsoft.com/office/powerpoint/2010/main" val="3445244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6">
          <a:extLst>
            <a:ext uri="{FF2B5EF4-FFF2-40B4-BE49-F238E27FC236}">
              <a16:creationId xmlns:a16="http://schemas.microsoft.com/office/drawing/2014/main" id="{60633911-83C3-CFDC-B395-224A3E773453}"/>
            </a:ext>
          </a:extLst>
        </p:cNvPr>
        <p:cNvGrpSpPr/>
        <p:nvPr/>
      </p:nvGrpSpPr>
      <p:grpSpPr>
        <a:xfrm>
          <a:off x="0" y="0"/>
          <a:ext cx="0" cy="0"/>
          <a:chOff x="0" y="0"/>
          <a:chExt cx="0" cy="0"/>
        </a:xfrm>
      </p:grpSpPr>
      <p:sp>
        <p:nvSpPr>
          <p:cNvPr id="977" name="Google Shape;977;p29">
            <a:extLst>
              <a:ext uri="{FF2B5EF4-FFF2-40B4-BE49-F238E27FC236}">
                <a16:creationId xmlns:a16="http://schemas.microsoft.com/office/drawing/2014/main" id="{AECF5109-0533-11B6-C0C4-3B87EB14B448}"/>
              </a:ext>
            </a:extLst>
          </p:cNvPr>
          <p:cNvSpPr txBox="1">
            <a:spLocks noGrp="1"/>
          </p:cNvSpPr>
          <p:nvPr>
            <p:ph type="title"/>
          </p:nvPr>
        </p:nvSpPr>
        <p:spPr>
          <a:xfrm>
            <a:off x="5406675" y="2105375"/>
            <a:ext cx="3024300" cy="1189800"/>
          </a:xfrm>
          <a:prstGeom prst="rect">
            <a:avLst/>
          </a:prstGeom>
        </p:spPr>
        <p:txBody>
          <a:bodyPr spcFirstLastPara="1" wrap="square" lIns="91425" tIns="91425" rIns="91425" bIns="0" anchor="b" anchorCtr="0">
            <a:noAutofit/>
          </a:bodyPr>
          <a:lstStyle/>
          <a:p>
            <a:pPr marL="0" lvl="0" indent="0" algn="r" rtl="0">
              <a:spcBef>
                <a:spcPts val="0"/>
              </a:spcBef>
              <a:spcAft>
                <a:spcPts val="0"/>
              </a:spcAft>
              <a:buClr>
                <a:schemeClr val="dk1"/>
              </a:buClr>
              <a:buSzPts val="1100"/>
              <a:buFont typeface="Arial"/>
              <a:buNone/>
            </a:pPr>
            <a:r>
              <a:rPr lang="en" dirty="0"/>
              <a:t>Sentiment Analysis</a:t>
            </a:r>
            <a:endParaRPr dirty="0"/>
          </a:p>
        </p:txBody>
      </p:sp>
      <p:sp>
        <p:nvSpPr>
          <p:cNvPr id="978" name="Google Shape;978;p29">
            <a:extLst>
              <a:ext uri="{FF2B5EF4-FFF2-40B4-BE49-F238E27FC236}">
                <a16:creationId xmlns:a16="http://schemas.microsoft.com/office/drawing/2014/main" id="{BC9F088F-70F2-C578-00BA-D8045ABA0894}"/>
              </a:ext>
            </a:extLst>
          </p:cNvPr>
          <p:cNvSpPr txBox="1">
            <a:spLocks noGrp="1"/>
          </p:cNvSpPr>
          <p:nvPr>
            <p:ph type="subTitle" idx="1"/>
          </p:nvPr>
        </p:nvSpPr>
        <p:spPr>
          <a:xfrm>
            <a:off x="5096377" y="3295275"/>
            <a:ext cx="3334298" cy="79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pPr>
            <a:r>
              <a:rPr lang="en-US" dirty="0"/>
              <a:t>1. VADER Sentiment Analysis</a:t>
            </a:r>
          </a:p>
          <a:p>
            <a:pPr marL="0" lvl="0" indent="0" algn="r" rtl="0">
              <a:spcBef>
                <a:spcPts val="0"/>
              </a:spcBef>
              <a:spcAft>
                <a:spcPts val="0"/>
              </a:spcAft>
              <a:buClr>
                <a:schemeClr val="dk1"/>
              </a:buClr>
              <a:buSzPts val="1100"/>
            </a:pPr>
            <a:r>
              <a:rPr lang="en-US" altLang="zh-CN" sz="1800" dirty="0"/>
              <a:t>2. App Version Word Analysis</a:t>
            </a:r>
            <a:endParaRPr lang="en-US" dirty="0"/>
          </a:p>
        </p:txBody>
      </p:sp>
      <p:sp>
        <p:nvSpPr>
          <p:cNvPr id="979" name="Google Shape;979;p29">
            <a:extLst>
              <a:ext uri="{FF2B5EF4-FFF2-40B4-BE49-F238E27FC236}">
                <a16:creationId xmlns:a16="http://schemas.microsoft.com/office/drawing/2014/main" id="{011C242D-7269-BBA2-7D8F-757CE5ECC7BF}"/>
              </a:ext>
            </a:extLst>
          </p:cNvPr>
          <p:cNvSpPr txBox="1">
            <a:spLocks noGrp="1"/>
          </p:cNvSpPr>
          <p:nvPr>
            <p:ph type="title" idx="2"/>
          </p:nvPr>
        </p:nvSpPr>
        <p:spPr>
          <a:xfrm>
            <a:off x="7218863" y="958638"/>
            <a:ext cx="10437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4</a:t>
            </a:r>
            <a:endParaRPr dirty="0"/>
          </a:p>
        </p:txBody>
      </p:sp>
      <p:sp>
        <p:nvSpPr>
          <p:cNvPr id="980" name="Google Shape;980;p29">
            <a:extLst>
              <a:ext uri="{FF2B5EF4-FFF2-40B4-BE49-F238E27FC236}">
                <a16:creationId xmlns:a16="http://schemas.microsoft.com/office/drawing/2014/main" id="{5D9CF2C9-FDB2-F23D-2A8A-FF48E37062E2}"/>
              </a:ext>
            </a:extLst>
          </p:cNvPr>
          <p:cNvSpPr/>
          <p:nvPr/>
        </p:nvSpPr>
        <p:spPr>
          <a:xfrm>
            <a:off x="888094" y="440948"/>
            <a:ext cx="1306351" cy="1306351"/>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29">
            <a:extLst>
              <a:ext uri="{FF2B5EF4-FFF2-40B4-BE49-F238E27FC236}">
                <a16:creationId xmlns:a16="http://schemas.microsoft.com/office/drawing/2014/main" id="{DAD4BBA7-8EA1-6844-B8D2-12C12FFF20FE}"/>
              </a:ext>
            </a:extLst>
          </p:cNvPr>
          <p:cNvGrpSpPr/>
          <p:nvPr/>
        </p:nvGrpSpPr>
        <p:grpSpPr>
          <a:xfrm>
            <a:off x="713227" y="1432076"/>
            <a:ext cx="4636246" cy="2696316"/>
            <a:chOff x="770300" y="813850"/>
            <a:chExt cx="4252656" cy="2473230"/>
          </a:xfrm>
        </p:grpSpPr>
        <p:sp>
          <p:nvSpPr>
            <p:cNvPr id="982" name="Google Shape;982;p29">
              <a:extLst>
                <a:ext uri="{FF2B5EF4-FFF2-40B4-BE49-F238E27FC236}">
                  <a16:creationId xmlns:a16="http://schemas.microsoft.com/office/drawing/2014/main" id="{9724BC85-17CE-5A35-4D3A-FE28EF560302}"/>
                </a:ext>
              </a:extLst>
            </p:cNvPr>
            <p:cNvSpPr/>
            <p:nvPr/>
          </p:nvSpPr>
          <p:spPr>
            <a:xfrm>
              <a:off x="770300" y="1338174"/>
              <a:ext cx="2773242" cy="1948906"/>
            </a:xfrm>
            <a:custGeom>
              <a:avLst/>
              <a:gdLst/>
              <a:ahLst/>
              <a:cxnLst/>
              <a:rect l="l" t="t" r="r" b="b"/>
              <a:pathLst>
                <a:path w="43432" h="30522" extrusionOk="0">
                  <a:moveTo>
                    <a:pt x="43031" y="434"/>
                  </a:moveTo>
                  <a:lnTo>
                    <a:pt x="43031" y="30122"/>
                  </a:lnTo>
                  <a:lnTo>
                    <a:pt x="401" y="30122"/>
                  </a:lnTo>
                  <a:lnTo>
                    <a:pt x="401" y="434"/>
                  </a:lnTo>
                  <a:close/>
                  <a:moveTo>
                    <a:pt x="0" y="0"/>
                  </a:moveTo>
                  <a:lnTo>
                    <a:pt x="0" y="30522"/>
                  </a:lnTo>
                  <a:lnTo>
                    <a:pt x="43431" y="30522"/>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a:extLst>
                <a:ext uri="{FF2B5EF4-FFF2-40B4-BE49-F238E27FC236}">
                  <a16:creationId xmlns:a16="http://schemas.microsoft.com/office/drawing/2014/main" id="{33876291-9F43-5AF1-667A-A739B402B371}"/>
                </a:ext>
              </a:extLst>
            </p:cNvPr>
            <p:cNvSpPr/>
            <p:nvPr/>
          </p:nvSpPr>
          <p:spPr>
            <a:xfrm>
              <a:off x="770300" y="1338174"/>
              <a:ext cx="2773242" cy="283314"/>
            </a:xfrm>
            <a:custGeom>
              <a:avLst/>
              <a:gdLst/>
              <a:ahLst/>
              <a:cxnLst/>
              <a:rect l="l" t="t" r="r" b="b"/>
              <a:pathLst>
                <a:path w="43432" h="4437" extrusionOk="0">
                  <a:moveTo>
                    <a:pt x="43031" y="434"/>
                  </a:moveTo>
                  <a:lnTo>
                    <a:pt x="43031" y="4003"/>
                  </a:lnTo>
                  <a:lnTo>
                    <a:pt x="401" y="4003"/>
                  </a:lnTo>
                  <a:lnTo>
                    <a:pt x="401" y="434"/>
                  </a:lnTo>
                  <a:close/>
                  <a:moveTo>
                    <a:pt x="0" y="0"/>
                  </a:moveTo>
                  <a:lnTo>
                    <a:pt x="0" y="4437"/>
                  </a:lnTo>
                  <a:lnTo>
                    <a:pt x="43431" y="4437"/>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a:extLst>
                <a:ext uri="{FF2B5EF4-FFF2-40B4-BE49-F238E27FC236}">
                  <a16:creationId xmlns:a16="http://schemas.microsoft.com/office/drawing/2014/main" id="{1BE92862-B9E6-8E2B-7BB7-3E2887F3726B}"/>
                </a:ext>
              </a:extLst>
            </p:cNvPr>
            <p:cNvSpPr/>
            <p:nvPr/>
          </p:nvSpPr>
          <p:spPr>
            <a:xfrm>
              <a:off x="872531" y="1416971"/>
              <a:ext cx="151267" cy="129493"/>
            </a:xfrm>
            <a:custGeom>
              <a:avLst/>
              <a:gdLst/>
              <a:ahLst/>
              <a:cxnLst/>
              <a:rect l="l" t="t" r="r" b="b"/>
              <a:pathLst>
                <a:path w="2369" h="2028" extrusionOk="0">
                  <a:moveTo>
                    <a:pt x="1368" y="0"/>
                  </a:moveTo>
                  <a:cubicBezTo>
                    <a:pt x="434" y="0"/>
                    <a:pt x="0" y="1101"/>
                    <a:pt x="634" y="1735"/>
                  </a:cubicBezTo>
                  <a:cubicBezTo>
                    <a:pt x="836" y="1937"/>
                    <a:pt x="1085" y="2027"/>
                    <a:pt x="1332" y="2027"/>
                  </a:cubicBezTo>
                  <a:cubicBezTo>
                    <a:pt x="1858" y="2027"/>
                    <a:pt x="2369" y="1615"/>
                    <a:pt x="2369" y="1001"/>
                  </a:cubicBezTo>
                  <a:cubicBezTo>
                    <a:pt x="2369" y="434"/>
                    <a:pt x="1902"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a:extLst>
                <a:ext uri="{FF2B5EF4-FFF2-40B4-BE49-F238E27FC236}">
                  <a16:creationId xmlns:a16="http://schemas.microsoft.com/office/drawing/2014/main" id="{1A347416-CA61-6831-12CA-8BCE632FCF48}"/>
                </a:ext>
              </a:extLst>
            </p:cNvPr>
            <p:cNvSpPr/>
            <p:nvPr/>
          </p:nvSpPr>
          <p:spPr>
            <a:xfrm>
              <a:off x="1134526" y="1416971"/>
              <a:ext cx="151267" cy="127833"/>
            </a:xfrm>
            <a:custGeom>
              <a:avLst/>
              <a:gdLst/>
              <a:ahLst/>
              <a:cxnLst/>
              <a:rect l="l" t="t" r="r" b="b"/>
              <a:pathLst>
                <a:path w="2369" h="2002" extrusionOk="0">
                  <a:moveTo>
                    <a:pt x="1368" y="0"/>
                  </a:moveTo>
                  <a:cubicBezTo>
                    <a:pt x="467" y="0"/>
                    <a:pt x="0" y="1068"/>
                    <a:pt x="634" y="1702"/>
                  </a:cubicBezTo>
                  <a:cubicBezTo>
                    <a:pt x="841" y="1909"/>
                    <a:pt x="1098" y="2002"/>
                    <a:pt x="1351" y="2002"/>
                  </a:cubicBezTo>
                  <a:cubicBezTo>
                    <a:pt x="1870" y="2002"/>
                    <a:pt x="2369" y="1607"/>
                    <a:pt x="2369" y="1001"/>
                  </a:cubicBezTo>
                  <a:cubicBezTo>
                    <a:pt x="2369" y="434"/>
                    <a:pt x="1902"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a:extLst>
                <a:ext uri="{FF2B5EF4-FFF2-40B4-BE49-F238E27FC236}">
                  <a16:creationId xmlns:a16="http://schemas.microsoft.com/office/drawing/2014/main" id="{EF09452B-D2DA-418A-6BF4-788FCC5D26B4}"/>
                </a:ext>
              </a:extLst>
            </p:cNvPr>
            <p:cNvSpPr/>
            <p:nvPr/>
          </p:nvSpPr>
          <p:spPr>
            <a:xfrm>
              <a:off x="1419956" y="1416971"/>
              <a:ext cx="127833" cy="127833"/>
            </a:xfrm>
            <a:custGeom>
              <a:avLst/>
              <a:gdLst/>
              <a:ahLst/>
              <a:cxnLst/>
              <a:rect l="l" t="t" r="r" b="b"/>
              <a:pathLst>
                <a:path w="2002" h="2002" extrusionOk="0">
                  <a:moveTo>
                    <a:pt x="1001" y="0"/>
                  </a:moveTo>
                  <a:cubicBezTo>
                    <a:pt x="434" y="0"/>
                    <a:pt x="0" y="434"/>
                    <a:pt x="0" y="1001"/>
                  </a:cubicBezTo>
                  <a:cubicBezTo>
                    <a:pt x="0" y="1568"/>
                    <a:pt x="434" y="2002"/>
                    <a:pt x="1001" y="2002"/>
                  </a:cubicBezTo>
                  <a:cubicBezTo>
                    <a:pt x="1568" y="2002"/>
                    <a:pt x="2002" y="1568"/>
                    <a:pt x="2002" y="1001"/>
                  </a:cubicBezTo>
                  <a:cubicBezTo>
                    <a:pt x="2002" y="434"/>
                    <a:pt x="156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a:extLst>
                <a:ext uri="{FF2B5EF4-FFF2-40B4-BE49-F238E27FC236}">
                  <a16:creationId xmlns:a16="http://schemas.microsoft.com/office/drawing/2014/main" id="{618432AB-FF17-DB90-84DB-C03E12576CF7}"/>
                </a:ext>
              </a:extLst>
            </p:cNvPr>
            <p:cNvSpPr/>
            <p:nvPr/>
          </p:nvSpPr>
          <p:spPr>
            <a:xfrm>
              <a:off x="851459" y="1736564"/>
              <a:ext cx="768720" cy="654041"/>
            </a:xfrm>
            <a:custGeom>
              <a:avLst/>
              <a:gdLst/>
              <a:ahLst/>
              <a:cxnLst/>
              <a:rect l="l" t="t" r="r" b="b"/>
              <a:pathLst>
                <a:path w="12039" h="10243" extrusionOk="0">
                  <a:moveTo>
                    <a:pt x="5765" y="0"/>
                  </a:moveTo>
                  <a:cubicBezTo>
                    <a:pt x="2635" y="0"/>
                    <a:pt x="1" y="2962"/>
                    <a:pt x="831" y="6337"/>
                  </a:cubicBezTo>
                  <a:cubicBezTo>
                    <a:pt x="1425" y="8739"/>
                    <a:pt x="3563" y="10242"/>
                    <a:pt x="5817" y="10242"/>
                  </a:cubicBezTo>
                  <a:cubicBezTo>
                    <a:pt x="6725" y="10242"/>
                    <a:pt x="7651" y="9999"/>
                    <a:pt x="8503" y="9472"/>
                  </a:cubicBezTo>
                  <a:cubicBezTo>
                    <a:pt x="12039" y="7271"/>
                    <a:pt x="11605" y="1967"/>
                    <a:pt x="7736" y="399"/>
                  </a:cubicBezTo>
                  <a:cubicBezTo>
                    <a:pt x="7075" y="126"/>
                    <a:pt x="6409" y="0"/>
                    <a:pt x="5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a:extLst>
                <a:ext uri="{FF2B5EF4-FFF2-40B4-BE49-F238E27FC236}">
                  <a16:creationId xmlns:a16="http://schemas.microsoft.com/office/drawing/2014/main" id="{FC722212-F707-F206-0DE4-EB7C2F3A8365}"/>
                </a:ext>
              </a:extLst>
            </p:cNvPr>
            <p:cNvSpPr/>
            <p:nvPr/>
          </p:nvSpPr>
          <p:spPr>
            <a:xfrm>
              <a:off x="1087657" y="192602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a:extLst>
                <a:ext uri="{FF2B5EF4-FFF2-40B4-BE49-F238E27FC236}">
                  <a16:creationId xmlns:a16="http://schemas.microsoft.com/office/drawing/2014/main" id="{85D0EF33-0614-50B6-905C-DB4AABA3AFA2}"/>
                </a:ext>
              </a:extLst>
            </p:cNvPr>
            <p:cNvSpPr/>
            <p:nvPr/>
          </p:nvSpPr>
          <p:spPr>
            <a:xfrm>
              <a:off x="1045066" y="212199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a:extLst>
                <a:ext uri="{FF2B5EF4-FFF2-40B4-BE49-F238E27FC236}">
                  <a16:creationId xmlns:a16="http://schemas.microsoft.com/office/drawing/2014/main" id="{27CBA360-0233-4247-65E8-1A521C87DC69}"/>
                </a:ext>
              </a:extLst>
            </p:cNvPr>
            <p:cNvSpPr/>
            <p:nvPr/>
          </p:nvSpPr>
          <p:spPr>
            <a:xfrm>
              <a:off x="2257528" y="2501600"/>
              <a:ext cx="903194" cy="654488"/>
            </a:xfrm>
            <a:custGeom>
              <a:avLst/>
              <a:gdLst/>
              <a:ahLst/>
              <a:cxnLst/>
              <a:rect l="l" t="t" r="r" b="b"/>
              <a:pathLst>
                <a:path w="14145" h="10250" extrusionOk="0">
                  <a:moveTo>
                    <a:pt x="7072" y="0"/>
                  </a:moveTo>
                  <a:cubicBezTo>
                    <a:pt x="1902" y="0"/>
                    <a:pt x="1" y="6772"/>
                    <a:pt x="4371" y="9474"/>
                  </a:cubicBezTo>
                  <a:cubicBezTo>
                    <a:pt x="5204" y="9991"/>
                    <a:pt x="6138" y="10249"/>
                    <a:pt x="7072" y="10249"/>
                  </a:cubicBezTo>
                  <a:cubicBezTo>
                    <a:pt x="8006" y="10249"/>
                    <a:pt x="8940" y="9991"/>
                    <a:pt x="9774" y="9474"/>
                  </a:cubicBezTo>
                  <a:cubicBezTo>
                    <a:pt x="14144" y="6772"/>
                    <a:pt x="12209" y="0"/>
                    <a:pt x="7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a:extLst>
                <a:ext uri="{FF2B5EF4-FFF2-40B4-BE49-F238E27FC236}">
                  <a16:creationId xmlns:a16="http://schemas.microsoft.com/office/drawing/2014/main" id="{EBE00853-6D07-E847-49FD-CC1E24189308}"/>
                </a:ext>
              </a:extLst>
            </p:cNvPr>
            <p:cNvSpPr/>
            <p:nvPr/>
          </p:nvSpPr>
          <p:spPr>
            <a:xfrm>
              <a:off x="1705375" y="813850"/>
              <a:ext cx="1801981" cy="758692"/>
            </a:xfrm>
            <a:custGeom>
              <a:avLst/>
              <a:gdLst/>
              <a:ahLst/>
              <a:cxnLst/>
              <a:rect l="l" t="t" r="r" b="b"/>
              <a:pathLst>
                <a:path w="28221" h="15913" extrusionOk="0">
                  <a:moveTo>
                    <a:pt x="0" y="1"/>
                  </a:moveTo>
                  <a:lnTo>
                    <a:pt x="0" y="15912"/>
                  </a:lnTo>
                  <a:lnTo>
                    <a:pt x="28220" y="15912"/>
                  </a:lnTo>
                  <a:lnTo>
                    <a:pt x="28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a:extLst>
                <a:ext uri="{FF2B5EF4-FFF2-40B4-BE49-F238E27FC236}">
                  <a16:creationId xmlns:a16="http://schemas.microsoft.com/office/drawing/2014/main" id="{C30F7553-4540-6DD9-8ADC-E8645FE41F85}"/>
                </a:ext>
              </a:extLst>
            </p:cNvPr>
            <p:cNvSpPr/>
            <p:nvPr/>
          </p:nvSpPr>
          <p:spPr>
            <a:xfrm>
              <a:off x="1705386" y="1572457"/>
              <a:ext cx="304640" cy="313133"/>
            </a:xfrm>
            <a:custGeom>
              <a:avLst/>
              <a:gdLst/>
              <a:ahLst/>
              <a:cxnLst/>
              <a:rect l="l" t="t" r="r" b="b"/>
              <a:pathLst>
                <a:path w="4771" h="4904" extrusionOk="0">
                  <a:moveTo>
                    <a:pt x="0" y="0"/>
                  </a:moveTo>
                  <a:lnTo>
                    <a:pt x="0" y="4904"/>
                  </a:lnTo>
                  <a:lnTo>
                    <a:pt x="4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a:extLst>
                <a:ext uri="{FF2B5EF4-FFF2-40B4-BE49-F238E27FC236}">
                  <a16:creationId xmlns:a16="http://schemas.microsoft.com/office/drawing/2014/main" id="{78F64B24-0094-3B4C-F178-A0633B6CE064}"/>
                </a:ext>
              </a:extLst>
            </p:cNvPr>
            <p:cNvSpPr/>
            <p:nvPr/>
          </p:nvSpPr>
          <p:spPr>
            <a:xfrm>
              <a:off x="1818126" y="972712"/>
              <a:ext cx="1311323" cy="31011"/>
            </a:xfrm>
            <a:custGeom>
              <a:avLst/>
              <a:gdLst/>
              <a:ahLst/>
              <a:cxnLst/>
              <a:rect l="l" t="t" r="r" b="b"/>
              <a:pathLst>
                <a:path w="24018" h="568" extrusionOk="0">
                  <a:moveTo>
                    <a:pt x="1" y="1"/>
                  </a:moveTo>
                  <a:lnTo>
                    <a:pt x="1" y="568"/>
                  </a:lnTo>
                  <a:lnTo>
                    <a:pt x="24018" y="568"/>
                  </a:lnTo>
                  <a:lnTo>
                    <a:pt x="24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a:extLst>
                <a:ext uri="{FF2B5EF4-FFF2-40B4-BE49-F238E27FC236}">
                  <a16:creationId xmlns:a16="http://schemas.microsoft.com/office/drawing/2014/main" id="{7D2FE8B0-2DBA-7CEC-30B7-1E6B71255CE3}"/>
                </a:ext>
              </a:extLst>
            </p:cNvPr>
            <p:cNvSpPr/>
            <p:nvPr/>
          </p:nvSpPr>
          <p:spPr>
            <a:xfrm>
              <a:off x="1833697" y="1087291"/>
              <a:ext cx="528316" cy="36268"/>
            </a:xfrm>
            <a:custGeom>
              <a:avLst/>
              <a:gdLst/>
              <a:ahLst/>
              <a:cxnLst/>
              <a:rect l="l" t="t" r="r" b="b"/>
              <a:pathLst>
                <a:path w="8274" h="568" extrusionOk="0">
                  <a:moveTo>
                    <a:pt x="1" y="0"/>
                  </a:moveTo>
                  <a:lnTo>
                    <a:pt x="1" y="567"/>
                  </a:lnTo>
                  <a:lnTo>
                    <a:pt x="8273" y="56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a:extLst>
                <a:ext uri="{FF2B5EF4-FFF2-40B4-BE49-F238E27FC236}">
                  <a16:creationId xmlns:a16="http://schemas.microsoft.com/office/drawing/2014/main" id="{67A9000E-A3D9-FA03-78C5-C0041E90B616}"/>
                </a:ext>
              </a:extLst>
            </p:cNvPr>
            <p:cNvSpPr/>
            <p:nvPr/>
          </p:nvSpPr>
          <p:spPr>
            <a:xfrm>
              <a:off x="1833697" y="1202293"/>
              <a:ext cx="1203492" cy="36268"/>
            </a:xfrm>
            <a:custGeom>
              <a:avLst/>
              <a:gdLst/>
              <a:ahLst/>
              <a:cxnLst/>
              <a:rect l="l" t="t" r="r" b="b"/>
              <a:pathLst>
                <a:path w="18848" h="568" extrusionOk="0">
                  <a:moveTo>
                    <a:pt x="1" y="0"/>
                  </a:moveTo>
                  <a:lnTo>
                    <a:pt x="1" y="568"/>
                  </a:lnTo>
                  <a:lnTo>
                    <a:pt x="18847" y="568"/>
                  </a:lnTo>
                  <a:lnTo>
                    <a:pt x="18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a:extLst>
                <a:ext uri="{FF2B5EF4-FFF2-40B4-BE49-F238E27FC236}">
                  <a16:creationId xmlns:a16="http://schemas.microsoft.com/office/drawing/2014/main" id="{9F7DB795-1AD8-6619-380B-602FABE6A14C}"/>
                </a:ext>
              </a:extLst>
            </p:cNvPr>
            <p:cNvSpPr/>
            <p:nvPr/>
          </p:nvSpPr>
          <p:spPr>
            <a:xfrm>
              <a:off x="1833697" y="1317296"/>
              <a:ext cx="1280179" cy="36268"/>
            </a:xfrm>
            <a:custGeom>
              <a:avLst/>
              <a:gdLst/>
              <a:ahLst/>
              <a:cxnLst/>
              <a:rect l="l" t="t" r="r" b="b"/>
              <a:pathLst>
                <a:path w="20049" h="568" extrusionOk="0">
                  <a:moveTo>
                    <a:pt x="1" y="1"/>
                  </a:moveTo>
                  <a:lnTo>
                    <a:pt x="1" y="568"/>
                  </a:lnTo>
                  <a:lnTo>
                    <a:pt x="20048" y="568"/>
                  </a:lnTo>
                  <a:lnTo>
                    <a:pt x="20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a:extLst>
                <a:ext uri="{FF2B5EF4-FFF2-40B4-BE49-F238E27FC236}">
                  <a16:creationId xmlns:a16="http://schemas.microsoft.com/office/drawing/2014/main" id="{BB37B361-63F9-3222-BA08-87F723A3543E}"/>
                </a:ext>
              </a:extLst>
            </p:cNvPr>
            <p:cNvSpPr/>
            <p:nvPr/>
          </p:nvSpPr>
          <p:spPr>
            <a:xfrm>
              <a:off x="1833697" y="1432362"/>
              <a:ext cx="958554" cy="36268"/>
            </a:xfrm>
            <a:custGeom>
              <a:avLst/>
              <a:gdLst/>
              <a:ahLst/>
              <a:cxnLst/>
              <a:rect l="l" t="t" r="r" b="b"/>
              <a:pathLst>
                <a:path w="15012" h="568" extrusionOk="0">
                  <a:moveTo>
                    <a:pt x="1" y="0"/>
                  </a:moveTo>
                  <a:lnTo>
                    <a:pt x="1" y="567"/>
                  </a:lnTo>
                  <a:lnTo>
                    <a:pt x="15011" y="567"/>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a:extLst>
                <a:ext uri="{FF2B5EF4-FFF2-40B4-BE49-F238E27FC236}">
                  <a16:creationId xmlns:a16="http://schemas.microsoft.com/office/drawing/2014/main" id="{6FDFFE16-DE49-12A4-091D-411D22676647}"/>
                </a:ext>
              </a:extLst>
            </p:cNvPr>
            <p:cNvSpPr/>
            <p:nvPr/>
          </p:nvSpPr>
          <p:spPr>
            <a:xfrm>
              <a:off x="3220975" y="1688851"/>
              <a:ext cx="1801981" cy="791103"/>
            </a:xfrm>
            <a:custGeom>
              <a:avLst/>
              <a:gdLst/>
              <a:ahLst/>
              <a:cxnLst/>
              <a:rect l="l" t="t" r="r" b="b"/>
              <a:pathLst>
                <a:path w="28221" h="11642" extrusionOk="0">
                  <a:moveTo>
                    <a:pt x="1" y="0"/>
                  </a:moveTo>
                  <a:lnTo>
                    <a:pt x="1" y="11642"/>
                  </a:lnTo>
                  <a:lnTo>
                    <a:pt x="28221" y="11642"/>
                  </a:lnTo>
                  <a:lnTo>
                    <a:pt x="28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a:extLst>
                <a:ext uri="{FF2B5EF4-FFF2-40B4-BE49-F238E27FC236}">
                  <a16:creationId xmlns:a16="http://schemas.microsoft.com/office/drawing/2014/main" id="{7AE57528-7A01-27A2-135B-E608DBE67D6D}"/>
                </a:ext>
              </a:extLst>
            </p:cNvPr>
            <p:cNvSpPr/>
            <p:nvPr/>
          </p:nvSpPr>
          <p:spPr>
            <a:xfrm flipH="1">
              <a:off x="3220967" y="2471769"/>
              <a:ext cx="257002" cy="264220"/>
            </a:xfrm>
            <a:custGeom>
              <a:avLst/>
              <a:gdLst/>
              <a:ahLst/>
              <a:cxnLst/>
              <a:rect l="l" t="t" r="r" b="b"/>
              <a:pathLst>
                <a:path w="4771" h="4905" extrusionOk="0">
                  <a:moveTo>
                    <a:pt x="1" y="1"/>
                  </a:moveTo>
                  <a:lnTo>
                    <a:pt x="4771" y="4904"/>
                  </a:lnTo>
                  <a:lnTo>
                    <a:pt x="47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a:extLst>
                <a:ext uri="{FF2B5EF4-FFF2-40B4-BE49-F238E27FC236}">
                  <a16:creationId xmlns:a16="http://schemas.microsoft.com/office/drawing/2014/main" id="{DEDCC6BF-469C-1017-C6B1-19F55DCA78AA}"/>
                </a:ext>
              </a:extLst>
            </p:cNvPr>
            <p:cNvSpPr/>
            <p:nvPr/>
          </p:nvSpPr>
          <p:spPr>
            <a:xfrm>
              <a:off x="3355204" y="1860127"/>
              <a:ext cx="1126805" cy="36268"/>
            </a:xfrm>
            <a:custGeom>
              <a:avLst/>
              <a:gdLst/>
              <a:ahLst/>
              <a:cxnLst/>
              <a:rect l="l" t="t" r="r" b="b"/>
              <a:pathLst>
                <a:path w="17647" h="568" extrusionOk="0">
                  <a:moveTo>
                    <a:pt x="0" y="0"/>
                  </a:moveTo>
                  <a:lnTo>
                    <a:pt x="0" y="567"/>
                  </a:lnTo>
                  <a:lnTo>
                    <a:pt x="17646" y="567"/>
                  </a:lnTo>
                  <a:lnTo>
                    <a:pt x="176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a:extLst>
                <a:ext uri="{FF2B5EF4-FFF2-40B4-BE49-F238E27FC236}">
                  <a16:creationId xmlns:a16="http://schemas.microsoft.com/office/drawing/2014/main" id="{D732AA5D-FC91-DACD-C6B4-359EA2FD9ED4}"/>
                </a:ext>
              </a:extLst>
            </p:cNvPr>
            <p:cNvSpPr/>
            <p:nvPr/>
          </p:nvSpPr>
          <p:spPr>
            <a:xfrm>
              <a:off x="3355204" y="1975129"/>
              <a:ext cx="1435596" cy="36268"/>
            </a:xfrm>
            <a:custGeom>
              <a:avLst/>
              <a:gdLst/>
              <a:ahLst/>
              <a:cxnLst/>
              <a:rect l="l" t="t" r="r" b="b"/>
              <a:pathLst>
                <a:path w="22483" h="568" extrusionOk="0">
                  <a:moveTo>
                    <a:pt x="0" y="0"/>
                  </a:moveTo>
                  <a:lnTo>
                    <a:pt x="0" y="567"/>
                  </a:lnTo>
                  <a:lnTo>
                    <a:pt x="22483" y="567"/>
                  </a:lnTo>
                  <a:lnTo>
                    <a:pt x="22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a:extLst>
                <a:ext uri="{FF2B5EF4-FFF2-40B4-BE49-F238E27FC236}">
                  <a16:creationId xmlns:a16="http://schemas.microsoft.com/office/drawing/2014/main" id="{0B4148EA-0E34-16D9-FB5F-4CF5B573C090}"/>
                </a:ext>
              </a:extLst>
            </p:cNvPr>
            <p:cNvSpPr/>
            <p:nvPr/>
          </p:nvSpPr>
          <p:spPr>
            <a:xfrm>
              <a:off x="3355204" y="2090132"/>
              <a:ext cx="1043733" cy="36268"/>
            </a:xfrm>
            <a:custGeom>
              <a:avLst/>
              <a:gdLst/>
              <a:ahLst/>
              <a:cxnLst/>
              <a:rect l="l" t="t" r="r" b="b"/>
              <a:pathLst>
                <a:path w="16346" h="568" extrusionOk="0">
                  <a:moveTo>
                    <a:pt x="0" y="1"/>
                  </a:moveTo>
                  <a:lnTo>
                    <a:pt x="0" y="568"/>
                  </a:lnTo>
                  <a:lnTo>
                    <a:pt x="16345" y="568"/>
                  </a:lnTo>
                  <a:lnTo>
                    <a:pt x="16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a:extLst>
                <a:ext uri="{FF2B5EF4-FFF2-40B4-BE49-F238E27FC236}">
                  <a16:creationId xmlns:a16="http://schemas.microsoft.com/office/drawing/2014/main" id="{AC29E49A-35DA-95DD-7DCD-99A12C84DF77}"/>
                </a:ext>
              </a:extLst>
            </p:cNvPr>
            <p:cNvSpPr/>
            <p:nvPr/>
          </p:nvSpPr>
          <p:spPr>
            <a:xfrm>
              <a:off x="3355204" y="2205134"/>
              <a:ext cx="1312105" cy="36268"/>
            </a:xfrm>
            <a:custGeom>
              <a:avLst/>
              <a:gdLst/>
              <a:ahLst/>
              <a:cxnLst/>
              <a:rect l="l" t="t" r="r" b="b"/>
              <a:pathLst>
                <a:path w="20549" h="568" extrusionOk="0">
                  <a:moveTo>
                    <a:pt x="0" y="1"/>
                  </a:moveTo>
                  <a:lnTo>
                    <a:pt x="0" y="568"/>
                  </a:lnTo>
                  <a:lnTo>
                    <a:pt x="20548" y="568"/>
                  </a:lnTo>
                  <a:lnTo>
                    <a:pt x="2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a:extLst>
                <a:ext uri="{FF2B5EF4-FFF2-40B4-BE49-F238E27FC236}">
                  <a16:creationId xmlns:a16="http://schemas.microsoft.com/office/drawing/2014/main" id="{7AEFF760-9C86-14E8-54FA-2D08735387A0}"/>
                </a:ext>
              </a:extLst>
            </p:cNvPr>
            <p:cNvSpPr/>
            <p:nvPr/>
          </p:nvSpPr>
          <p:spPr>
            <a:xfrm>
              <a:off x="3355204" y="2320200"/>
              <a:ext cx="860540" cy="38375"/>
            </a:xfrm>
            <a:custGeom>
              <a:avLst/>
              <a:gdLst/>
              <a:ahLst/>
              <a:cxnLst/>
              <a:rect l="l" t="t" r="r" b="b"/>
              <a:pathLst>
                <a:path w="13477" h="601" extrusionOk="0">
                  <a:moveTo>
                    <a:pt x="0" y="0"/>
                  </a:moveTo>
                  <a:lnTo>
                    <a:pt x="0" y="601"/>
                  </a:lnTo>
                  <a:lnTo>
                    <a:pt x="13476" y="601"/>
                  </a:lnTo>
                  <a:lnTo>
                    <a:pt x="13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a:extLst>
                <a:ext uri="{FF2B5EF4-FFF2-40B4-BE49-F238E27FC236}">
                  <a16:creationId xmlns:a16="http://schemas.microsoft.com/office/drawing/2014/main" id="{DC818C7E-D7A2-3CB5-1866-99C114366594}"/>
                </a:ext>
              </a:extLst>
            </p:cNvPr>
            <p:cNvSpPr/>
            <p:nvPr/>
          </p:nvSpPr>
          <p:spPr>
            <a:xfrm>
              <a:off x="2575957" y="269277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a:extLst>
                <a:ext uri="{FF2B5EF4-FFF2-40B4-BE49-F238E27FC236}">
                  <a16:creationId xmlns:a16="http://schemas.microsoft.com/office/drawing/2014/main" id="{CD79ED4F-F82A-5C3B-7516-163DF36533B4}"/>
                </a:ext>
              </a:extLst>
            </p:cNvPr>
            <p:cNvSpPr/>
            <p:nvPr/>
          </p:nvSpPr>
          <p:spPr>
            <a:xfrm>
              <a:off x="2533366" y="288874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1826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075DBFF5-95E2-B529-BF9D-4C3AD483BC4D}"/>
            </a:ext>
          </a:extLst>
        </p:cNvPr>
        <p:cNvGrpSpPr/>
        <p:nvPr/>
      </p:nvGrpSpPr>
      <p:grpSpPr>
        <a:xfrm>
          <a:off x="0" y="0"/>
          <a:ext cx="0" cy="0"/>
          <a:chOff x="0" y="0"/>
          <a:chExt cx="0" cy="0"/>
        </a:xfrm>
      </p:grpSpPr>
      <p:sp>
        <p:nvSpPr>
          <p:cNvPr id="431" name="Google Shape;431;p25">
            <a:extLst>
              <a:ext uri="{FF2B5EF4-FFF2-40B4-BE49-F238E27FC236}">
                <a16:creationId xmlns:a16="http://schemas.microsoft.com/office/drawing/2014/main" id="{D2D34A98-BC9B-5FD1-A3C1-D1302C8BE86D}"/>
              </a:ext>
            </a:extLst>
          </p:cNvPr>
          <p:cNvSpPr txBox="1">
            <a:spLocks noGrp="1"/>
          </p:cNvSpPr>
          <p:nvPr>
            <p:ph type="body" idx="1"/>
          </p:nvPr>
        </p:nvSpPr>
        <p:spPr>
          <a:xfrm>
            <a:off x="-82303" y="920601"/>
            <a:ext cx="6995167" cy="3488100"/>
          </a:xfrm>
          <a:prstGeom prst="rect">
            <a:avLst/>
          </a:prstGeom>
        </p:spPr>
        <p:txBody>
          <a:bodyPr spcFirstLastPara="1" wrap="square" lIns="91425" tIns="91425" rIns="91425" bIns="91425" anchor="t" anchorCtr="0">
            <a:noAutofit/>
          </a:bodyPr>
          <a:lstStyle/>
          <a:p>
            <a:pPr marL="146050" indent="0" algn="just">
              <a:spcAft>
                <a:spcPts val="600"/>
              </a:spcAft>
              <a:buSzPts val="1300"/>
              <a:buNone/>
            </a:pPr>
            <a:r>
              <a:rPr lang="en-US" b="1" u="sng" dirty="0"/>
              <a:t>Special Words</a:t>
            </a:r>
          </a:p>
          <a:p>
            <a:pPr marL="431800" indent="-285750" algn="just">
              <a:spcAft>
                <a:spcPts val="600"/>
              </a:spcAft>
              <a:buSzPts val="1300"/>
            </a:pPr>
            <a:r>
              <a:rPr lang="en-US" b="1" dirty="0"/>
              <a:t>Negative Words</a:t>
            </a:r>
            <a:r>
              <a:rPr lang="en-US" dirty="0"/>
              <a:t>: reverse the sentiment</a:t>
            </a:r>
          </a:p>
          <a:p>
            <a:pPr marL="431800" indent="-285750" algn="just">
              <a:spcAft>
                <a:spcPts val="600"/>
              </a:spcAft>
              <a:buSzPts val="1300"/>
            </a:pPr>
            <a:r>
              <a:rPr lang="en-US" b="1" dirty="0"/>
              <a:t>Boost Words</a:t>
            </a:r>
            <a:r>
              <a:rPr lang="en-US" dirty="0"/>
              <a:t>: amplify the sentiment</a:t>
            </a:r>
          </a:p>
          <a:p>
            <a:pPr marL="431800" indent="-285750" algn="just">
              <a:spcAft>
                <a:spcPts val="600"/>
              </a:spcAft>
              <a:buSzPts val="1300"/>
            </a:pPr>
            <a:r>
              <a:rPr lang="en-US" b="1" dirty="0"/>
              <a:t>Comparative Words</a:t>
            </a:r>
            <a:r>
              <a:rPr lang="en-US" dirty="0"/>
              <a:t>: modify the sentiment to reflect comparisons</a:t>
            </a:r>
          </a:p>
          <a:p>
            <a:pPr marL="431800" indent="-285750" algn="just">
              <a:spcAft>
                <a:spcPts val="600"/>
              </a:spcAft>
              <a:buSzPts val="1300"/>
            </a:pPr>
            <a:r>
              <a:rPr lang="en-US" b="1" dirty="0"/>
              <a:t>Conjunctions (adversative)</a:t>
            </a:r>
            <a:r>
              <a:rPr lang="en-US" dirty="0"/>
              <a:t>: reset sentiment modifiers</a:t>
            </a:r>
          </a:p>
          <a:p>
            <a:pPr marL="0" indent="0" algn="just">
              <a:spcAft>
                <a:spcPts val="600"/>
              </a:spcAft>
              <a:buSzPts val="1100"/>
              <a:buNone/>
            </a:pPr>
            <a:endParaRPr lang="en-US" dirty="0"/>
          </a:p>
          <a:p>
            <a:pPr marL="0" lvl="0" indent="0" algn="just" rtl="0">
              <a:spcBef>
                <a:spcPts val="0"/>
              </a:spcBef>
              <a:spcAft>
                <a:spcPts val="600"/>
              </a:spcAft>
              <a:buClr>
                <a:schemeClr val="dk1"/>
              </a:buClr>
              <a:buSzPts val="1100"/>
              <a:buFont typeface="Arial"/>
              <a:buNone/>
            </a:pPr>
            <a:endParaRPr lang="en-US" dirty="0"/>
          </a:p>
        </p:txBody>
      </p:sp>
      <p:sp>
        <p:nvSpPr>
          <p:cNvPr id="432" name="Google Shape;432;p25">
            <a:extLst>
              <a:ext uri="{FF2B5EF4-FFF2-40B4-BE49-F238E27FC236}">
                <a16:creationId xmlns:a16="http://schemas.microsoft.com/office/drawing/2014/main" id="{FEBB0B3F-D762-3ACF-0C02-CDD53EED7D0E}"/>
              </a:ext>
            </a:extLst>
          </p:cNvPr>
          <p:cNvSpPr/>
          <p:nvPr/>
        </p:nvSpPr>
        <p:spPr>
          <a:xfrm rot="1046599">
            <a:off x="648836" y="640463"/>
            <a:ext cx="449325" cy="383530"/>
          </a:xfrm>
          <a:custGeom>
            <a:avLst/>
            <a:gdLst/>
            <a:ahLst/>
            <a:cxnLst/>
            <a:rect l="l" t="t" r="r" b="b"/>
            <a:pathLst>
              <a:path w="15345" h="13098" extrusionOk="0">
                <a:moveTo>
                  <a:pt x="4109" y="1"/>
                </a:moveTo>
                <a:cubicBezTo>
                  <a:pt x="3867" y="1"/>
                  <a:pt x="3610" y="39"/>
                  <a:pt x="3336" y="121"/>
                </a:cubicBezTo>
                <a:cubicBezTo>
                  <a:pt x="934" y="855"/>
                  <a:pt x="0" y="4158"/>
                  <a:pt x="1501" y="7226"/>
                </a:cubicBezTo>
                <a:cubicBezTo>
                  <a:pt x="3336" y="10929"/>
                  <a:pt x="7672" y="13097"/>
                  <a:pt x="7672" y="13097"/>
                </a:cubicBezTo>
                <a:cubicBezTo>
                  <a:pt x="7672" y="13097"/>
                  <a:pt x="12009" y="10929"/>
                  <a:pt x="13843" y="7226"/>
                </a:cubicBezTo>
                <a:cubicBezTo>
                  <a:pt x="15345" y="4158"/>
                  <a:pt x="14377" y="855"/>
                  <a:pt x="11975" y="121"/>
                </a:cubicBezTo>
                <a:cubicBezTo>
                  <a:pt x="11702" y="39"/>
                  <a:pt x="11444" y="1"/>
                  <a:pt x="11202" y="1"/>
                </a:cubicBezTo>
                <a:cubicBezTo>
                  <a:pt x="8402" y="1"/>
                  <a:pt x="7639" y="5058"/>
                  <a:pt x="7639" y="5058"/>
                </a:cubicBezTo>
                <a:cubicBezTo>
                  <a:pt x="7639" y="5058"/>
                  <a:pt x="6904" y="1"/>
                  <a:pt x="4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a:extLst>
              <a:ext uri="{FF2B5EF4-FFF2-40B4-BE49-F238E27FC236}">
                <a16:creationId xmlns:a16="http://schemas.microsoft.com/office/drawing/2014/main" id="{7E00C272-1F55-27E8-7910-9AA137295B6D}"/>
              </a:ext>
            </a:extLst>
          </p:cNvPr>
          <p:cNvSpPr/>
          <p:nvPr/>
        </p:nvSpPr>
        <p:spPr>
          <a:xfrm>
            <a:off x="6472775" y="754075"/>
            <a:ext cx="223525" cy="25050"/>
          </a:xfrm>
          <a:custGeom>
            <a:avLst/>
            <a:gdLst/>
            <a:ahLst/>
            <a:cxnLst/>
            <a:rect l="l" t="t" r="r" b="b"/>
            <a:pathLst>
              <a:path w="8941" h="1002" extrusionOk="0">
                <a:moveTo>
                  <a:pt x="501" y="1"/>
                </a:moveTo>
                <a:cubicBezTo>
                  <a:pt x="234" y="1"/>
                  <a:pt x="1" y="234"/>
                  <a:pt x="1" y="501"/>
                </a:cubicBezTo>
                <a:cubicBezTo>
                  <a:pt x="1" y="768"/>
                  <a:pt x="234" y="1001"/>
                  <a:pt x="501" y="1001"/>
                </a:cubicBezTo>
                <a:lnTo>
                  <a:pt x="8474" y="1001"/>
                </a:lnTo>
                <a:cubicBezTo>
                  <a:pt x="8741" y="968"/>
                  <a:pt x="8941" y="768"/>
                  <a:pt x="8941" y="501"/>
                </a:cubicBezTo>
                <a:cubicBezTo>
                  <a:pt x="8941" y="234"/>
                  <a:pt x="8741" y="1"/>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a:extLst>
              <a:ext uri="{FF2B5EF4-FFF2-40B4-BE49-F238E27FC236}">
                <a16:creationId xmlns:a16="http://schemas.microsoft.com/office/drawing/2014/main" id="{2B6DCB61-9068-F98F-6E11-24A5EB24ABA4}"/>
              </a:ext>
            </a:extLst>
          </p:cNvPr>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VADER Sentiment Analysis</a:t>
            </a:r>
          </a:p>
        </p:txBody>
      </p:sp>
      <p:pic>
        <p:nvPicPr>
          <p:cNvPr id="2" name="图片 1">
            <a:extLst>
              <a:ext uri="{FF2B5EF4-FFF2-40B4-BE49-F238E27FC236}">
                <a16:creationId xmlns:a16="http://schemas.microsoft.com/office/drawing/2014/main" id="{F0664809-719E-AAFF-9B5D-3D80C01AA720}"/>
              </a:ext>
            </a:extLst>
          </p:cNvPr>
          <p:cNvPicPr>
            <a:picLocks noChangeAspect="1"/>
          </p:cNvPicPr>
          <p:nvPr/>
        </p:nvPicPr>
        <p:blipFill>
          <a:blip r:embed="rId3"/>
          <a:stretch>
            <a:fillRect/>
          </a:stretch>
        </p:blipFill>
        <p:spPr>
          <a:xfrm>
            <a:off x="227485" y="2704492"/>
            <a:ext cx="4897333" cy="1491369"/>
          </a:xfrm>
          <a:prstGeom prst="rect">
            <a:avLst/>
          </a:prstGeom>
        </p:spPr>
      </p:pic>
      <p:pic>
        <p:nvPicPr>
          <p:cNvPr id="3" name="图片 2">
            <a:extLst>
              <a:ext uri="{FF2B5EF4-FFF2-40B4-BE49-F238E27FC236}">
                <a16:creationId xmlns:a16="http://schemas.microsoft.com/office/drawing/2014/main" id="{0FE9AE1B-A955-0C02-E821-2C4283D1B8B7}"/>
              </a:ext>
            </a:extLst>
          </p:cNvPr>
          <p:cNvPicPr>
            <a:picLocks noChangeAspect="1"/>
          </p:cNvPicPr>
          <p:nvPr/>
        </p:nvPicPr>
        <p:blipFill>
          <a:blip r:embed="rId4"/>
          <a:stretch>
            <a:fillRect/>
          </a:stretch>
        </p:blipFill>
        <p:spPr>
          <a:xfrm>
            <a:off x="5197453" y="872355"/>
            <a:ext cx="2382979" cy="2507742"/>
          </a:xfrm>
          <a:prstGeom prst="rect">
            <a:avLst/>
          </a:prstGeom>
        </p:spPr>
      </p:pic>
      <p:pic>
        <p:nvPicPr>
          <p:cNvPr id="4" name="图片 3">
            <a:extLst>
              <a:ext uri="{FF2B5EF4-FFF2-40B4-BE49-F238E27FC236}">
                <a16:creationId xmlns:a16="http://schemas.microsoft.com/office/drawing/2014/main" id="{E4F693CD-3335-2CD5-3BD1-0F9D51B3E1AF}"/>
              </a:ext>
            </a:extLst>
          </p:cNvPr>
          <p:cNvPicPr>
            <a:picLocks noChangeAspect="1"/>
          </p:cNvPicPr>
          <p:nvPr/>
        </p:nvPicPr>
        <p:blipFill>
          <a:blip r:embed="rId5"/>
          <a:stretch>
            <a:fillRect/>
          </a:stretch>
        </p:blipFill>
        <p:spPr>
          <a:xfrm>
            <a:off x="5284314" y="3450177"/>
            <a:ext cx="2209258" cy="1688540"/>
          </a:xfrm>
          <a:prstGeom prst="rect">
            <a:avLst/>
          </a:prstGeom>
        </p:spPr>
      </p:pic>
    </p:spTree>
    <p:extLst>
      <p:ext uri="{BB962C8B-B14F-4D97-AF65-F5344CB8AC3E}">
        <p14:creationId xmlns:p14="http://schemas.microsoft.com/office/powerpoint/2010/main" val="2601124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0">
          <a:extLst>
            <a:ext uri="{FF2B5EF4-FFF2-40B4-BE49-F238E27FC236}">
              <a16:creationId xmlns:a16="http://schemas.microsoft.com/office/drawing/2014/main" id="{088E929E-7AA0-8E7B-62E7-228B233007BA}"/>
            </a:ext>
          </a:extLst>
        </p:cNvPr>
        <p:cNvGrpSpPr/>
        <p:nvPr/>
      </p:nvGrpSpPr>
      <p:grpSpPr>
        <a:xfrm>
          <a:off x="0" y="0"/>
          <a:ext cx="0" cy="0"/>
          <a:chOff x="0" y="0"/>
          <a:chExt cx="0" cy="0"/>
        </a:xfrm>
      </p:grpSpPr>
      <p:sp>
        <p:nvSpPr>
          <p:cNvPr id="13" name="Google Shape;431;p25">
            <a:extLst>
              <a:ext uri="{FF2B5EF4-FFF2-40B4-BE49-F238E27FC236}">
                <a16:creationId xmlns:a16="http://schemas.microsoft.com/office/drawing/2014/main" id="{515E06BC-791D-AD75-C22A-B6977FAE31AE}"/>
              </a:ext>
            </a:extLst>
          </p:cNvPr>
          <p:cNvSpPr txBox="1">
            <a:spLocks/>
          </p:cNvSpPr>
          <p:nvPr/>
        </p:nvSpPr>
        <p:spPr>
          <a:xfrm>
            <a:off x="-173736" y="255996"/>
            <a:ext cx="7370064" cy="17979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Hind Guntur"/>
              <a:buNone/>
              <a:defRPr sz="1600" b="0" i="0" u="none" strike="noStrike" cap="none">
                <a:solidFill>
                  <a:schemeClr val="dk1"/>
                </a:solidFill>
                <a:latin typeface="Hind Guntur"/>
                <a:ea typeface="Hind Guntur"/>
                <a:cs typeface="Hind Guntur"/>
                <a:sym typeface="Hind Guntur"/>
              </a:defRPr>
            </a:lvl1pPr>
            <a:lvl2pPr marL="914400" marR="0" lvl="1"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15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146050" indent="0" algn="just">
              <a:spcAft>
                <a:spcPts val="600"/>
              </a:spcAft>
              <a:buSzPts val="1300"/>
            </a:pPr>
            <a:r>
              <a:rPr lang="en-US" altLang="zh-CN" sz="1300" b="1" u="sng" dirty="0"/>
              <a:t>Sentiment Analysis</a:t>
            </a:r>
          </a:p>
          <a:p>
            <a:pPr marL="431800" indent="-285750" algn="just">
              <a:spcAft>
                <a:spcPts val="600"/>
              </a:spcAft>
              <a:buSzPts val="1300"/>
              <a:buFont typeface="Arial" panose="020B0604020202020204" pitchFamily="34" charset="0"/>
              <a:buChar char="•"/>
            </a:pPr>
            <a:r>
              <a:rPr lang="en-US" altLang="zh-CN" sz="1200" dirty="0"/>
              <a:t>Sentence Tokenization</a:t>
            </a:r>
          </a:p>
          <a:p>
            <a:pPr marL="431800" indent="-285750" algn="just">
              <a:spcAft>
                <a:spcPts val="600"/>
              </a:spcAft>
              <a:buSzPts val="1300"/>
              <a:buFont typeface="Arial" panose="020B0604020202020204" pitchFamily="34" charset="0"/>
              <a:buChar char="•"/>
            </a:pPr>
            <a:r>
              <a:rPr lang="en-US" altLang="zh-CN" sz="1200" b="1" dirty="0"/>
              <a:t>VADER</a:t>
            </a:r>
            <a:r>
              <a:rPr lang="en-US" altLang="zh-CN" sz="1200" dirty="0"/>
              <a:t> sentiment analyzer: calculate the sentiment score of each sentence</a:t>
            </a:r>
          </a:p>
          <a:p>
            <a:pPr marL="431800" indent="-285750" algn="just">
              <a:spcAft>
                <a:spcPts val="600"/>
              </a:spcAft>
              <a:buSzPts val="1300"/>
              <a:buFont typeface="Arial" panose="020B0604020202020204" pitchFamily="34" charset="0"/>
              <a:buChar char="•"/>
            </a:pPr>
            <a:r>
              <a:rPr lang="en-US" altLang="zh-CN" sz="1200" b="1" dirty="0"/>
              <a:t>TF-IDF </a:t>
            </a:r>
            <a:r>
              <a:rPr lang="en-US" altLang="zh-CN" sz="1200" dirty="0"/>
              <a:t>weight: adjust the sentiment score of the sentence</a:t>
            </a:r>
          </a:p>
          <a:p>
            <a:pPr marL="431800" indent="-285750" algn="just">
              <a:spcAft>
                <a:spcPts val="600"/>
              </a:spcAft>
              <a:buSzPts val="1300"/>
              <a:buFont typeface="Arial" panose="020B0604020202020204" pitchFamily="34" charset="0"/>
              <a:buChar char="•"/>
            </a:pPr>
            <a:r>
              <a:rPr lang="en-US" altLang="zh-CN" sz="1200" dirty="0"/>
              <a:t>Weighted Average Score: consider the weight of user </a:t>
            </a:r>
            <a:r>
              <a:rPr lang="en-US" altLang="zh-CN" sz="1200" b="1" dirty="0"/>
              <a:t>star ratings </a:t>
            </a:r>
            <a:r>
              <a:rPr lang="en-US" altLang="zh-CN" sz="1200" dirty="0"/>
              <a:t>(column: score)</a:t>
            </a:r>
          </a:p>
          <a:p>
            <a:pPr marL="431800" indent="-285750" algn="just">
              <a:spcAft>
                <a:spcPts val="600"/>
              </a:spcAft>
              <a:buSzPts val="1300"/>
              <a:buFont typeface="Arial" panose="020B0604020202020204" pitchFamily="34" charset="0"/>
              <a:buChar char="•"/>
            </a:pPr>
            <a:r>
              <a:rPr lang="en-US" sz="1200" dirty="0"/>
              <a:t>Dynamic neutrality threshold system: consider the </a:t>
            </a:r>
            <a:r>
              <a:rPr lang="en-US" altLang="zh-CN" sz="1200" b="1" dirty="0"/>
              <a:t>sample distribution</a:t>
            </a:r>
            <a:endParaRPr lang="en-US" sz="1200" dirty="0"/>
          </a:p>
        </p:txBody>
      </p:sp>
      <p:pic>
        <p:nvPicPr>
          <p:cNvPr id="15" name="图片 14">
            <a:extLst>
              <a:ext uri="{FF2B5EF4-FFF2-40B4-BE49-F238E27FC236}">
                <a16:creationId xmlns:a16="http://schemas.microsoft.com/office/drawing/2014/main" id="{5D445F3E-F354-8404-CF6E-6656B72F8005}"/>
              </a:ext>
            </a:extLst>
          </p:cNvPr>
          <p:cNvPicPr>
            <a:picLocks noChangeAspect="1"/>
          </p:cNvPicPr>
          <p:nvPr/>
        </p:nvPicPr>
        <p:blipFill>
          <a:blip r:embed="rId3"/>
          <a:stretch>
            <a:fillRect/>
          </a:stretch>
        </p:blipFill>
        <p:spPr>
          <a:xfrm>
            <a:off x="2993147" y="0"/>
            <a:ext cx="2843784" cy="808685"/>
          </a:xfrm>
          <a:prstGeom prst="rect">
            <a:avLst/>
          </a:prstGeom>
        </p:spPr>
      </p:pic>
      <p:pic>
        <p:nvPicPr>
          <p:cNvPr id="22" name="图片 21">
            <a:extLst>
              <a:ext uri="{FF2B5EF4-FFF2-40B4-BE49-F238E27FC236}">
                <a16:creationId xmlns:a16="http://schemas.microsoft.com/office/drawing/2014/main" id="{204C6DF4-EC1E-89FD-5DB7-5B54EEB260A1}"/>
              </a:ext>
            </a:extLst>
          </p:cNvPr>
          <p:cNvPicPr>
            <a:picLocks noChangeAspect="1"/>
          </p:cNvPicPr>
          <p:nvPr/>
        </p:nvPicPr>
        <p:blipFill>
          <a:blip r:embed="rId4"/>
          <a:stretch>
            <a:fillRect/>
          </a:stretch>
        </p:blipFill>
        <p:spPr>
          <a:xfrm>
            <a:off x="979512" y="1927892"/>
            <a:ext cx="3950208" cy="1052911"/>
          </a:xfrm>
          <a:prstGeom prst="rect">
            <a:avLst/>
          </a:prstGeom>
        </p:spPr>
      </p:pic>
      <p:sp>
        <p:nvSpPr>
          <p:cNvPr id="23" name="框架 22">
            <a:extLst>
              <a:ext uri="{FF2B5EF4-FFF2-40B4-BE49-F238E27FC236}">
                <a16:creationId xmlns:a16="http://schemas.microsoft.com/office/drawing/2014/main" id="{7825DD9B-DA6F-8AA1-509D-C125372C0A31}"/>
              </a:ext>
            </a:extLst>
          </p:cNvPr>
          <p:cNvSpPr/>
          <p:nvPr/>
        </p:nvSpPr>
        <p:spPr>
          <a:xfrm>
            <a:off x="3069477" y="1927892"/>
            <a:ext cx="1860243" cy="1052911"/>
          </a:xfrm>
          <a:prstGeom prst="frame">
            <a:avLst>
              <a:gd name="adj1" fmla="val 230"/>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24" name="图片 23">
            <a:extLst>
              <a:ext uri="{FF2B5EF4-FFF2-40B4-BE49-F238E27FC236}">
                <a16:creationId xmlns:a16="http://schemas.microsoft.com/office/drawing/2014/main" id="{D5314346-4E9A-9366-B469-F3276BFCB319}"/>
              </a:ext>
            </a:extLst>
          </p:cNvPr>
          <p:cNvPicPr>
            <a:picLocks noChangeAspect="1"/>
          </p:cNvPicPr>
          <p:nvPr/>
        </p:nvPicPr>
        <p:blipFill>
          <a:blip r:embed="rId5"/>
          <a:stretch>
            <a:fillRect/>
          </a:stretch>
        </p:blipFill>
        <p:spPr>
          <a:xfrm>
            <a:off x="983189" y="2974861"/>
            <a:ext cx="4005406" cy="2131208"/>
          </a:xfrm>
          <a:prstGeom prst="rect">
            <a:avLst/>
          </a:prstGeom>
        </p:spPr>
      </p:pic>
      <p:sp>
        <p:nvSpPr>
          <p:cNvPr id="29" name="Google Shape;434;p25">
            <a:extLst>
              <a:ext uri="{FF2B5EF4-FFF2-40B4-BE49-F238E27FC236}">
                <a16:creationId xmlns:a16="http://schemas.microsoft.com/office/drawing/2014/main" id="{542CDF0C-5465-6AB9-B236-511F0B00EA9D}"/>
              </a:ext>
            </a:extLst>
          </p:cNvPr>
          <p:cNvSpPr txBox="1">
            <a:spLocks noGrp="1"/>
          </p:cNvSpPr>
          <p:nvPr>
            <p:ph type="title"/>
          </p:nvPr>
        </p:nvSpPr>
        <p:spPr>
          <a:xfrm>
            <a:off x="-2449044" y="37431"/>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t>VADER Sentiment Analysis </a:t>
            </a:r>
            <a:r>
              <a:rPr lang="en-US" sz="1200" dirty="0"/>
              <a:t>(cont.)</a:t>
            </a:r>
            <a:endParaRPr sz="1200" dirty="0"/>
          </a:p>
        </p:txBody>
      </p:sp>
      <p:pic>
        <p:nvPicPr>
          <p:cNvPr id="18" name="图片 17">
            <a:extLst>
              <a:ext uri="{FF2B5EF4-FFF2-40B4-BE49-F238E27FC236}">
                <a16:creationId xmlns:a16="http://schemas.microsoft.com/office/drawing/2014/main" id="{35FDBF5D-825B-9740-B709-125E21FF50AC}"/>
              </a:ext>
            </a:extLst>
          </p:cNvPr>
          <p:cNvPicPr>
            <a:picLocks noChangeAspect="1"/>
          </p:cNvPicPr>
          <p:nvPr/>
        </p:nvPicPr>
        <p:blipFill>
          <a:blip r:embed="rId6"/>
          <a:stretch>
            <a:fillRect/>
          </a:stretch>
        </p:blipFill>
        <p:spPr>
          <a:xfrm>
            <a:off x="5860753" y="16113"/>
            <a:ext cx="1470211" cy="749808"/>
          </a:xfrm>
          <a:prstGeom prst="rect">
            <a:avLst/>
          </a:prstGeom>
        </p:spPr>
      </p:pic>
      <p:pic>
        <p:nvPicPr>
          <p:cNvPr id="31" name="图片 30">
            <a:extLst>
              <a:ext uri="{FF2B5EF4-FFF2-40B4-BE49-F238E27FC236}">
                <a16:creationId xmlns:a16="http://schemas.microsoft.com/office/drawing/2014/main" id="{40BD4E49-B5F7-1B65-C8D2-686C85AEFC2D}"/>
              </a:ext>
            </a:extLst>
          </p:cNvPr>
          <p:cNvPicPr>
            <a:picLocks noChangeAspect="1"/>
          </p:cNvPicPr>
          <p:nvPr/>
        </p:nvPicPr>
        <p:blipFill>
          <a:blip r:embed="rId7"/>
          <a:stretch>
            <a:fillRect/>
          </a:stretch>
        </p:blipFill>
        <p:spPr>
          <a:xfrm>
            <a:off x="7370583" y="16113"/>
            <a:ext cx="1679144" cy="1258764"/>
          </a:xfrm>
          <a:prstGeom prst="rect">
            <a:avLst/>
          </a:prstGeom>
        </p:spPr>
      </p:pic>
      <p:pic>
        <p:nvPicPr>
          <p:cNvPr id="34" name="图片 33">
            <a:extLst>
              <a:ext uri="{FF2B5EF4-FFF2-40B4-BE49-F238E27FC236}">
                <a16:creationId xmlns:a16="http://schemas.microsoft.com/office/drawing/2014/main" id="{B00926A9-2B56-DC7B-50C8-6CC338423268}"/>
              </a:ext>
            </a:extLst>
          </p:cNvPr>
          <p:cNvPicPr>
            <a:picLocks noChangeAspect="1"/>
          </p:cNvPicPr>
          <p:nvPr/>
        </p:nvPicPr>
        <p:blipFill>
          <a:blip r:embed="rId8"/>
          <a:stretch>
            <a:fillRect/>
          </a:stretch>
        </p:blipFill>
        <p:spPr>
          <a:xfrm>
            <a:off x="5803684" y="1357029"/>
            <a:ext cx="2919925" cy="3749040"/>
          </a:xfrm>
          <a:prstGeom prst="rect">
            <a:avLst/>
          </a:prstGeom>
        </p:spPr>
      </p:pic>
      <p:pic>
        <p:nvPicPr>
          <p:cNvPr id="35" name="图片 34">
            <a:extLst>
              <a:ext uri="{FF2B5EF4-FFF2-40B4-BE49-F238E27FC236}">
                <a16:creationId xmlns:a16="http://schemas.microsoft.com/office/drawing/2014/main" id="{5FD428E2-8088-E977-5336-3B8D3B5AA4D6}"/>
              </a:ext>
            </a:extLst>
          </p:cNvPr>
          <p:cNvPicPr>
            <a:picLocks noChangeAspect="1"/>
          </p:cNvPicPr>
          <p:nvPr/>
        </p:nvPicPr>
        <p:blipFill>
          <a:blip r:embed="rId9"/>
          <a:stretch>
            <a:fillRect/>
          </a:stretch>
        </p:blipFill>
        <p:spPr>
          <a:xfrm>
            <a:off x="7989161" y="2297569"/>
            <a:ext cx="1060566" cy="548361"/>
          </a:xfrm>
          <a:prstGeom prst="rect">
            <a:avLst/>
          </a:prstGeom>
        </p:spPr>
      </p:pic>
    </p:spTree>
    <p:extLst>
      <p:ext uri="{BB962C8B-B14F-4D97-AF65-F5344CB8AC3E}">
        <p14:creationId xmlns:p14="http://schemas.microsoft.com/office/powerpoint/2010/main" val="3363292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3">
          <a:extLst>
            <a:ext uri="{FF2B5EF4-FFF2-40B4-BE49-F238E27FC236}">
              <a16:creationId xmlns:a16="http://schemas.microsoft.com/office/drawing/2014/main" id="{B38BBE93-078D-6A1A-21EA-B0939DE0FB55}"/>
            </a:ext>
          </a:extLst>
        </p:cNvPr>
        <p:cNvGrpSpPr/>
        <p:nvPr/>
      </p:nvGrpSpPr>
      <p:grpSpPr>
        <a:xfrm>
          <a:off x="0" y="0"/>
          <a:ext cx="0" cy="0"/>
          <a:chOff x="0" y="0"/>
          <a:chExt cx="0" cy="0"/>
        </a:xfrm>
      </p:grpSpPr>
      <p:sp>
        <p:nvSpPr>
          <p:cNvPr id="1084" name="Google Shape;1084;p33">
            <a:extLst>
              <a:ext uri="{FF2B5EF4-FFF2-40B4-BE49-F238E27FC236}">
                <a16:creationId xmlns:a16="http://schemas.microsoft.com/office/drawing/2014/main" id="{17704BCD-A6BC-A632-29A1-645DB9F75846}"/>
              </a:ext>
            </a:extLst>
          </p:cNvPr>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t>App Version Word Analysis</a:t>
            </a:r>
            <a:endParaRPr dirty="0"/>
          </a:p>
        </p:txBody>
      </p:sp>
      <p:pic>
        <p:nvPicPr>
          <p:cNvPr id="2" name="图片 1">
            <a:extLst>
              <a:ext uri="{FF2B5EF4-FFF2-40B4-BE49-F238E27FC236}">
                <a16:creationId xmlns:a16="http://schemas.microsoft.com/office/drawing/2014/main" id="{EAC4BBF4-764E-B76C-D6EE-03369621F584}"/>
              </a:ext>
            </a:extLst>
          </p:cNvPr>
          <p:cNvPicPr>
            <a:picLocks noChangeAspect="1"/>
          </p:cNvPicPr>
          <p:nvPr/>
        </p:nvPicPr>
        <p:blipFill>
          <a:blip r:embed="rId3"/>
          <a:stretch>
            <a:fillRect/>
          </a:stretch>
        </p:blipFill>
        <p:spPr>
          <a:xfrm>
            <a:off x="118872" y="1924810"/>
            <a:ext cx="7772400" cy="1019559"/>
          </a:xfrm>
          <a:prstGeom prst="rect">
            <a:avLst/>
          </a:prstGeom>
        </p:spPr>
      </p:pic>
      <p:sp>
        <p:nvSpPr>
          <p:cNvPr id="3" name="文本框 2">
            <a:extLst>
              <a:ext uri="{FF2B5EF4-FFF2-40B4-BE49-F238E27FC236}">
                <a16:creationId xmlns:a16="http://schemas.microsoft.com/office/drawing/2014/main" id="{57D4738B-45C2-2ADF-74DA-52E36722A624}"/>
              </a:ext>
            </a:extLst>
          </p:cNvPr>
          <p:cNvSpPr txBox="1"/>
          <p:nvPr/>
        </p:nvSpPr>
        <p:spPr>
          <a:xfrm>
            <a:off x="118872" y="894431"/>
            <a:ext cx="8787384" cy="1015663"/>
          </a:xfrm>
          <a:prstGeom prst="rect">
            <a:avLst/>
          </a:prstGeom>
          <a:noFill/>
        </p:spPr>
        <p:txBody>
          <a:bodyPr wrap="square" rtlCol="0">
            <a:spAutoFit/>
          </a:bodyPr>
          <a:lstStyle/>
          <a:p>
            <a:r>
              <a:rPr lang="en-US" altLang="zh-CN" sz="1200" b="1" dirty="0">
                <a:solidFill>
                  <a:schemeClr val="dk1"/>
                </a:solidFill>
                <a:latin typeface="Hind Guntur"/>
                <a:cs typeface="Hind Guntur"/>
                <a:sym typeface="Hind Guntur"/>
              </a:rPr>
              <a:t>App version:  </a:t>
            </a:r>
            <a:r>
              <a:rPr lang="en-US" altLang="zh-CN" sz="1200" dirty="0">
                <a:solidFill>
                  <a:schemeClr val="dk1"/>
                </a:solidFill>
                <a:latin typeface="Hind Guntur"/>
                <a:cs typeface="Hind Guntur"/>
                <a:sym typeface="Hind Guntur"/>
              </a:rPr>
              <a:t>According to the major version (first digit; version 1 to version 4)</a:t>
            </a:r>
          </a:p>
          <a:p>
            <a:endParaRPr lang="en-US" altLang="zh-CN" sz="1200" b="1" dirty="0">
              <a:solidFill>
                <a:schemeClr val="dk1"/>
              </a:solidFill>
              <a:latin typeface="Hind Guntur"/>
              <a:cs typeface="Hind Guntur"/>
              <a:sym typeface="Hind Guntur"/>
            </a:endParaRPr>
          </a:p>
          <a:p>
            <a:r>
              <a:rPr lang="en-US" altLang="zh-CN" sz="1200" b="1" dirty="0">
                <a:solidFill>
                  <a:schemeClr val="dk1"/>
                </a:solidFill>
                <a:latin typeface="Hind Guntur"/>
                <a:cs typeface="Hind Guntur"/>
                <a:sym typeface="Hind Guntur"/>
              </a:rPr>
              <a:t>Stop words: </a:t>
            </a:r>
          </a:p>
          <a:p>
            <a:pPr marL="171450" indent="-171450">
              <a:buFont typeface="Arial" panose="020B0604020202020204" pitchFamily="34" charset="0"/>
              <a:buChar char="•"/>
            </a:pPr>
            <a:r>
              <a:rPr lang="en-US" altLang="zh-CN" sz="1200" dirty="0">
                <a:solidFill>
                  <a:schemeClr val="dk1"/>
                </a:solidFill>
                <a:latin typeface="Hind Guntur"/>
                <a:cs typeface="Hind Guntur"/>
                <a:sym typeface="Hind Guntur"/>
              </a:rPr>
              <a:t>remove words that lack analytical significance</a:t>
            </a:r>
          </a:p>
          <a:p>
            <a:pPr marL="171450" indent="-171450">
              <a:buFont typeface="Arial" panose="020B0604020202020204" pitchFamily="34" charset="0"/>
              <a:buChar char="•"/>
            </a:pPr>
            <a:r>
              <a:rPr lang="en-US" altLang="zh-CN" sz="1200" dirty="0">
                <a:solidFill>
                  <a:schemeClr val="dk1"/>
                </a:solidFill>
                <a:latin typeface="Hind Guntur"/>
                <a:cs typeface="Hind Guntur"/>
                <a:sym typeface="Hind Guntur"/>
              </a:rPr>
              <a:t>the </a:t>
            </a:r>
            <a:r>
              <a:rPr lang="en-US" altLang="zh-CN" sz="1200" dirty="0" err="1">
                <a:solidFill>
                  <a:schemeClr val="dk1"/>
                </a:solidFill>
                <a:latin typeface="Hind Guntur"/>
                <a:cs typeface="Hind Guntur"/>
                <a:sym typeface="Hind Guntur"/>
              </a:rPr>
              <a:t>stop_words</a:t>
            </a:r>
            <a:r>
              <a:rPr lang="en-US" altLang="zh-CN" sz="1200" dirty="0">
                <a:solidFill>
                  <a:schemeClr val="dk1"/>
                </a:solidFill>
                <a:latin typeface="Hind Guntur"/>
                <a:cs typeface="Hind Guntur"/>
                <a:sym typeface="Hind Guntur"/>
              </a:rPr>
              <a:t> list needs to be updated several times by running the code and examining the results.</a:t>
            </a:r>
            <a:endParaRPr lang="zh-CN" altLang="en-US" sz="1200" dirty="0">
              <a:solidFill>
                <a:schemeClr val="dk1"/>
              </a:solidFill>
              <a:latin typeface="Hind Guntur"/>
              <a:cs typeface="Hind Guntur"/>
              <a:sym typeface="Hind Guntur"/>
            </a:endParaRPr>
          </a:p>
        </p:txBody>
      </p:sp>
      <p:pic>
        <p:nvPicPr>
          <p:cNvPr id="4" name="图片 3">
            <a:extLst>
              <a:ext uri="{FF2B5EF4-FFF2-40B4-BE49-F238E27FC236}">
                <a16:creationId xmlns:a16="http://schemas.microsoft.com/office/drawing/2014/main" id="{92992668-39E5-7C1C-859A-CC1CFBFBC74A}"/>
              </a:ext>
            </a:extLst>
          </p:cNvPr>
          <p:cNvPicPr>
            <a:picLocks noChangeAspect="1"/>
          </p:cNvPicPr>
          <p:nvPr/>
        </p:nvPicPr>
        <p:blipFill>
          <a:blip r:embed="rId4"/>
          <a:stretch>
            <a:fillRect/>
          </a:stretch>
        </p:blipFill>
        <p:spPr>
          <a:xfrm>
            <a:off x="118872" y="3262460"/>
            <a:ext cx="4413366" cy="1741566"/>
          </a:xfrm>
          <a:prstGeom prst="rect">
            <a:avLst/>
          </a:prstGeom>
        </p:spPr>
      </p:pic>
      <p:sp>
        <p:nvSpPr>
          <p:cNvPr id="5" name="文本框 4">
            <a:extLst>
              <a:ext uri="{FF2B5EF4-FFF2-40B4-BE49-F238E27FC236}">
                <a16:creationId xmlns:a16="http://schemas.microsoft.com/office/drawing/2014/main" id="{096D1D15-32F8-4354-7FC5-4143AD4246D6}"/>
              </a:ext>
            </a:extLst>
          </p:cNvPr>
          <p:cNvSpPr txBox="1"/>
          <p:nvPr/>
        </p:nvSpPr>
        <p:spPr>
          <a:xfrm>
            <a:off x="118872" y="2964915"/>
            <a:ext cx="8787384" cy="276999"/>
          </a:xfrm>
          <a:prstGeom prst="rect">
            <a:avLst/>
          </a:prstGeom>
          <a:noFill/>
        </p:spPr>
        <p:txBody>
          <a:bodyPr wrap="square" rtlCol="0">
            <a:spAutoFit/>
          </a:bodyPr>
          <a:lstStyle/>
          <a:p>
            <a:r>
              <a:rPr lang="en-US" altLang="zh-CN" sz="1200" b="1" dirty="0">
                <a:solidFill>
                  <a:schemeClr val="dk1"/>
                </a:solidFill>
                <a:latin typeface="Hind Guntur"/>
                <a:cs typeface="Hind Guntur"/>
                <a:sym typeface="Hind Guntur"/>
              </a:rPr>
              <a:t>TOP 10 words </a:t>
            </a:r>
            <a:r>
              <a:rPr lang="en-US" altLang="zh-CN" sz="1200" dirty="0">
                <a:solidFill>
                  <a:schemeClr val="dk1"/>
                </a:solidFill>
                <a:latin typeface="Hind Guntur"/>
                <a:cs typeface="Hind Guntur"/>
                <a:sym typeface="Hind Guntur"/>
              </a:rPr>
              <a:t>with different scores</a:t>
            </a:r>
            <a:r>
              <a:rPr lang="zh-CN" altLang="en-US" sz="1200" dirty="0">
                <a:solidFill>
                  <a:schemeClr val="dk1"/>
                </a:solidFill>
                <a:latin typeface="Hind Guntur"/>
                <a:cs typeface="Hind Guntur"/>
                <a:sym typeface="Hind Guntur"/>
              </a:rPr>
              <a:t> </a:t>
            </a:r>
            <a:r>
              <a:rPr lang="en-US" altLang="zh-CN" sz="1200" dirty="0">
                <a:solidFill>
                  <a:schemeClr val="dk1"/>
                </a:solidFill>
                <a:latin typeface="Hind Guntur"/>
                <a:cs typeface="Hind Guntur"/>
                <a:sym typeface="Hind Guntur"/>
              </a:rPr>
              <a:t>in different versions:</a:t>
            </a:r>
            <a:endParaRPr lang="zh-CN" altLang="en-US" sz="1200" dirty="0">
              <a:solidFill>
                <a:schemeClr val="dk1"/>
              </a:solidFill>
              <a:latin typeface="Hind Guntur"/>
              <a:cs typeface="Hind Guntur"/>
              <a:sym typeface="Hind Guntur"/>
            </a:endParaRPr>
          </a:p>
        </p:txBody>
      </p:sp>
      <p:pic>
        <p:nvPicPr>
          <p:cNvPr id="6" name="图片 5">
            <a:extLst>
              <a:ext uri="{FF2B5EF4-FFF2-40B4-BE49-F238E27FC236}">
                <a16:creationId xmlns:a16="http://schemas.microsoft.com/office/drawing/2014/main" id="{45868B59-0B6D-C2D7-D01A-BBDE1DF8DE2B}"/>
              </a:ext>
            </a:extLst>
          </p:cNvPr>
          <p:cNvPicPr>
            <a:picLocks noChangeAspect="1"/>
          </p:cNvPicPr>
          <p:nvPr/>
        </p:nvPicPr>
        <p:blipFill>
          <a:blip r:embed="rId5"/>
          <a:stretch>
            <a:fillRect/>
          </a:stretch>
        </p:blipFill>
        <p:spPr>
          <a:xfrm>
            <a:off x="4571975" y="2875774"/>
            <a:ext cx="4460337" cy="2199146"/>
          </a:xfrm>
          <a:prstGeom prst="rect">
            <a:avLst/>
          </a:prstGeom>
        </p:spPr>
      </p:pic>
    </p:spTree>
    <p:extLst>
      <p:ext uri="{BB962C8B-B14F-4D97-AF65-F5344CB8AC3E}">
        <p14:creationId xmlns:p14="http://schemas.microsoft.com/office/powerpoint/2010/main" val="26505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3">
          <a:extLst>
            <a:ext uri="{FF2B5EF4-FFF2-40B4-BE49-F238E27FC236}">
              <a16:creationId xmlns:a16="http://schemas.microsoft.com/office/drawing/2014/main" id="{EE220CBF-E195-CAF8-D1E3-7435B660CA20}"/>
            </a:ext>
          </a:extLst>
        </p:cNvPr>
        <p:cNvGrpSpPr/>
        <p:nvPr/>
      </p:nvGrpSpPr>
      <p:grpSpPr>
        <a:xfrm>
          <a:off x="0" y="0"/>
          <a:ext cx="0" cy="0"/>
          <a:chOff x="0" y="0"/>
          <a:chExt cx="0" cy="0"/>
        </a:xfrm>
      </p:grpSpPr>
      <p:sp>
        <p:nvSpPr>
          <p:cNvPr id="1084" name="Google Shape;1084;p33">
            <a:extLst>
              <a:ext uri="{FF2B5EF4-FFF2-40B4-BE49-F238E27FC236}">
                <a16:creationId xmlns:a16="http://schemas.microsoft.com/office/drawing/2014/main" id="{555E9CAE-45AC-853E-AF49-525FEBDD1786}"/>
              </a:ext>
            </a:extLst>
          </p:cNvPr>
          <p:cNvSpPr txBox="1">
            <a:spLocks noGrp="1"/>
          </p:cNvSpPr>
          <p:nvPr>
            <p:ph type="title"/>
          </p:nvPr>
        </p:nvSpPr>
        <p:spPr>
          <a:xfrm>
            <a:off x="-2139703" y="0"/>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400" dirty="0"/>
              <a:t>App Version Word Analysis (cont.)</a:t>
            </a:r>
            <a:endParaRPr sz="1600" dirty="0"/>
          </a:p>
        </p:txBody>
      </p:sp>
      <p:sp>
        <p:nvSpPr>
          <p:cNvPr id="5" name="文本框 4">
            <a:extLst>
              <a:ext uri="{FF2B5EF4-FFF2-40B4-BE49-F238E27FC236}">
                <a16:creationId xmlns:a16="http://schemas.microsoft.com/office/drawing/2014/main" id="{5AF70E61-A644-9848-C8AC-68F7053156CA}"/>
              </a:ext>
            </a:extLst>
          </p:cNvPr>
          <p:cNvSpPr txBox="1"/>
          <p:nvPr/>
        </p:nvSpPr>
        <p:spPr>
          <a:xfrm>
            <a:off x="0" y="326787"/>
            <a:ext cx="8787384" cy="276999"/>
          </a:xfrm>
          <a:prstGeom prst="rect">
            <a:avLst/>
          </a:prstGeom>
          <a:noFill/>
        </p:spPr>
        <p:txBody>
          <a:bodyPr wrap="square" rtlCol="0">
            <a:spAutoFit/>
          </a:bodyPr>
          <a:lstStyle/>
          <a:p>
            <a:r>
              <a:rPr lang="en-US" altLang="zh-CN" sz="1200" b="1" dirty="0">
                <a:solidFill>
                  <a:schemeClr val="dk1"/>
                </a:solidFill>
                <a:latin typeface="Hind Guntur"/>
                <a:cs typeface="Hind Guntur"/>
                <a:sym typeface="Hind Guntur"/>
              </a:rPr>
              <a:t>TOP 10 words </a:t>
            </a:r>
            <a:r>
              <a:rPr lang="en-US" altLang="zh-CN" sz="1200" dirty="0">
                <a:solidFill>
                  <a:schemeClr val="dk1"/>
                </a:solidFill>
                <a:latin typeface="Hind Guntur"/>
                <a:cs typeface="Hind Guntur"/>
                <a:sym typeface="Hind Guntur"/>
              </a:rPr>
              <a:t>with different scores</a:t>
            </a:r>
            <a:r>
              <a:rPr lang="zh-CN" altLang="en-US" sz="1200" dirty="0">
                <a:solidFill>
                  <a:schemeClr val="dk1"/>
                </a:solidFill>
                <a:latin typeface="Hind Guntur"/>
                <a:cs typeface="Hind Guntur"/>
                <a:sym typeface="Hind Guntur"/>
              </a:rPr>
              <a:t> </a:t>
            </a:r>
            <a:r>
              <a:rPr lang="en-US" altLang="zh-CN" sz="1200" dirty="0">
                <a:solidFill>
                  <a:schemeClr val="dk1"/>
                </a:solidFill>
                <a:latin typeface="Hind Guntur"/>
                <a:cs typeface="Hind Guntur"/>
                <a:sym typeface="Hind Guntur"/>
              </a:rPr>
              <a:t>in different versions:</a:t>
            </a:r>
            <a:endParaRPr lang="zh-CN" altLang="en-US" sz="1200" dirty="0">
              <a:solidFill>
                <a:schemeClr val="dk1"/>
              </a:solidFill>
              <a:latin typeface="Hind Guntur"/>
              <a:cs typeface="Hind Guntur"/>
              <a:sym typeface="Hind Guntur"/>
            </a:endParaRPr>
          </a:p>
        </p:txBody>
      </p:sp>
      <p:pic>
        <p:nvPicPr>
          <p:cNvPr id="8" name="图片 7">
            <a:extLst>
              <a:ext uri="{FF2B5EF4-FFF2-40B4-BE49-F238E27FC236}">
                <a16:creationId xmlns:a16="http://schemas.microsoft.com/office/drawing/2014/main" id="{F03D456D-0F1D-FC11-A8EA-1DD93FEF6499}"/>
              </a:ext>
            </a:extLst>
          </p:cNvPr>
          <p:cNvPicPr>
            <a:picLocks noChangeAspect="1"/>
          </p:cNvPicPr>
          <p:nvPr/>
        </p:nvPicPr>
        <p:blipFill>
          <a:blip r:embed="rId3"/>
          <a:stretch>
            <a:fillRect/>
          </a:stretch>
        </p:blipFill>
        <p:spPr>
          <a:xfrm>
            <a:off x="-1" y="707261"/>
            <a:ext cx="5029201" cy="908891"/>
          </a:xfrm>
          <a:prstGeom prst="rect">
            <a:avLst/>
          </a:prstGeom>
        </p:spPr>
      </p:pic>
      <p:pic>
        <p:nvPicPr>
          <p:cNvPr id="9" name="图片 8">
            <a:extLst>
              <a:ext uri="{FF2B5EF4-FFF2-40B4-BE49-F238E27FC236}">
                <a16:creationId xmlns:a16="http://schemas.microsoft.com/office/drawing/2014/main" id="{3411635A-507E-B30A-1E3A-70F87196ED71}"/>
              </a:ext>
            </a:extLst>
          </p:cNvPr>
          <p:cNvPicPr>
            <a:picLocks noChangeAspect="1"/>
          </p:cNvPicPr>
          <p:nvPr/>
        </p:nvPicPr>
        <p:blipFill>
          <a:blip r:embed="rId4"/>
          <a:stretch>
            <a:fillRect/>
          </a:stretch>
        </p:blipFill>
        <p:spPr>
          <a:xfrm>
            <a:off x="0" y="551641"/>
            <a:ext cx="5029200" cy="155620"/>
          </a:xfrm>
          <a:prstGeom prst="rect">
            <a:avLst/>
          </a:prstGeom>
        </p:spPr>
      </p:pic>
      <p:pic>
        <p:nvPicPr>
          <p:cNvPr id="10" name="图片 9">
            <a:extLst>
              <a:ext uri="{FF2B5EF4-FFF2-40B4-BE49-F238E27FC236}">
                <a16:creationId xmlns:a16="http://schemas.microsoft.com/office/drawing/2014/main" id="{4A880E9B-8D80-D727-69E8-A1FF04D58B88}"/>
              </a:ext>
            </a:extLst>
          </p:cNvPr>
          <p:cNvPicPr>
            <a:picLocks noChangeAspect="1"/>
          </p:cNvPicPr>
          <p:nvPr/>
        </p:nvPicPr>
        <p:blipFill>
          <a:blip r:embed="rId5"/>
          <a:stretch>
            <a:fillRect/>
          </a:stretch>
        </p:blipFill>
        <p:spPr>
          <a:xfrm>
            <a:off x="0" y="1616152"/>
            <a:ext cx="5029200" cy="925735"/>
          </a:xfrm>
          <a:prstGeom prst="rect">
            <a:avLst/>
          </a:prstGeom>
        </p:spPr>
      </p:pic>
      <p:pic>
        <p:nvPicPr>
          <p:cNvPr id="11" name="图片 10">
            <a:extLst>
              <a:ext uri="{FF2B5EF4-FFF2-40B4-BE49-F238E27FC236}">
                <a16:creationId xmlns:a16="http://schemas.microsoft.com/office/drawing/2014/main" id="{84EF6399-D5F9-C29E-A212-5C010E9A530A}"/>
              </a:ext>
            </a:extLst>
          </p:cNvPr>
          <p:cNvPicPr>
            <a:picLocks noChangeAspect="1"/>
          </p:cNvPicPr>
          <p:nvPr/>
        </p:nvPicPr>
        <p:blipFill>
          <a:blip r:embed="rId6"/>
          <a:stretch>
            <a:fillRect/>
          </a:stretch>
        </p:blipFill>
        <p:spPr>
          <a:xfrm>
            <a:off x="0" y="2525043"/>
            <a:ext cx="5029200" cy="886169"/>
          </a:xfrm>
          <a:prstGeom prst="rect">
            <a:avLst/>
          </a:prstGeom>
        </p:spPr>
      </p:pic>
      <p:pic>
        <p:nvPicPr>
          <p:cNvPr id="12" name="图片 11">
            <a:extLst>
              <a:ext uri="{FF2B5EF4-FFF2-40B4-BE49-F238E27FC236}">
                <a16:creationId xmlns:a16="http://schemas.microsoft.com/office/drawing/2014/main" id="{31333D87-7F24-4265-44A6-2CA3A13A46F2}"/>
              </a:ext>
            </a:extLst>
          </p:cNvPr>
          <p:cNvPicPr>
            <a:picLocks noChangeAspect="1"/>
          </p:cNvPicPr>
          <p:nvPr/>
        </p:nvPicPr>
        <p:blipFill>
          <a:blip r:embed="rId7"/>
          <a:stretch>
            <a:fillRect/>
          </a:stretch>
        </p:blipFill>
        <p:spPr>
          <a:xfrm>
            <a:off x="0" y="3411212"/>
            <a:ext cx="5029200" cy="955963"/>
          </a:xfrm>
          <a:prstGeom prst="rect">
            <a:avLst/>
          </a:prstGeom>
        </p:spPr>
      </p:pic>
      <p:pic>
        <p:nvPicPr>
          <p:cNvPr id="13" name="图片 12">
            <a:extLst>
              <a:ext uri="{FF2B5EF4-FFF2-40B4-BE49-F238E27FC236}">
                <a16:creationId xmlns:a16="http://schemas.microsoft.com/office/drawing/2014/main" id="{EE0FC1F7-9D03-D495-6B6E-9F2C269DB989}"/>
              </a:ext>
            </a:extLst>
          </p:cNvPr>
          <p:cNvPicPr>
            <a:picLocks noChangeAspect="1"/>
          </p:cNvPicPr>
          <p:nvPr/>
        </p:nvPicPr>
        <p:blipFill>
          <a:blip r:embed="rId8"/>
          <a:stretch>
            <a:fillRect/>
          </a:stretch>
        </p:blipFill>
        <p:spPr>
          <a:xfrm>
            <a:off x="-1" y="4342964"/>
            <a:ext cx="5029200" cy="766716"/>
          </a:xfrm>
          <a:prstGeom prst="rect">
            <a:avLst/>
          </a:prstGeom>
        </p:spPr>
      </p:pic>
      <p:pic>
        <p:nvPicPr>
          <p:cNvPr id="14" name="图片 13">
            <a:extLst>
              <a:ext uri="{FF2B5EF4-FFF2-40B4-BE49-F238E27FC236}">
                <a16:creationId xmlns:a16="http://schemas.microsoft.com/office/drawing/2014/main" id="{473932F8-0A38-8CBD-623B-E95FB61A44D8}"/>
              </a:ext>
            </a:extLst>
          </p:cNvPr>
          <p:cNvPicPr>
            <a:picLocks noChangeAspect="1"/>
          </p:cNvPicPr>
          <p:nvPr/>
        </p:nvPicPr>
        <p:blipFill>
          <a:blip r:embed="rId9"/>
          <a:stretch>
            <a:fillRect/>
          </a:stretch>
        </p:blipFill>
        <p:spPr>
          <a:xfrm>
            <a:off x="5029199" y="27677"/>
            <a:ext cx="4014216" cy="1594813"/>
          </a:xfrm>
          <a:prstGeom prst="rect">
            <a:avLst/>
          </a:prstGeom>
        </p:spPr>
      </p:pic>
      <p:pic>
        <p:nvPicPr>
          <p:cNvPr id="16" name="图片 15">
            <a:extLst>
              <a:ext uri="{FF2B5EF4-FFF2-40B4-BE49-F238E27FC236}">
                <a16:creationId xmlns:a16="http://schemas.microsoft.com/office/drawing/2014/main" id="{5BE21750-AE94-53ED-A193-FA3328B16D61}"/>
              </a:ext>
            </a:extLst>
          </p:cNvPr>
          <p:cNvPicPr>
            <a:picLocks noChangeAspect="1"/>
          </p:cNvPicPr>
          <p:nvPr/>
        </p:nvPicPr>
        <p:blipFill>
          <a:blip r:embed="rId10"/>
          <a:stretch>
            <a:fillRect/>
          </a:stretch>
        </p:blipFill>
        <p:spPr>
          <a:xfrm>
            <a:off x="5097949" y="1650167"/>
            <a:ext cx="3488267" cy="3392611"/>
          </a:xfrm>
          <a:prstGeom prst="rect">
            <a:avLst/>
          </a:prstGeom>
        </p:spPr>
      </p:pic>
      <p:sp>
        <p:nvSpPr>
          <p:cNvPr id="17" name="文本框 16">
            <a:extLst>
              <a:ext uri="{FF2B5EF4-FFF2-40B4-BE49-F238E27FC236}">
                <a16:creationId xmlns:a16="http://schemas.microsoft.com/office/drawing/2014/main" id="{BA001359-13AE-183E-6FB6-B9B17E9AB1C5}"/>
              </a:ext>
            </a:extLst>
          </p:cNvPr>
          <p:cNvSpPr txBox="1"/>
          <p:nvPr/>
        </p:nvSpPr>
        <p:spPr>
          <a:xfrm>
            <a:off x="6163056" y="2263973"/>
            <a:ext cx="383438" cy="307777"/>
          </a:xfrm>
          <a:prstGeom prst="rect">
            <a:avLst/>
          </a:prstGeom>
          <a:noFill/>
        </p:spPr>
        <p:txBody>
          <a:bodyPr wrap="none" rtlCol="0">
            <a:spAutoFit/>
          </a:bodyPr>
          <a:lstStyle/>
          <a:p>
            <a:r>
              <a:rPr kumimoji="1" lang="en-US" altLang="zh-CN" dirty="0"/>
              <a:t>ad</a:t>
            </a:r>
            <a:endParaRPr kumimoji="1" lang="zh-CN" altLang="en-US" dirty="0"/>
          </a:p>
        </p:txBody>
      </p:sp>
      <p:sp>
        <p:nvSpPr>
          <p:cNvPr id="18" name="文本框 17">
            <a:extLst>
              <a:ext uri="{FF2B5EF4-FFF2-40B4-BE49-F238E27FC236}">
                <a16:creationId xmlns:a16="http://schemas.microsoft.com/office/drawing/2014/main" id="{055C87B2-2FAE-86E8-4B7F-85070EB3DDC5}"/>
              </a:ext>
            </a:extLst>
          </p:cNvPr>
          <p:cNvSpPr txBox="1"/>
          <p:nvPr/>
        </p:nvSpPr>
        <p:spPr>
          <a:xfrm>
            <a:off x="7837715" y="4073277"/>
            <a:ext cx="383438" cy="307777"/>
          </a:xfrm>
          <a:prstGeom prst="rect">
            <a:avLst/>
          </a:prstGeom>
          <a:noFill/>
        </p:spPr>
        <p:txBody>
          <a:bodyPr wrap="none" rtlCol="0">
            <a:spAutoFit/>
          </a:bodyPr>
          <a:lstStyle/>
          <a:p>
            <a:r>
              <a:rPr kumimoji="1" lang="en-US" altLang="zh-CN" dirty="0"/>
              <a:t>ad</a:t>
            </a:r>
            <a:endParaRPr kumimoji="1" lang="zh-CN" altLang="en-US" dirty="0"/>
          </a:p>
        </p:txBody>
      </p:sp>
    </p:spTree>
    <p:extLst>
      <p:ext uri="{BB962C8B-B14F-4D97-AF65-F5344CB8AC3E}">
        <p14:creationId xmlns:p14="http://schemas.microsoft.com/office/powerpoint/2010/main" val="2080207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29"/>
          <p:cNvSpPr txBox="1">
            <a:spLocks noGrp="1"/>
          </p:cNvSpPr>
          <p:nvPr>
            <p:ph type="title"/>
          </p:nvPr>
        </p:nvSpPr>
        <p:spPr>
          <a:xfrm>
            <a:off x="5406675" y="2105375"/>
            <a:ext cx="3024300" cy="1189800"/>
          </a:xfrm>
          <a:prstGeom prst="rect">
            <a:avLst/>
          </a:prstGeom>
        </p:spPr>
        <p:txBody>
          <a:bodyPr spcFirstLastPara="1" wrap="square" lIns="91425" tIns="91425" rIns="91425" bIns="0" anchor="b" anchorCtr="0">
            <a:noAutofit/>
          </a:bodyPr>
          <a:lstStyle/>
          <a:p>
            <a:pPr marL="0" lvl="0" indent="0" algn="r" rtl="0">
              <a:spcBef>
                <a:spcPts val="0"/>
              </a:spcBef>
              <a:spcAft>
                <a:spcPts val="0"/>
              </a:spcAft>
              <a:buClr>
                <a:schemeClr val="dk1"/>
              </a:buClr>
              <a:buSzPts val="1100"/>
              <a:buFont typeface="Arial"/>
              <a:buNone/>
            </a:pPr>
            <a:r>
              <a:rPr lang="en" dirty="0"/>
              <a:t>Emotion Analysis</a:t>
            </a:r>
            <a:endParaRPr dirty="0"/>
          </a:p>
        </p:txBody>
      </p:sp>
      <p:sp>
        <p:nvSpPr>
          <p:cNvPr id="979" name="Google Shape;979;p29"/>
          <p:cNvSpPr txBox="1">
            <a:spLocks noGrp="1"/>
          </p:cNvSpPr>
          <p:nvPr>
            <p:ph type="title" idx="2"/>
          </p:nvPr>
        </p:nvSpPr>
        <p:spPr>
          <a:xfrm>
            <a:off x="7218863" y="958638"/>
            <a:ext cx="10437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980" name="Google Shape;980;p29"/>
          <p:cNvSpPr/>
          <p:nvPr/>
        </p:nvSpPr>
        <p:spPr>
          <a:xfrm>
            <a:off x="888094" y="440948"/>
            <a:ext cx="1306351" cy="1306351"/>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29"/>
          <p:cNvGrpSpPr/>
          <p:nvPr/>
        </p:nvGrpSpPr>
        <p:grpSpPr>
          <a:xfrm>
            <a:off x="713227" y="1432076"/>
            <a:ext cx="4636246" cy="2696316"/>
            <a:chOff x="770300" y="813850"/>
            <a:chExt cx="4252656" cy="2473230"/>
          </a:xfrm>
        </p:grpSpPr>
        <p:sp>
          <p:nvSpPr>
            <p:cNvPr id="982" name="Google Shape;982;p29"/>
            <p:cNvSpPr/>
            <p:nvPr/>
          </p:nvSpPr>
          <p:spPr>
            <a:xfrm>
              <a:off x="770300" y="1338174"/>
              <a:ext cx="2773242" cy="1948906"/>
            </a:xfrm>
            <a:custGeom>
              <a:avLst/>
              <a:gdLst/>
              <a:ahLst/>
              <a:cxnLst/>
              <a:rect l="l" t="t" r="r" b="b"/>
              <a:pathLst>
                <a:path w="43432" h="30522" extrusionOk="0">
                  <a:moveTo>
                    <a:pt x="43031" y="434"/>
                  </a:moveTo>
                  <a:lnTo>
                    <a:pt x="43031" y="30122"/>
                  </a:lnTo>
                  <a:lnTo>
                    <a:pt x="401" y="30122"/>
                  </a:lnTo>
                  <a:lnTo>
                    <a:pt x="401" y="434"/>
                  </a:lnTo>
                  <a:close/>
                  <a:moveTo>
                    <a:pt x="0" y="0"/>
                  </a:moveTo>
                  <a:lnTo>
                    <a:pt x="0" y="30522"/>
                  </a:lnTo>
                  <a:lnTo>
                    <a:pt x="43431" y="30522"/>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770300" y="1338174"/>
              <a:ext cx="2773242" cy="283314"/>
            </a:xfrm>
            <a:custGeom>
              <a:avLst/>
              <a:gdLst/>
              <a:ahLst/>
              <a:cxnLst/>
              <a:rect l="l" t="t" r="r" b="b"/>
              <a:pathLst>
                <a:path w="43432" h="4437" extrusionOk="0">
                  <a:moveTo>
                    <a:pt x="43031" y="434"/>
                  </a:moveTo>
                  <a:lnTo>
                    <a:pt x="43031" y="4003"/>
                  </a:lnTo>
                  <a:lnTo>
                    <a:pt x="401" y="4003"/>
                  </a:lnTo>
                  <a:lnTo>
                    <a:pt x="401" y="434"/>
                  </a:lnTo>
                  <a:close/>
                  <a:moveTo>
                    <a:pt x="0" y="0"/>
                  </a:moveTo>
                  <a:lnTo>
                    <a:pt x="0" y="4437"/>
                  </a:lnTo>
                  <a:lnTo>
                    <a:pt x="43431" y="4437"/>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872531" y="1416971"/>
              <a:ext cx="151267" cy="129493"/>
            </a:xfrm>
            <a:custGeom>
              <a:avLst/>
              <a:gdLst/>
              <a:ahLst/>
              <a:cxnLst/>
              <a:rect l="l" t="t" r="r" b="b"/>
              <a:pathLst>
                <a:path w="2369" h="2028" extrusionOk="0">
                  <a:moveTo>
                    <a:pt x="1368" y="0"/>
                  </a:moveTo>
                  <a:cubicBezTo>
                    <a:pt x="434" y="0"/>
                    <a:pt x="0" y="1101"/>
                    <a:pt x="634" y="1735"/>
                  </a:cubicBezTo>
                  <a:cubicBezTo>
                    <a:pt x="836" y="1937"/>
                    <a:pt x="1085" y="2027"/>
                    <a:pt x="1332" y="2027"/>
                  </a:cubicBezTo>
                  <a:cubicBezTo>
                    <a:pt x="1858" y="2027"/>
                    <a:pt x="2369" y="1615"/>
                    <a:pt x="2369" y="1001"/>
                  </a:cubicBezTo>
                  <a:cubicBezTo>
                    <a:pt x="2369" y="434"/>
                    <a:pt x="1902"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1134526" y="1416971"/>
              <a:ext cx="151267" cy="127833"/>
            </a:xfrm>
            <a:custGeom>
              <a:avLst/>
              <a:gdLst/>
              <a:ahLst/>
              <a:cxnLst/>
              <a:rect l="l" t="t" r="r" b="b"/>
              <a:pathLst>
                <a:path w="2369" h="2002" extrusionOk="0">
                  <a:moveTo>
                    <a:pt x="1368" y="0"/>
                  </a:moveTo>
                  <a:cubicBezTo>
                    <a:pt x="467" y="0"/>
                    <a:pt x="0" y="1068"/>
                    <a:pt x="634" y="1702"/>
                  </a:cubicBezTo>
                  <a:cubicBezTo>
                    <a:pt x="841" y="1909"/>
                    <a:pt x="1098" y="2002"/>
                    <a:pt x="1351" y="2002"/>
                  </a:cubicBezTo>
                  <a:cubicBezTo>
                    <a:pt x="1870" y="2002"/>
                    <a:pt x="2369" y="1607"/>
                    <a:pt x="2369" y="1001"/>
                  </a:cubicBezTo>
                  <a:cubicBezTo>
                    <a:pt x="2369" y="434"/>
                    <a:pt x="1902"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1419956" y="1416971"/>
              <a:ext cx="127833" cy="127833"/>
            </a:xfrm>
            <a:custGeom>
              <a:avLst/>
              <a:gdLst/>
              <a:ahLst/>
              <a:cxnLst/>
              <a:rect l="l" t="t" r="r" b="b"/>
              <a:pathLst>
                <a:path w="2002" h="2002" extrusionOk="0">
                  <a:moveTo>
                    <a:pt x="1001" y="0"/>
                  </a:moveTo>
                  <a:cubicBezTo>
                    <a:pt x="434" y="0"/>
                    <a:pt x="0" y="434"/>
                    <a:pt x="0" y="1001"/>
                  </a:cubicBezTo>
                  <a:cubicBezTo>
                    <a:pt x="0" y="1568"/>
                    <a:pt x="434" y="2002"/>
                    <a:pt x="1001" y="2002"/>
                  </a:cubicBezTo>
                  <a:cubicBezTo>
                    <a:pt x="1568" y="2002"/>
                    <a:pt x="2002" y="1568"/>
                    <a:pt x="2002" y="1001"/>
                  </a:cubicBezTo>
                  <a:cubicBezTo>
                    <a:pt x="2002" y="434"/>
                    <a:pt x="156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851459" y="1736564"/>
              <a:ext cx="768720" cy="654041"/>
            </a:xfrm>
            <a:custGeom>
              <a:avLst/>
              <a:gdLst/>
              <a:ahLst/>
              <a:cxnLst/>
              <a:rect l="l" t="t" r="r" b="b"/>
              <a:pathLst>
                <a:path w="12039" h="10243" extrusionOk="0">
                  <a:moveTo>
                    <a:pt x="5765" y="0"/>
                  </a:moveTo>
                  <a:cubicBezTo>
                    <a:pt x="2635" y="0"/>
                    <a:pt x="1" y="2962"/>
                    <a:pt x="831" y="6337"/>
                  </a:cubicBezTo>
                  <a:cubicBezTo>
                    <a:pt x="1425" y="8739"/>
                    <a:pt x="3563" y="10242"/>
                    <a:pt x="5817" y="10242"/>
                  </a:cubicBezTo>
                  <a:cubicBezTo>
                    <a:pt x="6725" y="10242"/>
                    <a:pt x="7651" y="9999"/>
                    <a:pt x="8503" y="9472"/>
                  </a:cubicBezTo>
                  <a:cubicBezTo>
                    <a:pt x="12039" y="7271"/>
                    <a:pt x="11605" y="1967"/>
                    <a:pt x="7736" y="399"/>
                  </a:cubicBezTo>
                  <a:cubicBezTo>
                    <a:pt x="7075" y="126"/>
                    <a:pt x="6409" y="0"/>
                    <a:pt x="5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1087657" y="192602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1045066" y="212199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2257528" y="2501600"/>
              <a:ext cx="903194" cy="654488"/>
            </a:xfrm>
            <a:custGeom>
              <a:avLst/>
              <a:gdLst/>
              <a:ahLst/>
              <a:cxnLst/>
              <a:rect l="l" t="t" r="r" b="b"/>
              <a:pathLst>
                <a:path w="14145" h="10250" extrusionOk="0">
                  <a:moveTo>
                    <a:pt x="7072" y="0"/>
                  </a:moveTo>
                  <a:cubicBezTo>
                    <a:pt x="1902" y="0"/>
                    <a:pt x="1" y="6772"/>
                    <a:pt x="4371" y="9474"/>
                  </a:cubicBezTo>
                  <a:cubicBezTo>
                    <a:pt x="5204" y="9991"/>
                    <a:pt x="6138" y="10249"/>
                    <a:pt x="7072" y="10249"/>
                  </a:cubicBezTo>
                  <a:cubicBezTo>
                    <a:pt x="8006" y="10249"/>
                    <a:pt x="8940" y="9991"/>
                    <a:pt x="9774" y="9474"/>
                  </a:cubicBezTo>
                  <a:cubicBezTo>
                    <a:pt x="14144" y="6772"/>
                    <a:pt x="12209" y="0"/>
                    <a:pt x="7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1705375" y="813850"/>
              <a:ext cx="1801981" cy="758692"/>
            </a:xfrm>
            <a:custGeom>
              <a:avLst/>
              <a:gdLst/>
              <a:ahLst/>
              <a:cxnLst/>
              <a:rect l="l" t="t" r="r" b="b"/>
              <a:pathLst>
                <a:path w="28221" h="15913" extrusionOk="0">
                  <a:moveTo>
                    <a:pt x="0" y="1"/>
                  </a:moveTo>
                  <a:lnTo>
                    <a:pt x="0" y="15912"/>
                  </a:lnTo>
                  <a:lnTo>
                    <a:pt x="28220" y="15912"/>
                  </a:lnTo>
                  <a:lnTo>
                    <a:pt x="28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1705386" y="1572457"/>
              <a:ext cx="304640" cy="313133"/>
            </a:xfrm>
            <a:custGeom>
              <a:avLst/>
              <a:gdLst/>
              <a:ahLst/>
              <a:cxnLst/>
              <a:rect l="l" t="t" r="r" b="b"/>
              <a:pathLst>
                <a:path w="4771" h="4904" extrusionOk="0">
                  <a:moveTo>
                    <a:pt x="0" y="0"/>
                  </a:moveTo>
                  <a:lnTo>
                    <a:pt x="0" y="4904"/>
                  </a:lnTo>
                  <a:lnTo>
                    <a:pt x="4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1818126" y="972712"/>
              <a:ext cx="1311323" cy="31011"/>
            </a:xfrm>
            <a:custGeom>
              <a:avLst/>
              <a:gdLst/>
              <a:ahLst/>
              <a:cxnLst/>
              <a:rect l="l" t="t" r="r" b="b"/>
              <a:pathLst>
                <a:path w="24018" h="568" extrusionOk="0">
                  <a:moveTo>
                    <a:pt x="1" y="1"/>
                  </a:moveTo>
                  <a:lnTo>
                    <a:pt x="1" y="568"/>
                  </a:lnTo>
                  <a:lnTo>
                    <a:pt x="24018" y="568"/>
                  </a:lnTo>
                  <a:lnTo>
                    <a:pt x="24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1833697" y="1087291"/>
              <a:ext cx="528316" cy="36268"/>
            </a:xfrm>
            <a:custGeom>
              <a:avLst/>
              <a:gdLst/>
              <a:ahLst/>
              <a:cxnLst/>
              <a:rect l="l" t="t" r="r" b="b"/>
              <a:pathLst>
                <a:path w="8274" h="568" extrusionOk="0">
                  <a:moveTo>
                    <a:pt x="1" y="0"/>
                  </a:moveTo>
                  <a:lnTo>
                    <a:pt x="1" y="567"/>
                  </a:lnTo>
                  <a:lnTo>
                    <a:pt x="8273" y="56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1833697" y="1202293"/>
              <a:ext cx="1203492" cy="36268"/>
            </a:xfrm>
            <a:custGeom>
              <a:avLst/>
              <a:gdLst/>
              <a:ahLst/>
              <a:cxnLst/>
              <a:rect l="l" t="t" r="r" b="b"/>
              <a:pathLst>
                <a:path w="18848" h="568" extrusionOk="0">
                  <a:moveTo>
                    <a:pt x="1" y="0"/>
                  </a:moveTo>
                  <a:lnTo>
                    <a:pt x="1" y="568"/>
                  </a:lnTo>
                  <a:lnTo>
                    <a:pt x="18847" y="568"/>
                  </a:lnTo>
                  <a:lnTo>
                    <a:pt x="18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1833697" y="1317296"/>
              <a:ext cx="1280179" cy="36268"/>
            </a:xfrm>
            <a:custGeom>
              <a:avLst/>
              <a:gdLst/>
              <a:ahLst/>
              <a:cxnLst/>
              <a:rect l="l" t="t" r="r" b="b"/>
              <a:pathLst>
                <a:path w="20049" h="568" extrusionOk="0">
                  <a:moveTo>
                    <a:pt x="1" y="1"/>
                  </a:moveTo>
                  <a:lnTo>
                    <a:pt x="1" y="568"/>
                  </a:lnTo>
                  <a:lnTo>
                    <a:pt x="20048" y="568"/>
                  </a:lnTo>
                  <a:lnTo>
                    <a:pt x="20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1833697" y="1432362"/>
              <a:ext cx="958554" cy="36268"/>
            </a:xfrm>
            <a:custGeom>
              <a:avLst/>
              <a:gdLst/>
              <a:ahLst/>
              <a:cxnLst/>
              <a:rect l="l" t="t" r="r" b="b"/>
              <a:pathLst>
                <a:path w="15012" h="568" extrusionOk="0">
                  <a:moveTo>
                    <a:pt x="1" y="0"/>
                  </a:moveTo>
                  <a:lnTo>
                    <a:pt x="1" y="567"/>
                  </a:lnTo>
                  <a:lnTo>
                    <a:pt x="15011" y="567"/>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3220975" y="1688851"/>
              <a:ext cx="1801981" cy="791103"/>
            </a:xfrm>
            <a:custGeom>
              <a:avLst/>
              <a:gdLst/>
              <a:ahLst/>
              <a:cxnLst/>
              <a:rect l="l" t="t" r="r" b="b"/>
              <a:pathLst>
                <a:path w="28221" h="11642" extrusionOk="0">
                  <a:moveTo>
                    <a:pt x="1" y="0"/>
                  </a:moveTo>
                  <a:lnTo>
                    <a:pt x="1" y="11642"/>
                  </a:lnTo>
                  <a:lnTo>
                    <a:pt x="28221" y="11642"/>
                  </a:lnTo>
                  <a:lnTo>
                    <a:pt x="28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flipH="1">
              <a:off x="3220967" y="2471769"/>
              <a:ext cx="257002" cy="264220"/>
            </a:xfrm>
            <a:custGeom>
              <a:avLst/>
              <a:gdLst/>
              <a:ahLst/>
              <a:cxnLst/>
              <a:rect l="l" t="t" r="r" b="b"/>
              <a:pathLst>
                <a:path w="4771" h="4905" extrusionOk="0">
                  <a:moveTo>
                    <a:pt x="1" y="1"/>
                  </a:moveTo>
                  <a:lnTo>
                    <a:pt x="4771" y="4904"/>
                  </a:lnTo>
                  <a:lnTo>
                    <a:pt x="47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3355204" y="1860127"/>
              <a:ext cx="1126805" cy="36268"/>
            </a:xfrm>
            <a:custGeom>
              <a:avLst/>
              <a:gdLst/>
              <a:ahLst/>
              <a:cxnLst/>
              <a:rect l="l" t="t" r="r" b="b"/>
              <a:pathLst>
                <a:path w="17647" h="568" extrusionOk="0">
                  <a:moveTo>
                    <a:pt x="0" y="0"/>
                  </a:moveTo>
                  <a:lnTo>
                    <a:pt x="0" y="567"/>
                  </a:lnTo>
                  <a:lnTo>
                    <a:pt x="17646" y="567"/>
                  </a:lnTo>
                  <a:lnTo>
                    <a:pt x="176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3355204" y="1975129"/>
              <a:ext cx="1435596" cy="36268"/>
            </a:xfrm>
            <a:custGeom>
              <a:avLst/>
              <a:gdLst/>
              <a:ahLst/>
              <a:cxnLst/>
              <a:rect l="l" t="t" r="r" b="b"/>
              <a:pathLst>
                <a:path w="22483" h="568" extrusionOk="0">
                  <a:moveTo>
                    <a:pt x="0" y="0"/>
                  </a:moveTo>
                  <a:lnTo>
                    <a:pt x="0" y="567"/>
                  </a:lnTo>
                  <a:lnTo>
                    <a:pt x="22483" y="567"/>
                  </a:lnTo>
                  <a:lnTo>
                    <a:pt x="22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3355204" y="2090132"/>
              <a:ext cx="1043733" cy="36268"/>
            </a:xfrm>
            <a:custGeom>
              <a:avLst/>
              <a:gdLst/>
              <a:ahLst/>
              <a:cxnLst/>
              <a:rect l="l" t="t" r="r" b="b"/>
              <a:pathLst>
                <a:path w="16346" h="568" extrusionOk="0">
                  <a:moveTo>
                    <a:pt x="0" y="1"/>
                  </a:moveTo>
                  <a:lnTo>
                    <a:pt x="0" y="568"/>
                  </a:lnTo>
                  <a:lnTo>
                    <a:pt x="16345" y="568"/>
                  </a:lnTo>
                  <a:lnTo>
                    <a:pt x="16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3355204" y="2205134"/>
              <a:ext cx="1312105" cy="36268"/>
            </a:xfrm>
            <a:custGeom>
              <a:avLst/>
              <a:gdLst/>
              <a:ahLst/>
              <a:cxnLst/>
              <a:rect l="l" t="t" r="r" b="b"/>
              <a:pathLst>
                <a:path w="20549" h="568" extrusionOk="0">
                  <a:moveTo>
                    <a:pt x="0" y="1"/>
                  </a:moveTo>
                  <a:lnTo>
                    <a:pt x="0" y="568"/>
                  </a:lnTo>
                  <a:lnTo>
                    <a:pt x="20548" y="568"/>
                  </a:lnTo>
                  <a:lnTo>
                    <a:pt x="2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3355204" y="2320200"/>
              <a:ext cx="860540" cy="38375"/>
            </a:xfrm>
            <a:custGeom>
              <a:avLst/>
              <a:gdLst/>
              <a:ahLst/>
              <a:cxnLst/>
              <a:rect l="l" t="t" r="r" b="b"/>
              <a:pathLst>
                <a:path w="13477" h="601" extrusionOk="0">
                  <a:moveTo>
                    <a:pt x="0" y="0"/>
                  </a:moveTo>
                  <a:lnTo>
                    <a:pt x="0" y="601"/>
                  </a:lnTo>
                  <a:lnTo>
                    <a:pt x="13476" y="601"/>
                  </a:lnTo>
                  <a:lnTo>
                    <a:pt x="13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2575957" y="269277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2533366" y="288874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0">
          <a:extLst>
            <a:ext uri="{FF2B5EF4-FFF2-40B4-BE49-F238E27FC236}">
              <a16:creationId xmlns:a16="http://schemas.microsoft.com/office/drawing/2014/main" id="{1B0CC925-0DCB-064E-89B8-5DCE72B29740}"/>
            </a:ext>
          </a:extLst>
        </p:cNvPr>
        <p:cNvGrpSpPr/>
        <p:nvPr/>
      </p:nvGrpSpPr>
      <p:grpSpPr>
        <a:xfrm>
          <a:off x="0" y="0"/>
          <a:ext cx="0" cy="0"/>
          <a:chOff x="0" y="0"/>
          <a:chExt cx="0" cy="0"/>
        </a:xfrm>
      </p:grpSpPr>
      <p:sp>
        <p:nvSpPr>
          <p:cNvPr id="12" name="Google Shape;431;p25">
            <a:extLst>
              <a:ext uri="{FF2B5EF4-FFF2-40B4-BE49-F238E27FC236}">
                <a16:creationId xmlns:a16="http://schemas.microsoft.com/office/drawing/2014/main" id="{397FA827-81EF-08F5-B8FE-6FFE21588A0E}"/>
              </a:ext>
            </a:extLst>
          </p:cNvPr>
          <p:cNvSpPr txBox="1">
            <a:spLocks/>
          </p:cNvSpPr>
          <p:nvPr/>
        </p:nvSpPr>
        <p:spPr>
          <a:xfrm>
            <a:off x="-52253" y="920601"/>
            <a:ext cx="7796749" cy="348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Hind Guntur"/>
              <a:buNone/>
              <a:defRPr sz="1600" b="0" i="0" u="none" strike="noStrike" cap="none">
                <a:solidFill>
                  <a:schemeClr val="dk1"/>
                </a:solidFill>
                <a:latin typeface="Hind Guntur"/>
                <a:ea typeface="Hind Guntur"/>
                <a:cs typeface="Hind Guntur"/>
                <a:sym typeface="Hind Guntur"/>
              </a:defRPr>
            </a:lvl1pPr>
            <a:lvl2pPr marL="914400" marR="0" lvl="1"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15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431800" indent="-285750" algn="just">
              <a:spcAft>
                <a:spcPts val="600"/>
              </a:spcAft>
              <a:buSzPts val="1300"/>
              <a:buFont typeface="Arial" panose="020B0604020202020204" pitchFamily="34" charset="0"/>
              <a:buChar char="•"/>
            </a:pPr>
            <a:r>
              <a:rPr lang="en-US" altLang="zh-CN" sz="1300" b="1" dirty="0"/>
              <a:t>Similar method to process the negation words.</a:t>
            </a:r>
          </a:p>
          <a:p>
            <a:pPr marL="431800" indent="-285750" algn="just">
              <a:spcAft>
                <a:spcPts val="600"/>
              </a:spcAft>
              <a:buSzPts val="1300"/>
            </a:pPr>
            <a:endParaRPr lang="en-US" sz="1300" b="1" dirty="0"/>
          </a:p>
          <a:p>
            <a:pPr marL="431800" indent="-285750" algn="just">
              <a:spcAft>
                <a:spcPts val="600"/>
              </a:spcAft>
              <a:buSzPts val="1300"/>
            </a:pPr>
            <a:endParaRPr lang="en-US" sz="1300" b="1" dirty="0"/>
          </a:p>
          <a:p>
            <a:pPr marL="431800" indent="-285750" algn="just">
              <a:spcAft>
                <a:spcPts val="600"/>
              </a:spcAft>
              <a:buSzPts val="1300"/>
            </a:pPr>
            <a:endParaRPr lang="en-US" sz="1300" b="1" dirty="0"/>
          </a:p>
          <a:p>
            <a:pPr marL="146050" indent="0" algn="just">
              <a:spcAft>
                <a:spcPts val="600"/>
              </a:spcAft>
              <a:buSzPts val="1300"/>
            </a:pPr>
            <a:endParaRPr lang="en-US" sz="1300" b="1" dirty="0"/>
          </a:p>
          <a:p>
            <a:pPr marL="431800" indent="-285750" algn="just">
              <a:spcAft>
                <a:spcPts val="600"/>
              </a:spcAft>
              <a:buSzPts val="1300"/>
              <a:buFont typeface="Arial" panose="020B0604020202020204" pitchFamily="34" charset="0"/>
              <a:buChar char="•"/>
            </a:pPr>
            <a:r>
              <a:rPr lang="en-US" sz="1300" b="1" dirty="0"/>
              <a:t>Read the NRC dictionary and perform emotion analysis based on the dictionary to obtain scores for eight emotions: </a:t>
            </a:r>
            <a:r>
              <a:rPr lang="en-US" sz="1300" b="1" i="1" dirty="0">
                <a:solidFill>
                  <a:srgbClr val="00B0F0"/>
                </a:solidFill>
              </a:rPr>
              <a:t>‘Anger', ‘Anticipation', ‘Disgust', ‘Fear', ‘Joy', ‘Sadness', ‘Surprise', ‘Trust'.</a:t>
            </a:r>
            <a:endParaRPr lang="en-US" sz="1300" i="1" dirty="0">
              <a:solidFill>
                <a:srgbClr val="00B0F0"/>
              </a:solidFill>
            </a:endParaRPr>
          </a:p>
          <a:p>
            <a:pPr marL="0" indent="0" algn="just">
              <a:spcAft>
                <a:spcPts val="600"/>
              </a:spcAft>
              <a:buSzPts val="1100"/>
              <a:buFont typeface="Arial"/>
              <a:buNone/>
            </a:pPr>
            <a:endParaRPr lang="en-US" sz="1300" dirty="0"/>
          </a:p>
          <a:p>
            <a:pPr marL="0" indent="0" algn="just">
              <a:spcAft>
                <a:spcPts val="600"/>
              </a:spcAft>
              <a:buSzPts val="1100"/>
              <a:buFont typeface="Arial"/>
              <a:buNone/>
            </a:pPr>
            <a:endParaRPr lang="en-US" sz="1300" dirty="0"/>
          </a:p>
          <a:p>
            <a:pPr marL="0" indent="0" algn="just">
              <a:spcAft>
                <a:spcPts val="600"/>
              </a:spcAft>
              <a:buSzPts val="1100"/>
              <a:buFont typeface="Arial"/>
              <a:buNone/>
            </a:pPr>
            <a:endParaRPr lang="en-US" sz="1300" dirty="0"/>
          </a:p>
          <a:p>
            <a:pPr marL="0" indent="0" algn="just">
              <a:spcAft>
                <a:spcPts val="600"/>
              </a:spcAft>
              <a:buSzPts val="1100"/>
              <a:buFont typeface="Arial"/>
              <a:buNone/>
            </a:pPr>
            <a:endParaRPr lang="en-US" dirty="0"/>
          </a:p>
        </p:txBody>
      </p:sp>
      <p:pic>
        <p:nvPicPr>
          <p:cNvPr id="13" name="图片 12">
            <a:extLst>
              <a:ext uri="{FF2B5EF4-FFF2-40B4-BE49-F238E27FC236}">
                <a16:creationId xmlns:a16="http://schemas.microsoft.com/office/drawing/2014/main" id="{874E931B-5F84-2810-6F8C-FD6F21DA1B77}"/>
              </a:ext>
            </a:extLst>
          </p:cNvPr>
          <p:cNvPicPr>
            <a:picLocks noChangeAspect="1"/>
          </p:cNvPicPr>
          <p:nvPr/>
        </p:nvPicPr>
        <p:blipFill>
          <a:blip r:embed="rId3"/>
          <a:srcRect b="25153"/>
          <a:stretch/>
        </p:blipFill>
        <p:spPr>
          <a:xfrm>
            <a:off x="437842" y="1200846"/>
            <a:ext cx="4897333" cy="1116241"/>
          </a:xfrm>
          <a:prstGeom prst="rect">
            <a:avLst/>
          </a:prstGeom>
        </p:spPr>
      </p:pic>
      <p:pic>
        <p:nvPicPr>
          <p:cNvPr id="14" name="图片 13" descr="图表, 条形图&#10;&#10;AI 生成的内容可能不正确。">
            <a:extLst>
              <a:ext uri="{FF2B5EF4-FFF2-40B4-BE49-F238E27FC236}">
                <a16:creationId xmlns:a16="http://schemas.microsoft.com/office/drawing/2014/main" id="{FBAB4402-CEE1-6AEA-FD60-92F55294E82C}"/>
              </a:ext>
            </a:extLst>
          </p:cNvPr>
          <p:cNvPicPr>
            <a:picLocks noChangeAspect="1"/>
          </p:cNvPicPr>
          <p:nvPr/>
        </p:nvPicPr>
        <p:blipFill>
          <a:blip r:embed="rId4"/>
          <a:srcRect l="5164" t="6453" r="7338"/>
          <a:stretch/>
        </p:blipFill>
        <p:spPr>
          <a:xfrm>
            <a:off x="382072" y="2777542"/>
            <a:ext cx="4095483" cy="2189326"/>
          </a:xfrm>
          <a:prstGeom prst="rect">
            <a:avLst/>
          </a:prstGeom>
        </p:spPr>
      </p:pic>
      <p:pic>
        <p:nvPicPr>
          <p:cNvPr id="15" name="图片 14" descr="图表&#10;&#10;AI 生成的内容可能不正确。">
            <a:extLst>
              <a:ext uri="{FF2B5EF4-FFF2-40B4-BE49-F238E27FC236}">
                <a16:creationId xmlns:a16="http://schemas.microsoft.com/office/drawing/2014/main" id="{E3C2EDA2-775F-69B4-D546-56A4F8999D26}"/>
              </a:ext>
            </a:extLst>
          </p:cNvPr>
          <p:cNvPicPr>
            <a:picLocks noChangeAspect="1"/>
          </p:cNvPicPr>
          <p:nvPr/>
        </p:nvPicPr>
        <p:blipFill>
          <a:blip r:embed="rId5"/>
          <a:srcRect l="6130" t="6114" r="9352"/>
          <a:stretch/>
        </p:blipFill>
        <p:spPr>
          <a:xfrm>
            <a:off x="4567561" y="2826414"/>
            <a:ext cx="3810428" cy="2116364"/>
          </a:xfrm>
          <a:prstGeom prst="rect">
            <a:avLst/>
          </a:prstGeom>
        </p:spPr>
      </p:pic>
      <p:sp>
        <p:nvSpPr>
          <p:cNvPr id="16" name="Google Shape;434;p25">
            <a:extLst>
              <a:ext uri="{FF2B5EF4-FFF2-40B4-BE49-F238E27FC236}">
                <a16:creationId xmlns:a16="http://schemas.microsoft.com/office/drawing/2014/main" id="{65ECA781-253B-121F-14AF-1C8A00253A19}"/>
              </a:ext>
            </a:extLst>
          </p:cNvPr>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t>
            </a:r>
            <a:r>
              <a:rPr lang="en-US" altLang="zh-CN" dirty="0"/>
              <a:t>motion</a:t>
            </a:r>
            <a:r>
              <a:rPr lang="en-US" dirty="0"/>
              <a:t> Analysis-NRC lexicon</a:t>
            </a:r>
            <a:br>
              <a:rPr lang="en-US" dirty="0"/>
            </a:br>
            <a:r>
              <a:rPr lang="en-US" altLang="zh-CN" dirty="0"/>
              <a:t>Analysis 1: Distribution</a:t>
            </a:r>
            <a:endParaRPr lang="en-US" dirty="0"/>
          </a:p>
        </p:txBody>
      </p:sp>
    </p:spTree>
    <p:extLst>
      <p:ext uri="{BB962C8B-B14F-4D97-AF65-F5344CB8AC3E}">
        <p14:creationId xmlns:p14="http://schemas.microsoft.com/office/powerpoint/2010/main" val="3136044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8">
          <a:extLst>
            <a:ext uri="{FF2B5EF4-FFF2-40B4-BE49-F238E27FC236}">
              <a16:creationId xmlns:a16="http://schemas.microsoft.com/office/drawing/2014/main" id="{1BF4AC15-900F-8A07-807C-265872C91C1D}"/>
            </a:ext>
          </a:extLst>
        </p:cNvPr>
        <p:cNvGrpSpPr/>
        <p:nvPr/>
      </p:nvGrpSpPr>
      <p:grpSpPr>
        <a:xfrm>
          <a:off x="0" y="0"/>
          <a:ext cx="0" cy="0"/>
          <a:chOff x="0" y="0"/>
          <a:chExt cx="0" cy="0"/>
        </a:xfrm>
      </p:grpSpPr>
      <p:sp>
        <p:nvSpPr>
          <p:cNvPr id="440" name="Google Shape;440;p26">
            <a:extLst>
              <a:ext uri="{FF2B5EF4-FFF2-40B4-BE49-F238E27FC236}">
                <a16:creationId xmlns:a16="http://schemas.microsoft.com/office/drawing/2014/main" id="{286E2885-D66D-8F1F-0EAC-5AAA2146CEC7}"/>
              </a:ext>
            </a:extLst>
          </p:cNvPr>
          <p:cNvSpPr txBox="1">
            <a:spLocks noGrp="1"/>
          </p:cNvSpPr>
          <p:nvPr>
            <p:ph type="ctrTitle"/>
          </p:nvPr>
        </p:nvSpPr>
        <p:spPr>
          <a:xfrm>
            <a:off x="4423316" y="742966"/>
            <a:ext cx="3211551" cy="36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ltLang="zh-CN" sz="1600" dirty="0"/>
              <a:t>01 </a:t>
            </a:r>
            <a:r>
              <a:rPr lang="en-US" sz="1600" dirty="0"/>
              <a:t>Research Identification</a:t>
            </a:r>
            <a:endParaRPr sz="1600" dirty="0"/>
          </a:p>
        </p:txBody>
      </p:sp>
      <p:grpSp>
        <p:nvGrpSpPr>
          <p:cNvPr id="451" name="Google Shape;451;p26">
            <a:extLst>
              <a:ext uri="{FF2B5EF4-FFF2-40B4-BE49-F238E27FC236}">
                <a16:creationId xmlns:a16="http://schemas.microsoft.com/office/drawing/2014/main" id="{E9CAE95C-30B8-1E78-B91E-CE590B93F33C}"/>
              </a:ext>
            </a:extLst>
          </p:cNvPr>
          <p:cNvGrpSpPr/>
          <p:nvPr/>
        </p:nvGrpSpPr>
        <p:grpSpPr>
          <a:xfrm>
            <a:off x="55500" y="1962614"/>
            <a:ext cx="2613360" cy="2595759"/>
            <a:chOff x="534401" y="928794"/>
            <a:chExt cx="3608767" cy="3652610"/>
          </a:xfrm>
        </p:grpSpPr>
        <p:sp>
          <p:nvSpPr>
            <p:cNvPr id="452" name="Google Shape;452;p26">
              <a:extLst>
                <a:ext uri="{FF2B5EF4-FFF2-40B4-BE49-F238E27FC236}">
                  <a16:creationId xmlns:a16="http://schemas.microsoft.com/office/drawing/2014/main" id="{F1C23093-6D37-BDD3-70DD-9743B234BF84}"/>
                </a:ext>
              </a:extLst>
            </p:cNvPr>
            <p:cNvSpPr/>
            <p:nvPr/>
          </p:nvSpPr>
          <p:spPr>
            <a:xfrm>
              <a:off x="2004958" y="2450904"/>
              <a:ext cx="33537" cy="16682"/>
            </a:xfrm>
            <a:custGeom>
              <a:avLst/>
              <a:gdLst/>
              <a:ahLst/>
              <a:cxnLst/>
              <a:rect l="l" t="t" r="r" b="b"/>
              <a:pathLst>
                <a:path w="1363" h="678" extrusionOk="0">
                  <a:moveTo>
                    <a:pt x="42" y="1"/>
                  </a:moveTo>
                  <a:cubicBezTo>
                    <a:pt x="17" y="1"/>
                    <a:pt x="1" y="50"/>
                    <a:pt x="28" y="77"/>
                  </a:cubicBezTo>
                  <a:cubicBezTo>
                    <a:pt x="428" y="344"/>
                    <a:pt x="862" y="544"/>
                    <a:pt x="1329" y="677"/>
                  </a:cubicBezTo>
                  <a:cubicBezTo>
                    <a:pt x="1362" y="677"/>
                    <a:pt x="1362" y="644"/>
                    <a:pt x="1362" y="644"/>
                  </a:cubicBezTo>
                  <a:cubicBezTo>
                    <a:pt x="895" y="477"/>
                    <a:pt x="461" y="244"/>
                    <a:pt x="61" y="10"/>
                  </a:cubicBezTo>
                  <a:cubicBezTo>
                    <a:pt x="55" y="4"/>
                    <a:pt x="48" y="1"/>
                    <a:pt x="42"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a:extLst>
                <a:ext uri="{FF2B5EF4-FFF2-40B4-BE49-F238E27FC236}">
                  <a16:creationId xmlns:a16="http://schemas.microsoft.com/office/drawing/2014/main" id="{5516D329-A0BF-3910-F416-A2D2781651AD}"/>
                </a:ext>
              </a:extLst>
            </p:cNvPr>
            <p:cNvSpPr/>
            <p:nvPr/>
          </p:nvSpPr>
          <p:spPr>
            <a:xfrm>
              <a:off x="1866119" y="3131175"/>
              <a:ext cx="61340" cy="70124"/>
            </a:xfrm>
            <a:custGeom>
              <a:avLst/>
              <a:gdLst/>
              <a:ahLst/>
              <a:cxnLst/>
              <a:rect l="l" t="t" r="r" b="b"/>
              <a:pathLst>
                <a:path w="2493" h="2850" extrusionOk="0">
                  <a:moveTo>
                    <a:pt x="2448" y="0"/>
                  </a:moveTo>
                  <a:cubicBezTo>
                    <a:pt x="2441" y="0"/>
                    <a:pt x="2435" y="4"/>
                    <a:pt x="2435" y="14"/>
                  </a:cubicBezTo>
                  <a:lnTo>
                    <a:pt x="1168" y="1415"/>
                  </a:lnTo>
                  <a:cubicBezTo>
                    <a:pt x="767" y="1849"/>
                    <a:pt x="367" y="2316"/>
                    <a:pt x="0" y="2816"/>
                  </a:cubicBezTo>
                  <a:cubicBezTo>
                    <a:pt x="0" y="2816"/>
                    <a:pt x="0" y="2850"/>
                    <a:pt x="33" y="2850"/>
                  </a:cubicBezTo>
                  <a:cubicBezTo>
                    <a:pt x="500" y="2416"/>
                    <a:pt x="901" y="1949"/>
                    <a:pt x="1301" y="1482"/>
                  </a:cubicBezTo>
                  <a:lnTo>
                    <a:pt x="2468" y="48"/>
                  </a:lnTo>
                  <a:cubicBezTo>
                    <a:pt x="2492" y="24"/>
                    <a:pt x="2466" y="0"/>
                    <a:pt x="2448"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a:extLst>
                <a:ext uri="{FF2B5EF4-FFF2-40B4-BE49-F238E27FC236}">
                  <a16:creationId xmlns:a16="http://schemas.microsoft.com/office/drawing/2014/main" id="{80C6B8C3-93E6-CB17-73D8-AF6165E362F7}"/>
                </a:ext>
              </a:extLst>
            </p:cNvPr>
            <p:cNvSpPr/>
            <p:nvPr/>
          </p:nvSpPr>
          <p:spPr>
            <a:xfrm>
              <a:off x="1754492" y="3106891"/>
              <a:ext cx="51720" cy="2805"/>
            </a:xfrm>
            <a:custGeom>
              <a:avLst/>
              <a:gdLst/>
              <a:ahLst/>
              <a:cxnLst/>
              <a:rect l="l" t="t" r="r" b="b"/>
              <a:pathLst>
                <a:path w="2102" h="114" extrusionOk="0">
                  <a:moveTo>
                    <a:pt x="34" y="0"/>
                  </a:moveTo>
                  <a:cubicBezTo>
                    <a:pt x="0" y="0"/>
                    <a:pt x="0" y="34"/>
                    <a:pt x="34" y="34"/>
                  </a:cubicBezTo>
                  <a:cubicBezTo>
                    <a:pt x="547" y="83"/>
                    <a:pt x="1059" y="114"/>
                    <a:pt x="1559" y="114"/>
                  </a:cubicBezTo>
                  <a:cubicBezTo>
                    <a:pt x="1742" y="114"/>
                    <a:pt x="1923" y="110"/>
                    <a:pt x="2102" y="101"/>
                  </a:cubicBezTo>
                  <a:cubicBezTo>
                    <a:pt x="1435" y="67"/>
                    <a:pt x="734" y="101"/>
                    <a:pt x="34"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a:extLst>
                <a:ext uri="{FF2B5EF4-FFF2-40B4-BE49-F238E27FC236}">
                  <a16:creationId xmlns:a16="http://schemas.microsoft.com/office/drawing/2014/main" id="{B802A3EF-2BC4-43DB-7874-A8A1AC6FDC09}"/>
                </a:ext>
              </a:extLst>
            </p:cNvPr>
            <p:cNvSpPr/>
            <p:nvPr/>
          </p:nvSpPr>
          <p:spPr>
            <a:xfrm>
              <a:off x="1999349" y="2686313"/>
              <a:ext cx="16165" cy="82476"/>
            </a:xfrm>
            <a:custGeom>
              <a:avLst/>
              <a:gdLst/>
              <a:ahLst/>
              <a:cxnLst/>
              <a:rect l="l" t="t" r="r" b="b"/>
              <a:pathLst>
                <a:path w="657" h="3352" extrusionOk="0">
                  <a:moveTo>
                    <a:pt x="40" y="1"/>
                  </a:moveTo>
                  <a:cubicBezTo>
                    <a:pt x="22" y="1"/>
                    <a:pt x="0" y="16"/>
                    <a:pt x="22" y="16"/>
                  </a:cubicBezTo>
                  <a:cubicBezTo>
                    <a:pt x="122" y="583"/>
                    <a:pt x="222" y="1116"/>
                    <a:pt x="322" y="1683"/>
                  </a:cubicBezTo>
                  <a:cubicBezTo>
                    <a:pt x="423" y="2251"/>
                    <a:pt x="523" y="2818"/>
                    <a:pt x="656" y="3351"/>
                  </a:cubicBezTo>
                  <a:cubicBezTo>
                    <a:pt x="623" y="2818"/>
                    <a:pt x="556" y="2251"/>
                    <a:pt x="423" y="1717"/>
                  </a:cubicBezTo>
                  <a:cubicBezTo>
                    <a:pt x="322" y="1150"/>
                    <a:pt x="189" y="583"/>
                    <a:pt x="56" y="16"/>
                  </a:cubicBezTo>
                  <a:cubicBezTo>
                    <a:pt x="56" y="4"/>
                    <a:pt x="48" y="1"/>
                    <a:pt x="40"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a:extLst>
                <a:ext uri="{FF2B5EF4-FFF2-40B4-BE49-F238E27FC236}">
                  <a16:creationId xmlns:a16="http://schemas.microsoft.com/office/drawing/2014/main" id="{7169C85C-2405-A0EA-A110-A5E72A7BF9C9}"/>
                </a:ext>
              </a:extLst>
            </p:cNvPr>
            <p:cNvSpPr/>
            <p:nvPr/>
          </p:nvSpPr>
          <p:spPr>
            <a:xfrm>
              <a:off x="1880217" y="2706144"/>
              <a:ext cx="45839" cy="19955"/>
            </a:xfrm>
            <a:custGeom>
              <a:avLst/>
              <a:gdLst/>
              <a:ahLst/>
              <a:cxnLst/>
              <a:rect l="l" t="t" r="r" b="b"/>
              <a:pathLst>
                <a:path w="1863" h="811" extrusionOk="0">
                  <a:moveTo>
                    <a:pt x="41" y="1"/>
                  </a:moveTo>
                  <a:cubicBezTo>
                    <a:pt x="17" y="1"/>
                    <a:pt x="1" y="44"/>
                    <a:pt x="27" y="44"/>
                  </a:cubicBezTo>
                  <a:cubicBezTo>
                    <a:pt x="128" y="77"/>
                    <a:pt x="228" y="110"/>
                    <a:pt x="294" y="144"/>
                  </a:cubicBezTo>
                  <a:lnTo>
                    <a:pt x="528" y="244"/>
                  </a:lnTo>
                  <a:lnTo>
                    <a:pt x="928" y="444"/>
                  </a:lnTo>
                  <a:cubicBezTo>
                    <a:pt x="1228" y="577"/>
                    <a:pt x="1495" y="711"/>
                    <a:pt x="1795" y="811"/>
                  </a:cubicBezTo>
                  <a:cubicBezTo>
                    <a:pt x="1829" y="811"/>
                    <a:pt x="1862" y="744"/>
                    <a:pt x="1829" y="744"/>
                  </a:cubicBezTo>
                  <a:cubicBezTo>
                    <a:pt x="1562" y="611"/>
                    <a:pt x="1262" y="477"/>
                    <a:pt x="995" y="377"/>
                  </a:cubicBezTo>
                  <a:lnTo>
                    <a:pt x="528" y="210"/>
                  </a:lnTo>
                  <a:lnTo>
                    <a:pt x="328" y="110"/>
                  </a:lnTo>
                  <a:cubicBezTo>
                    <a:pt x="228" y="77"/>
                    <a:pt x="161" y="44"/>
                    <a:pt x="61" y="10"/>
                  </a:cubicBezTo>
                  <a:cubicBezTo>
                    <a:pt x="54" y="4"/>
                    <a:pt x="47" y="1"/>
                    <a:pt x="41"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a:extLst>
                <a:ext uri="{FF2B5EF4-FFF2-40B4-BE49-F238E27FC236}">
                  <a16:creationId xmlns:a16="http://schemas.microsoft.com/office/drawing/2014/main" id="{90B759D5-46C4-2B8F-C8CB-78F5093BAB9C}"/>
                </a:ext>
              </a:extLst>
            </p:cNvPr>
            <p:cNvSpPr/>
            <p:nvPr/>
          </p:nvSpPr>
          <p:spPr>
            <a:xfrm>
              <a:off x="2247060" y="2658823"/>
              <a:ext cx="57157" cy="44806"/>
            </a:xfrm>
            <a:custGeom>
              <a:avLst/>
              <a:gdLst/>
              <a:ahLst/>
              <a:cxnLst/>
              <a:rect l="l" t="t" r="r" b="b"/>
              <a:pathLst>
                <a:path w="2323" h="1821" extrusionOk="0">
                  <a:moveTo>
                    <a:pt x="2282" y="1"/>
                  </a:moveTo>
                  <a:cubicBezTo>
                    <a:pt x="2276" y="1"/>
                    <a:pt x="2269" y="3"/>
                    <a:pt x="2262" y="10"/>
                  </a:cubicBezTo>
                  <a:cubicBezTo>
                    <a:pt x="1862" y="243"/>
                    <a:pt x="1462" y="510"/>
                    <a:pt x="1061" y="811"/>
                  </a:cubicBezTo>
                  <a:cubicBezTo>
                    <a:pt x="695" y="1077"/>
                    <a:pt x="328" y="1411"/>
                    <a:pt x="27" y="1778"/>
                  </a:cubicBezTo>
                  <a:cubicBezTo>
                    <a:pt x="1" y="1778"/>
                    <a:pt x="17" y="1821"/>
                    <a:pt x="41" y="1821"/>
                  </a:cubicBezTo>
                  <a:cubicBezTo>
                    <a:pt x="47" y="1821"/>
                    <a:pt x="54" y="1818"/>
                    <a:pt x="61" y="1811"/>
                  </a:cubicBezTo>
                  <a:cubicBezTo>
                    <a:pt x="428" y="1478"/>
                    <a:pt x="795" y="1177"/>
                    <a:pt x="1162" y="877"/>
                  </a:cubicBezTo>
                  <a:cubicBezTo>
                    <a:pt x="1528" y="577"/>
                    <a:pt x="1895" y="310"/>
                    <a:pt x="2296" y="43"/>
                  </a:cubicBezTo>
                  <a:cubicBezTo>
                    <a:pt x="2322" y="43"/>
                    <a:pt x="2306" y="1"/>
                    <a:pt x="2282"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a:extLst>
                <a:ext uri="{FF2B5EF4-FFF2-40B4-BE49-F238E27FC236}">
                  <a16:creationId xmlns:a16="http://schemas.microsoft.com/office/drawing/2014/main" id="{69E6A473-AC10-A73C-0D32-392965D1723C}"/>
                </a:ext>
              </a:extLst>
            </p:cNvPr>
            <p:cNvSpPr/>
            <p:nvPr/>
          </p:nvSpPr>
          <p:spPr>
            <a:xfrm>
              <a:off x="2345377" y="2686723"/>
              <a:ext cx="32700" cy="14222"/>
            </a:xfrm>
            <a:custGeom>
              <a:avLst/>
              <a:gdLst/>
              <a:ahLst/>
              <a:cxnLst/>
              <a:rect l="l" t="t" r="r" b="b"/>
              <a:pathLst>
                <a:path w="1329" h="578" extrusionOk="0">
                  <a:moveTo>
                    <a:pt x="1288" y="1"/>
                  </a:moveTo>
                  <a:cubicBezTo>
                    <a:pt x="1282" y="1"/>
                    <a:pt x="1275" y="3"/>
                    <a:pt x="1268" y="10"/>
                  </a:cubicBezTo>
                  <a:cubicBezTo>
                    <a:pt x="1068" y="77"/>
                    <a:pt x="868" y="144"/>
                    <a:pt x="668" y="244"/>
                  </a:cubicBezTo>
                  <a:lnTo>
                    <a:pt x="68" y="477"/>
                  </a:lnTo>
                  <a:cubicBezTo>
                    <a:pt x="1" y="510"/>
                    <a:pt x="34" y="577"/>
                    <a:pt x="68" y="577"/>
                  </a:cubicBezTo>
                  <a:lnTo>
                    <a:pt x="701" y="310"/>
                  </a:lnTo>
                  <a:lnTo>
                    <a:pt x="1302" y="43"/>
                  </a:lnTo>
                  <a:cubicBezTo>
                    <a:pt x="1329" y="43"/>
                    <a:pt x="1312" y="1"/>
                    <a:pt x="1288"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a:extLst>
                <a:ext uri="{FF2B5EF4-FFF2-40B4-BE49-F238E27FC236}">
                  <a16:creationId xmlns:a16="http://schemas.microsoft.com/office/drawing/2014/main" id="{359EDE91-8EAF-5775-0D05-DD55108FE4A6}"/>
                </a:ext>
              </a:extLst>
            </p:cNvPr>
            <p:cNvSpPr/>
            <p:nvPr/>
          </p:nvSpPr>
          <p:spPr>
            <a:xfrm>
              <a:off x="2289576" y="3167285"/>
              <a:ext cx="9867" cy="43305"/>
            </a:xfrm>
            <a:custGeom>
              <a:avLst/>
              <a:gdLst/>
              <a:ahLst/>
              <a:cxnLst/>
              <a:rect l="l" t="t" r="r" b="b"/>
              <a:pathLst>
                <a:path w="401" h="1760" extrusionOk="0">
                  <a:moveTo>
                    <a:pt x="17" y="0"/>
                  </a:moveTo>
                  <a:cubicBezTo>
                    <a:pt x="9" y="0"/>
                    <a:pt x="1" y="9"/>
                    <a:pt x="1" y="25"/>
                  </a:cubicBezTo>
                  <a:cubicBezTo>
                    <a:pt x="1" y="626"/>
                    <a:pt x="134" y="1193"/>
                    <a:pt x="368" y="1760"/>
                  </a:cubicBezTo>
                  <a:lnTo>
                    <a:pt x="401" y="1760"/>
                  </a:lnTo>
                  <a:cubicBezTo>
                    <a:pt x="401" y="1693"/>
                    <a:pt x="401" y="1627"/>
                    <a:pt x="368" y="1593"/>
                  </a:cubicBezTo>
                  <a:cubicBezTo>
                    <a:pt x="334" y="1527"/>
                    <a:pt x="301" y="1426"/>
                    <a:pt x="301" y="1360"/>
                  </a:cubicBezTo>
                  <a:cubicBezTo>
                    <a:pt x="201" y="926"/>
                    <a:pt x="134" y="459"/>
                    <a:pt x="34" y="25"/>
                  </a:cubicBezTo>
                  <a:cubicBezTo>
                    <a:pt x="34" y="9"/>
                    <a:pt x="26" y="0"/>
                    <a:pt x="17"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a:extLst>
                <a:ext uri="{FF2B5EF4-FFF2-40B4-BE49-F238E27FC236}">
                  <a16:creationId xmlns:a16="http://schemas.microsoft.com/office/drawing/2014/main" id="{3376FCFD-6FA8-D1C3-63DA-110B4A44353E}"/>
                </a:ext>
              </a:extLst>
            </p:cNvPr>
            <p:cNvSpPr/>
            <p:nvPr/>
          </p:nvSpPr>
          <p:spPr>
            <a:xfrm>
              <a:off x="2174676" y="3117216"/>
              <a:ext cx="22194" cy="94828"/>
            </a:xfrm>
            <a:custGeom>
              <a:avLst/>
              <a:gdLst/>
              <a:ahLst/>
              <a:cxnLst/>
              <a:rect l="l" t="t" r="r" b="b"/>
              <a:pathLst>
                <a:path w="902" h="3854" extrusionOk="0">
                  <a:moveTo>
                    <a:pt x="51" y="1"/>
                  </a:moveTo>
                  <a:cubicBezTo>
                    <a:pt x="42" y="1"/>
                    <a:pt x="34" y="9"/>
                    <a:pt x="34" y="26"/>
                  </a:cubicBezTo>
                  <a:cubicBezTo>
                    <a:pt x="1" y="326"/>
                    <a:pt x="67" y="626"/>
                    <a:pt x="134" y="893"/>
                  </a:cubicBezTo>
                  <a:cubicBezTo>
                    <a:pt x="201" y="1226"/>
                    <a:pt x="267" y="1560"/>
                    <a:pt x="334" y="1860"/>
                  </a:cubicBezTo>
                  <a:cubicBezTo>
                    <a:pt x="501" y="2527"/>
                    <a:pt x="634" y="3195"/>
                    <a:pt x="835" y="3828"/>
                  </a:cubicBezTo>
                  <a:cubicBezTo>
                    <a:pt x="835" y="3845"/>
                    <a:pt x="851" y="3853"/>
                    <a:pt x="868" y="3853"/>
                  </a:cubicBezTo>
                  <a:cubicBezTo>
                    <a:pt x="885" y="3853"/>
                    <a:pt x="901" y="3845"/>
                    <a:pt x="901" y="3828"/>
                  </a:cubicBezTo>
                  <a:cubicBezTo>
                    <a:pt x="901" y="3795"/>
                    <a:pt x="901" y="3728"/>
                    <a:pt x="901" y="3662"/>
                  </a:cubicBezTo>
                  <a:cubicBezTo>
                    <a:pt x="901" y="3628"/>
                    <a:pt x="901" y="3628"/>
                    <a:pt x="868" y="3628"/>
                  </a:cubicBezTo>
                  <a:cubicBezTo>
                    <a:pt x="734" y="3061"/>
                    <a:pt x="601" y="2461"/>
                    <a:pt x="468" y="1860"/>
                  </a:cubicBezTo>
                  <a:cubicBezTo>
                    <a:pt x="401" y="1560"/>
                    <a:pt x="334" y="1260"/>
                    <a:pt x="267" y="926"/>
                  </a:cubicBezTo>
                  <a:cubicBezTo>
                    <a:pt x="234" y="759"/>
                    <a:pt x="201" y="593"/>
                    <a:pt x="167" y="426"/>
                  </a:cubicBezTo>
                  <a:cubicBezTo>
                    <a:pt x="167" y="292"/>
                    <a:pt x="134" y="159"/>
                    <a:pt x="67" y="26"/>
                  </a:cubicBezTo>
                  <a:cubicBezTo>
                    <a:pt x="67" y="9"/>
                    <a:pt x="59" y="1"/>
                    <a:pt x="51"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a:extLst>
                <a:ext uri="{FF2B5EF4-FFF2-40B4-BE49-F238E27FC236}">
                  <a16:creationId xmlns:a16="http://schemas.microsoft.com/office/drawing/2014/main" id="{18D11607-C3BB-5379-6E10-530C3D3A7FE1}"/>
                </a:ext>
              </a:extLst>
            </p:cNvPr>
            <p:cNvSpPr/>
            <p:nvPr/>
          </p:nvSpPr>
          <p:spPr>
            <a:xfrm>
              <a:off x="2305986" y="3098960"/>
              <a:ext cx="68968" cy="10703"/>
            </a:xfrm>
            <a:custGeom>
              <a:avLst/>
              <a:gdLst/>
              <a:ahLst/>
              <a:cxnLst/>
              <a:rect l="l" t="t" r="r" b="b"/>
              <a:pathLst>
                <a:path w="2803" h="435" extrusionOk="0">
                  <a:moveTo>
                    <a:pt x="34" y="0"/>
                  </a:moveTo>
                  <a:cubicBezTo>
                    <a:pt x="1" y="0"/>
                    <a:pt x="1" y="67"/>
                    <a:pt x="34" y="67"/>
                  </a:cubicBezTo>
                  <a:cubicBezTo>
                    <a:pt x="968" y="201"/>
                    <a:pt x="1869" y="301"/>
                    <a:pt x="2769" y="434"/>
                  </a:cubicBezTo>
                  <a:cubicBezTo>
                    <a:pt x="2803" y="434"/>
                    <a:pt x="2803" y="367"/>
                    <a:pt x="2769" y="367"/>
                  </a:cubicBezTo>
                  <a:cubicBezTo>
                    <a:pt x="1869" y="234"/>
                    <a:pt x="968" y="100"/>
                    <a:pt x="34"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a:extLst>
                <a:ext uri="{FF2B5EF4-FFF2-40B4-BE49-F238E27FC236}">
                  <a16:creationId xmlns:a16="http://schemas.microsoft.com/office/drawing/2014/main" id="{EDA9FB0C-07AA-7662-076C-EF5883E950D8}"/>
                </a:ext>
              </a:extLst>
            </p:cNvPr>
            <p:cNvSpPr/>
            <p:nvPr/>
          </p:nvSpPr>
          <p:spPr>
            <a:xfrm>
              <a:off x="2137746" y="2458793"/>
              <a:ext cx="68156" cy="27115"/>
            </a:xfrm>
            <a:custGeom>
              <a:avLst/>
              <a:gdLst/>
              <a:ahLst/>
              <a:cxnLst/>
              <a:rect l="l" t="t" r="r" b="b"/>
              <a:pathLst>
                <a:path w="2770" h="1102" extrusionOk="0">
                  <a:moveTo>
                    <a:pt x="2736" y="1"/>
                  </a:moveTo>
                  <a:cubicBezTo>
                    <a:pt x="1835" y="334"/>
                    <a:pt x="935" y="701"/>
                    <a:pt x="34" y="1068"/>
                  </a:cubicBezTo>
                  <a:cubicBezTo>
                    <a:pt x="1" y="1068"/>
                    <a:pt x="34" y="1102"/>
                    <a:pt x="34" y="1102"/>
                  </a:cubicBezTo>
                  <a:cubicBezTo>
                    <a:pt x="935" y="768"/>
                    <a:pt x="1835" y="401"/>
                    <a:pt x="2736" y="34"/>
                  </a:cubicBezTo>
                  <a:cubicBezTo>
                    <a:pt x="2769" y="34"/>
                    <a:pt x="2769" y="1"/>
                    <a:pt x="2736"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a:extLst>
                <a:ext uri="{FF2B5EF4-FFF2-40B4-BE49-F238E27FC236}">
                  <a16:creationId xmlns:a16="http://schemas.microsoft.com/office/drawing/2014/main" id="{85647C03-1CC1-D7AC-98EF-FF278B43FE50}"/>
                </a:ext>
              </a:extLst>
            </p:cNvPr>
            <p:cNvSpPr/>
            <p:nvPr/>
          </p:nvSpPr>
          <p:spPr>
            <a:xfrm>
              <a:off x="2174824" y="2306742"/>
              <a:ext cx="65375" cy="35776"/>
            </a:xfrm>
            <a:custGeom>
              <a:avLst/>
              <a:gdLst/>
              <a:ahLst/>
              <a:cxnLst/>
              <a:rect l="l" t="t" r="r" b="b"/>
              <a:pathLst>
                <a:path w="2657" h="1454" extrusionOk="0">
                  <a:moveTo>
                    <a:pt x="2616" y="0"/>
                  </a:moveTo>
                  <a:cubicBezTo>
                    <a:pt x="2610" y="0"/>
                    <a:pt x="2603" y="3"/>
                    <a:pt x="2596" y="10"/>
                  </a:cubicBezTo>
                  <a:cubicBezTo>
                    <a:pt x="1696" y="410"/>
                    <a:pt x="862" y="877"/>
                    <a:pt x="28" y="1377"/>
                  </a:cubicBezTo>
                  <a:cubicBezTo>
                    <a:pt x="1" y="1404"/>
                    <a:pt x="18" y="1453"/>
                    <a:pt x="43" y="1453"/>
                  </a:cubicBezTo>
                  <a:cubicBezTo>
                    <a:pt x="49" y="1453"/>
                    <a:pt x="55" y="1450"/>
                    <a:pt x="61" y="1444"/>
                  </a:cubicBezTo>
                  <a:cubicBezTo>
                    <a:pt x="895" y="944"/>
                    <a:pt x="1729" y="477"/>
                    <a:pt x="2630" y="43"/>
                  </a:cubicBezTo>
                  <a:cubicBezTo>
                    <a:pt x="2657" y="43"/>
                    <a:pt x="2640" y="0"/>
                    <a:pt x="2616"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a:extLst>
                <a:ext uri="{FF2B5EF4-FFF2-40B4-BE49-F238E27FC236}">
                  <a16:creationId xmlns:a16="http://schemas.microsoft.com/office/drawing/2014/main" id="{D8DC926A-6DA3-06BA-C4D7-8E928FB64C32}"/>
                </a:ext>
              </a:extLst>
            </p:cNvPr>
            <p:cNvSpPr/>
            <p:nvPr/>
          </p:nvSpPr>
          <p:spPr>
            <a:xfrm>
              <a:off x="588666" y="4375099"/>
              <a:ext cx="1848352" cy="206305"/>
            </a:xfrm>
            <a:custGeom>
              <a:avLst/>
              <a:gdLst/>
              <a:ahLst/>
              <a:cxnLst/>
              <a:rect l="l" t="t" r="r" b="b"/>
              <a:pathLst>
                <a:path w="75121" h="9909" extrusionOk="0">
                  <a:moveTo>
                    <a:pt x="37560" y="1"/>
                  </a:moveTo>
                  <a:cubicBezTo>
                    <a:pt x="16812" y="1"/>
                    <a:pt x="0" y="2203"/>
                    <a:pt x="0" y="4938"/>
                  </a:cubicBezTo>
                  <a:cubicBezTo>
                    <a:pt x="0" y="7706"/>
                    <a:pt x="16812" y="9908"/>
                    <a:pt x="37560" y="9908"/>
                  </a:cubicBezTo>
                  <a:cubicBezTo>
                    <a:pt x="58308" y="9908"/>
                    <a:pt x="75120" y="7706"/>
                    <a:pt x="75120" y="4938"/>
                  </a:cubicBezTo>
                  <a:cubicBezTo>
                    <a:pt x="75120" y="2203"/>
                    <a:pt x="58308" y="1"/>
                    <a:pt x="3756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a:extLst>
                <a:ext uri="{FF2B5EF4-FFF2-40B4-BE49-F238E27FC236}">
                  <a16:creationId xmlns:a16="http://schemas.microsoft.com/office/drawing/2014/main" id="{323C9B3F-5E96-9F75-5115-D7D2063A00B2}"/>
                </a:ext>
              </a:extLst>
            </p:cNvPr>
            <p:cNvSpPr/>
            <p:nvPr/>
          </p:nvSpPr>
          <p:spPr>
            <a:xfrm>
              <a:off x="2248536" y="3664430"/>
              <a:ext cx="76349" cy="77998"/>
            </a:xfrm>
            <a:custGeom>
              <a:avLst/>
              <a:gdLst/>
              <a:ahLst/>
              <a:cxnLst/>
              <a:rect l="l" t="t" r="r" b="b"/>
              <a:pathLst>
                <a:path w="3103" h="3170" extrusionOk="0">
                  <a:moveTo>
                    <a:pt x="1535" y="1"/>
                  </a:moveTo>
                  <a:lnTo>
                    <a:pt x="1268" y="1268"/>
                  </a:lnTo>
                  <a:lnTo>
                    <a:pt x="1" y="1568"/>
                  </a:lnTo>
                  <a:lnTo>
                    <a:pt x="1268" y="1802"/>
                  </a:lnTo>
                  <a:lnTo>
                    <a:pt x="1535" y="3169"/>
                  </a:lnTo>
                  <a:lnTo>
                    <a:pt x="1835" y="1802"/>
                  </a:lnTo>
                  <a:lnTo>
                    <a:pt x="3103" y="1568"/>
                  </a:lnTo>
                  <a:lnTo>
                    <a:pt x="1835" y="1268"/>
                  </a:lnTo>
                  <a:lnTo>
                    <a:pt x="1535" y="1"/>
                  </a:ln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a:extLst>
                <a:ext uri="{FF2B5EF4-FFF2-40B4-BE49-F238E27FC236}">
                  <a16:creationId xmlns:a16="http://schemas.microsoft.com/office/drawing/2014/main" id="{AEB12772-82B2-8347-66B4-0A413F52E63C}"/>
                </a:ext>
              </a:extLst>
            </p:cNvPr>
            <p:cNvSpPr/>
            <p:nvPr/>
          </p:nvSpPr>
          <p:spPr>
            <a:xfrm>
              <a:off x="1987563" y="3849631"/>
              <a:ext cx="77186" cy="77998"/>
            </a:xfrm>
            <a:custGeom>
              <a:avLst/>
              <a:gdLst/>
              <a:ahLst/>
              <a:cxnLst/>
              <a:rect l="l" t="t" r="r" b="b"/>
              <a:pathLst>
                <a:path w="3137" h="3170" extrusionOk="0">
                  <a:moveTo>
                    <a:pt x="1569" y="1"/>
                  </a:moveTo>
                  <a:lnTo>
                    <a:pt x="1268" y="1268"/>
                  </a:lnTo>
                  <a:lnTo>
                    <a:pt x="1" y="1569"/>
                  </a:lnTo>
                  <a:lnTo>
                    <a:pt x="1268" y="1802"/>
                  </a:lnTo>
                  <a:lnTo>
                    <a:pt x="1569" y="3170"/>
                  </a:lnTo>
                  <a:lnTo>
                    <a:pt x="1869" y="1802"/>
                  </a:lnTo>
                  <a:lnTo>
                    <a:pt x="3136" y="1569"/>
                  </a:lnTo>
                  <a:lnTo>
                    <a:pt x="1869" y="1268"/>
                  </a:lnTo>
                  <a:lnTo>
                    <a:pt x="1569" y="1"/>
                  </a:ln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a:extLst>
                <a:ext uri="{FF2B5EF4-FFF2-40B4-BE49-F238E27FC236}">
                  <a16:creationId xmlns:a16="http://schemas.microsoft.com/office/drawing/2014/main" id="{6F8BA073-8181-85DB-A663-33CA183ECECB}"/>
                </a:ext>
              </a:extLst>
            </p:cNvPr>
            <p:cNvSpPr/>
            <p:nvPr/>
          </p:nvSpPr>
          <p:spPr>
            <a:xfrm>
              <a:off x="2119686" y="3917210"/>
              <a:ext cx="22194" cy="18085"/>
            </a:xfrm>
            <a:custGeom>
              <a:avLst/>
              <a:gdLst/>
              <a:ahLst/>
              <a:cxnLst/>
              <a:rect l="l" t="t" r="r" b="b"/>
              <a:pathLst>
                <a:path w="902" h="735" extrusionOk="0">
                  <a:moveTo>
                    <a:pt x="468" y="1"/>
                  </a:moveTo>
                  <a:cubicBezTo>
                    <a:pt x="1" y="67"/>
                    <a:pt x="1" y="701"/>
                    <a:pt x="468" y="734"/>
                  </a:cubicBezTo>
                  <a:cubicBezTo>
                    <a:pt x="901" y="701"/>
                    <a:pt x="901" y="67"/>
                    <a:pt x="468" y="1"/>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a:extLst>
                <a:ext uri="{FF2B5EF4-FFF2-40B4-BE49-F238E27FC236}">
                  <a16:creationId xmlns:a16="http://schemas.microsoft.com/office/drawing/2014/main" id="{64D4D380-B1F5-91E5-7E31-4A44CA44BDB6}"/>
                </a:ext>
              </a:extLst>
            </p:cNvPr>
            <p:cNvSpPr/>
            <p:nvPr/>
          </p:nvSpPr>
          <p:spPr>
            <a:xfrm>
              <a:off x="1601884" y="2600724"/>
              <a:ext cx="290107" cy="289435"/>
            </a:xfrm>
            <a:custGeom>
              <a:avLst/>
              <a:gdLst/>
              <a:ahLst/>
              <a:cxnLst/>
              <a:rect l="l" t="t" r="r" b="b"/>
              <a:pathLst>
                <a:path w="13577" h="13544" extrusionOk="0">
                  <a:moveTo>
                    <a:pt x="2335" y="0"/>
                  </a:moveTo>
                  <a:cubicBezTo>
                    <a:pt x="0" y="12142"/>
                    <a:pt x="10041" y="13543"/>
                    <a:pt x="10041" y="13543"/>
                  </a:cubicBezTo>
                  <a:cubicBezTo>
                    <a:pt x="13576" y="2502"/>
                    <a:pt x="2335" y="0"/>
                    <a:pt x="233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a:extLst>
                <a:ext uri="{FF2B5EF4-FFF2-40B4-BE49-F238E27FC236}">
                  <a16:creationId xmlns:a16="http://schemas.microsoft.com/office/drawing/2014/main" id="{DBF59DE9-2EB5-CB98-1EEB-F888F65F25DB}"/>
                </a:ext>
              </a:extLst>
            </p:cNvPr>
            <p:cNvSpPr/>
            <p:nvPr/>
          </p:nvSpPr>
          <p:spPr>
            <a:xfrm>
              <a:off x="1689537" y="2653895"/>
              <a:ext cx="129038" cy="335872"/>
            </a:xfrm>
            <a:custGeom>
              <a:avLst/>
              <a:gdLst/>
              <a:ahLst/>
              <a:cxnLst/>
              <a:rect l="l" t="t" r="r" b="b"/>
              <a:pathLst>
                <a:path w="6039" h="15717" extrusionOk="0">
                  <a:moveTo>
                    <a:pt x="136" y="1"/>
                  </a:moveTo>
                  <a:cubicBezTo>
                    <a:pt x="106" y="1"/>
                    <a:pt x="77" y="32"/>
                    <a:pt x="101" y="81"/>
                  </a:cubicBezTo>
                  <a:cubicBezTo>
                    <a:pt x="835" y="881"/>
                    <a:pt x="1469" y="1715"/>
                    <a:pt x="2036" y="2649"/>
                  </a:cubicBezTo>
                  <a:cubicBezTo>
                    <a:pt x="2369" y="3116"/>
                    <a:pt x="2636" y="3583"/>
                    <a:pt x="2903" y="4083"/>
                  </a:cubicBezTo>
                  <a:lnTo>
                    <a:pt x="2836" y="4017"/>
                  </a:lnTo>
                  <a:lnTo>
                    <a:pt x="2469" y="3883"/>
                  </a:lnTo>
                  <a:lnTo>
                    <a:pt x="1635" y="3583"/>
                  </a:lnTo>
                  <a:lnTo>
                    <a:pt x="68" y="2983"/>
                  </a:lnTo>
                  <a:cubicBezTo>
                    <a:pt x="34" y="2983"/>
                    <a:pt x="1" y="3016"/>
                    <a:pt x="68" y="3016"/>
                  </a:cubicBezTo>
                  <a:cubicBezTo>
                    <a:pt x="601" y="3249"/>
                    <a:pt x="1135" y="3450"/>
                    <a:pt x="1669" y="3683"/>
                  </a:cubicBezTo>
                  <a:lnTo>
                    <a:pt x="2436" y="4017"/>
                  </a:lnTo>
                  <a:cubicBezTo>
                    <a:pt x="2569" y="4083"/>
                    <a:pt x="2703" y="4150"/>
                    <a:pt x="2836" y="4183"/>
                  </a:cubicBezTo>
                  <a:cubicBezTo>
                    <a:pt x="2903" y="4217"/>
                    <a:pt x="3003" y="4250"/>
                    <a:pt x="3103" y="4284"/>
                  </a:cubicBezTo>
                  <a:cubicBezTo>
                    <a:pt x="3303" y="4650"/>
                    <a:pt x="3503" y="5017"/>
                    <a:pt x="3704" y="5384"/>
                  </a:cubicBezTo>
                  <a:cubicBezTo>
                    <a:pt x="4171" y="6318"/>
                    <a:pt x="4571" y="7319"/>
                    <a:pt x="4904" y="8320"/>
                  </a:cubicBezTo>
                  <a:cubicBezTo>
                    <a:pt x="4938" y="8386"/>
                    <a:pt x="4971" y="8453"/>
                    <a:pt x="5005" y="8520"/>
                  </a:cubicBezTo>
                  <a:cubicBezTo>
                    <a:pt x="4738" y="8353"/>
                    <a:pt x="4437" y="8220"/>
                    <a:pt x="4171" y="8086"/>
                  </a:cubicBezTo>
                  <a:lnTo>
                    <a:pt x="3103" y="7619"/>
                  </a:lnTo>
                  <a:cubicBezTo>
                    <a:pt x="2403" y="7286"/>
                    <a:pt x="1702" y="6985"/>
                    <a:pt x="1035" y="6585"/>
                  </a:cubicBezTo>
                  <a:cubicBezTo>
                    <a:pt x="1002" y="6585"/>
                    <a:pt x="968" y="6619"/>
                    <a:pt x="1002" y="6652"/>
                  </a:cubicBezTo>
                  <a:cubicBezTo>
                    <a:pt x="1702" y="7019"/>
                    <a:pt x="2369" y="7419"/>
                    <a:pt x="3070" y="7786"/>
                  </a:cubicBezTo>
                  <a:cubicBezTo>
                    <a:pt x="3403" y="7986"/>
                    <a:pt x="3770" y="8153"/>
                    <a:pt x="4104" y="8353"/>
                  </a:cubicBezTo>
                  <a:cubicBezTo>
                    <a:pt x="4404" y="8520"/>
                    <a:pt x="4738" y="8653"/>
                    <a:pt x="5038" y="8720"/>
                  </a:cubicBezTo>
                  <a:cubicBezTo>
                    <a:pt x="5405" y="9621"/>
                    <a:pt x="5605" y="10588"/>
                    <a:pt x="5705" y="11589"/>
                  </a:cubicBezTo>
                  <a:cubicBezTo>
                    <a:pt x="5838" y="12956"/>
                    <a:pt x="5805" y="14324"/>
                    <a:pt x="5838" y="15692"/>
                  </a:cubicBezTo>
                  <a:cubicBezTo>
                    <a:pt x="5838" y="15708"/>
                    <a:pt x="5847" y="15717"/>
                    <a:pt x="5855" y="15717"/>
                  </a:cubicBezTo>
                  <a:cubicBezTo>
                    <a:pt x="5863" y="15717"/>
                    <a:pt x="5872" y="15708"/>
                    <a:pt x="5872" y="15692"/>
                  </a:cubicBezTo>
                  <a:cubicBezTo>
                    <a:pt x="5972" y="14457"/>
                    <a:pt x="6039" y="13190"/>
                    <a:pt x="6039" y="11956"/>
                  </a:cubicBezTo>
                  <a:cubicBezTo>
                    <a:pt x="6039" y="10788"/>
                    <a:pt x="5838" y="9621"/>
                    <a:pt x="5438" y="8520"/>
                  </a:cubicBezTo>
                  <a:cubicBezTo>
                    <a:pt x="5238" y="7886"/>
                    <a:pt x="5005" y="7286"/>
                    <a:pt x="4771" y="6719"/>
                  </a:cubicBezTo>
                  <a:lnTo>
                    <a:pt x="4738" y="6485"/>
                  </a:lnTo>
                  <a:cubicBezTo>
                    <a:pt x="4738" y="6318"/>
                    <a:pt x="4704" y="6152"/>
                    <a:pt x="4704" y="5985"/>
                  </a:cubicBezTo>
                  <a:cubicBezTo>
                    <a:pt x="4671" y="5618"/>
                    <a:pt x="4638" y="5251"/>
                    <a:pt x="4638" y="4884"/>
                  </a:cubicBezTo>
                  <a:cubicBezTo>
                    <a:pt x="4571" y="4150"/>
                    <a:pt x="4538" y="3450"/>
                    <a:pt x="4504" y="2716"/>
                  </a:cubicBezTo>
                  <a:cubicBezTo>
                    <a:pt x="4504" y="2699"/>
                    <a:pt x="4496" y="2691"/>
                    <a:pt x="4487" y="2691"/>
                  </a:cubicBezTo>
                  <a:cubicBezTo>
                    <a:pt x="4479" y="2691"/>
                    <a:pt x="4471" y="2699"/>
                    <a:pt x="4471" y="2716"/>
                  </a:cubicBezTo>
                  <a:lnTo>
                    <a:pt x="4471" y="4884"/>
                  </a:lnTo>
                  <a:cubicBezTo>
                    <a:pt x="4471" y="5251"/>
                    <a:pt x="4504" y="5618"/>
                    <a:pt x="4538" y="5985"/>
                  </a:cubicBezTo>
                  <a:lnTo>
                    <a:pt x="4538" y="6218"/>
                  </a:lnTo>
                  <a:cubicBezTo>
                    <a:pt x="3970" y="5017"/>
                    <a:pt x="3270" y="3850"/>
                    <a:pt x="2503" y="2782"/>
                  </a:cubicBezTo>
                  <a:cubicBezTo>
                    <a:pt x="2169" y="2282"/>
                    <a:pt x="1802" y="1815"/>
                    <a:pt x="1402" y="1381"/>
                  </a:cubicBezTo>
                  <a:cubicBezTo>
                    <a:pt x="1002" y="914"/>
                    <a:pt x="568" y="481"/>
                    <a:pt x="168" y="14"/>
                  </a:cubicBezTo>
                  <a:cubicBezTo>
                    <a:pt x="159" y="5"/>
                    <a:pt x="147" y="1"/>
                    <a:pt x="136"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a:extLst>
                <a:ext uri="{FF2B5EF4-FFF2-40B4-BE49-F238E27FC236}">
                  <a16:creationId xmlns:a16="http://schemas.microsoft.com/office/drawing/2014/main" id="{E9DE14A6-FF65-FD87-68D9-9B58F18E4980}"/>
                </a:ext>
              </a:extLst>
            </p:cNvPr>
            <p:cNvSpPr/>
            <p:nvPr/>
          </p:nvSpPr>
          <p:spPr>
            <a:xfrm>
              <a:off x="1770096" y="2682874"/>
              <a:ext cx="3932" cy="46181"/>
            </a:xfrm>
            <a:custGeom>
              <a:avLst/>
              <a:gdLst/>
              <a:ahLst/>
              <a:cxnLst/>
              <a:rect l="l" t="t" r="r" b="b"/>
              <a:pathLst>
                <a:path w="184" h="2161" extrusionOk="0">
                  <a:moveTo>
                    <a:pt x="163" y="0"/>
                  </a:moveTo>
                  <a:cubicBezTo>
                    <a:pt x="150" y="0"/>
                    <a:pt x="134" y="9"/>
                    <a:pt x="134" y="25"/>
                  </a:cubicBezTo>
                  <a:cubicBezTo>
                    <a:pt x="34" y="726"/>
                    <a:pt x="0" y="1426"/>
                    <a:pt x="34" y="2160"/>
                  </a:cubicBezTo>
                  <a:lnTo>
                    <a:pt x="67" y="2160"/>
                  </a:lnTo>
                  <a:cubicBezTo>
                    <a:pt x="100" y="1460"/>
                    <a:pt x="100" y="726"/>
                    <a:pt x="167" y="25"/>
                  </a:cubicBezTo>
                  <a:cubicBezTo>
                    <a:pt x="184" y="9"/>
                    <a:pt x="175" y="0"/>
                    <a:pt x="163"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a:extLst>
                <a:ext uri="{FF2B5EF4-FFF2-40B4-BE49-F238E27FC236}">
                  <a16:creationId xmlns:a16="http://schemas.microsoft.com/office/drawing/2014/main" id="{A66A997A-E262-6A83-BA21-6E207BB16361}"/>
                </a:ext>
              </a:extLst>
            </p:cNvPr>
            <p:cNvSpPr/>
            <p:nvPr/>
          </p:nvSpPr>
          <p:spPr>
            <a:xfrm>
              <a:off x="1805739" y="2753269"/>
              <a:ext cx="19252" cy="913888"/>
            </a:xfrm>
            <a:custGeom>
              <a:avLst/>
              <a:gdLst/>
              <a:ahLst/>
              <a:cxnLst/>
              <a:rect l="l" t="t" r="r" b="b"/>
              <a:pathLst>
                <a:path w="901" h="42765" extrusionOk="0">
                  <a:moveTo>
                    <a:pt x="400" y="0"/>
                  </a:moveTo>
                  <a:cubicBezTo>
                    <a:pt x="367" y="0"/>
                    <a:pt x="367" y="0"/>
                    <a:pt x="367" y="34"/>
                  </a:cubicBezTo>
                  <a:lnTo>
                    <a:pt x="367" y="2436"/>
                  </a:lnTo>
                  <a:cubicBezTo>
                    <a:pt x="334" y="2469"/>
                    <a:pt x="334" y="2469"/>
                    <a:pt x="367" y="2469"/>
                  </a:cubicBezTo>
                  <a:cubicBezTo>
                    <a:pt x="200" y="7706"/>
                    <a:pt x="67" y="12910"/>
                    <a:pt x="34" y="18147"/>
                  </a:cubicBezTo>
                  <a:lnTo>
                    <a:pt x="34" y="21316"/>
                  </a:lnTo>
                  <a:cubicBezTo>
                    <a:pt x="0" y="24718"/>
                    <a:pt x="0" y="28121"/>
                    <a:pt x="0" y="31523"/>
                  </a:cubicBezTo>
                  <a:lnTo>
                    <a:pt x="0" y="33158"/>
                  </a:lnTo>
                  <a:cubicBezTo>
                    <a:pt x="0" y="36260"/>
                    <a:pt x="34" y="39362"/>
                    <a:pt x="34" y="42498"/>
                  </a:cubicBezTo>
                  <a:cubicBezTo>
                    <a:pt x="34" y="42664"/>
                    <a:pt x="234" y="42731"/>
                    <a:pt x="434" y="42764"/>
                  </a:cubicBezTo>
                  <a:cubicBezTo>
                    <a:pt x="634" y="42764"/>
                    <a:pt x="867" y="42664"/>
                    <a:pt x="867" y="42464"/>
                  </a:cubicBezTo>
                  <a:cubicBezTo>
                    <a:pt x="867" y="39028"/>
                    <a:pt x="901" y="35626"/>
                    <a:pt x="901" y="32190"/>
                  </a:cubicBezTo>
                  <a:cubicBezTo>
                    <a:pt x="834" y="30022"/>
                    <a:pt x="867" y="27854"/>
                    <a:pt x="834" y="25686"/>
                  </a:cubicBezTo>
                  <a:cubicBezTo>
                    <a:pt x="834" y="24585"/>
                    <a:pt x="801" y="23451"/>
                    <a:pt x="801" y="22350"/>
                  </a:cubicBezTo>
                  <a:cubicBezTo>
                    <a:pt x="801" y="18647"/>
                    <a:pt x="734" y="14978"/>
                    <a:pt x="667" y="11275"/>
                  </a:cubicBezTo>
                  <a:cubicBezTo>
                    <a:pt x="634" y="8340"/>
                    <a:pt x="567" y="5404"/>
                    <a:pt x="467" y="2469"/>
                  </a:cubicBezTo>
                  <a:cubicBezTo>
                    <a:pt x="467" y="2469"/>
                    <a:pt x="467" y="2436"/>
                    <a:pt x="434" y="2436"/>
                  </a:cubicBezTo>
                  <a:lnTo>
                    <a:pt x="434" y="34"/>
                  </a:lnTo>
                  <a:cubicBezTo>
                    <a:pt x="434" y="34"/>
                    <a:pt x="434" y="0"/>
                    <a:pt x="400"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a:extLst>
                <a:ext uri="{FF2B5EF4-FFF2-40B4-BE49-F238E27FC236}">
                  <a16:creationId xmlns:a16="http://schemas.microsoft.com/office/drawing/2014/main" id="{55BA0D3F-D61C-0FD2-AD5C-76C10E21DAD2}"/>
                </a:ext>
              </a:extLst>
            </p:cNvPr>
            <p:cNvSpPr/>
            <p:nvPr/>
          </p:nvSpPr>
          <p:spPr>
            <a:xfrm>
              <a:off x="1385893" y="3138201"/>
              <a:ext cx="385641" cy="228467"/>
            </a:xfrm>
            <a:custGeom>
              <a:avLst/>
              <a:gdLst/>
              <a:ahLst/>
              <a:cxnLst/>
              <a:rect l="l" t="t" r="r" b="b"/>
              <a:pathLst>
                <a:path w="18048" h="10691" extrusionOk="0">
                  <a:moveTo>
                    <a:pt x="10275" y="0"/>
                  </a:moveTo>
                  <a:cubicBezTo>
                    <a:pt x="5106" y="0"/>
                    <a:pt x="1" y="7707"/>
                    <a:pt x="1" y="7707"/>
                  </a:cubicBezTo>
                  <a:cubicBezTo>
                    <a:pt x="1" y="7707"/>
                    <a:pt x="3899" y="10691"/>
                    <a:pt x="8568" y="10691"/>
                  </a:cubicBezTo>
                  <a:cubicBezTo>
                    <a:pt x="9397" y="10691"/>
                    <a:pt x="10249" y="10597"/>
                    <a:pt x="11109" y="10375"/>
                  </a:cubicBezTo>
                  <a:cubicBezTo>
                    <a:pt x="16579" y="8941"/>
                    <a:pt x="18047" y="5639"/>
                    <a:pt x="18047" y="5639"/>
                  </a:cubicBezTo>
                  <a:cubicBezTo>
                    <a:pt x="18047" y="5639"/>
                    <a:pt x="15545" y="135"/>
                    <a:pt x="10375" y="1"/>
                  </a:cubicBezTo>
                  <a:cubicBezTo>
                    <a:pt x="10342" y="1"/>
                    <a:pt x="10309" y="0"/>
                    <a:pt x="1027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a:extLst>
                <a:ext uri="{FF2B5EF4-FFF2-40B4-BE49-F238E27FC236}">
                  <a16:creationId xmlns:a16="http://schemas.microsoft.com/office/drawing/2014/main" id="{F87020F2-11AB-CC81-BF27-BF2A98873C10}"/>
                </a:ext>
              </a:extLst>
            </p:cNvPr>
            <p:cNvSpPr/>
            <p:nvPr/>
          </p:nvSpPr>
          <p:spPr>
            <a:xfrm>
              <a:off x="1468588" y="3174575"/>
              <a:ext cx="347842" cy="173118"/>
            </a:xfrm>
            <a:custGeom>
              <a:avLst/>
              <a:gdLst/>
              <a:ahLst/>
              <a:cxnLst/>
              <a:rect l="l" t="t" r="r" b="b"/>
              <a:pathLst>
                <a:path w="16279" h="8101" extrusionOk="0">
                  <a:moveTo>
                    <a:pt x="8306" y="1"/>
                  </a:moveTo>
                  <a:cubicBezTo>
                    <a:pt x="8273" y="1"/>
                    <a:pt x="8239" y="34"/>
                    <a:pt x="8273" y="67"/>
                  </a:cubicBezTo>
                  <a:cubicBezTo>
                    <a:pt x="9040" y="634"/>
                    <a:pt x="9774" y="1201"/>
                    <a:pt x="10574" y="1735"/>
                  </a:cubicBezTo>
                  <a:cubicBezTo>
                    <a:pt x="10975" y="2002"/>
                    <a:pt x="11375" y="2269"/>
                    <a:pt x="11775" y="2569"/>
                  </a:cubicBezTo>
                  <a:lnTo>
                    <a:pt x="12076" y="2769"/>
                  </a:lnTo>
                  <a:cubicBezTo>
                    <a:pt x="11942" y="2702"/>
                    <a:pt x="11775" y="2669"/>
                    <a:pt x="11642" y="2636"/>
                  </a:cubicBezTo>
                  <a:cubicBezTo>
                    <a:pt x="10875" y="2469"/>
                    <a:pt x="10107" y="2369"/>
                    <a:pt x="9307" y="2369"/>
                  </a:cubicBezTo>
                  <a:cubicBezTo>
                    <a:pt x="8940" y="2235"/>
                    <a:pt x="8573" y="2135"/>
                    <a:pt x="8173" y="2035"/>
                  </a:cubicBezTo>
                  <a:cubicBezTo>
                    <a:pt x="7606" y="1869"/>
                    <a:pt x="7005" y="1702"/>
                    <a:pt x="6405" y="1568"/>
                  </a:cubicBezTo>
                  <a:cubicBezTo>
                    <a:pt x="5237" y="1268"/>
                    <a:pt x="4036" y="1001"/>
                    <a:pt x="2869" y="734"/>
                  </a:cubicBezTo>
                  <a:cubicBezTo>
                    <a:pt x="2836" y="734"/>
                    <a:pt x="2802" y="768"/>
                    <a:pt x="2869" y="768"/>
                  </a:cubicBezTo>
                  <a:cubicBezTo>
                    <a:pt x="4003" y="1101"/>
                    <a:pt x="5171" y="1435"/>
                    <a:pt x="6338" y="1768"/>
                  </a:cubicBezTo>
                  <a:lnTo>
                    <a:pt x="8006" y="2235"/>
                  </a:lnTo>
                  <a:lnTo>
                    <a:pt x="8406" y="2369"/>
                  </a:lnTo>
                  <a:cubicBezTo>
                    <a:pt x="6872" y="2436"/>
                    <a:pt x="5371" y="2736"/>
                    <a:pt x="3936" y="3303"/>
                  </a:cubicBezTo>
                  <a:cubicBezTo>
                    <a:pt x="2569" y="3870"/>
                    <a:pt x="1234" y="4570"/>
                    <a:pt x="34" y="5438"/>
                  </a:cubicBezTo>
                  <a:cubicBezTo>
                    <a:pt x="0" y="5471"/>
                    <a:pt x="34" y="5504"/>
                    <a:pt x="67" y="5504"/>
                  </a:cubicBezTo>
                  <a:cubicBezTo>
                    <a:pt x="1435" y="4671"/>
                    <a:pt x="2902" y="4003"/>
                    <a:pt x="4437" y="3570"/>
                  </a:cubicBezTo>
                  <a:lnTo>
                    <a:pt x="4437" y="3570"/>
                  </a:lnTo>
                  <a:lnTo>
                    <a:pt x="4270" y="3703"/>
                  </a:lnTo>
                  <a:lnTo>
                    <a:pt x="3636" y="4337"/>
                  </a:lnTo>
                  <a:cubicBezTo>
                    <a:pt x="3203" y="4737"/>
                    <a:pt x="2769" y="5171"/>
                    <a:pt x="2335" y="5571"/>
                  </a:cubicBezTo>
                  <a:cubicBezTo>
                    <a:pt x="2302" y="5605"/>
                    <a:pt x="2335" y="5638"/>
                    <a:pt x="2369" y="5638"/>
                  </a:cubicBezTo>
                  <a:cubicBezTo>
                    <a:pt x="2836" y="5238"/>
                    <a:pt x="3269" y="4871"/>
                    <a:pt x="3703" y="4470"/>
                  </a:cubicBezTo>
                  <a:lnTo>
                    <a:pt x="4370" y="3903"/>
                  </a:lnTo>
                  <a:lnTo>
                    <a:pt x="4670" y="3603"/>
                  </a:lnTo>
                  <a:lnTo>
                    <a:pt x="4804" y="3503"/>
                  </a:lnTo>
                  <a:cubicBezTo>
                    <a:pt x="5504" y="3303"/>
                    <a:pt x="6238" y="3169"/>
                    <a:pt x="7005" y="3069"/>
                  </a:cubicBezTo>
                  <a:cubicBezTo>
                    <a:pt x="7591" y="2989"/>
                    <a:pt x="8189" y="2945"/>
                    <a:pt x="8792" y="2945"/>
                  </a:cubicBezTo>
                  <a:cubicBezTo>
                    <a:pt x="9185" y="2945"/>
                    <a:pt x="9579" y="2963"/>
                    <a:pt x="9974" y="3003"/>
                  </a:cubicBezTo>
                  <a:cubicBezTo>
                    <a:pt x="9907" y="3069"/>
                    <a:pt x="9841" y="3136"/>
                    <a:pt x="9807" y="3203"/>
                  </a:cubicBezTo>
                  <a:lnTo>
                    <a:pt x="9374" y="3703"/>
                  </a:lnTo>
                  <a:cubicBezTo>
                    <a:pt x="9073" y="4037"/>
                    <a:pt x="8773" y="4404"/>
                    <a:pt x="8473" y="4771"/>
                  </a:cubicBezTo>
                  <a:cubicBezTo>
                    <a:pt x="7839" y="5504"/>
                    <a:pt x="7305" y="6272"/>
                    <a:pt x="6672" y="7006"/>
                  </a:cubicBezTo>
                  <a:cubicBezTo>
                    <a:pt x="6648" y="7029"/>
                    <a:pt x="6675" y="7053"/>
                    <a:pt x="6704" y="7053"/>
                  </a:cubicBezTo>
                  <a:cubicBezTo>
                    <a:pt x="6716" y="7053"/>
                    <a:pt x="6729" y="7049"/>
                    <a:pt x="6738" y="7039"/>
                  </a:cubicBezTo>
                  <a:cubicBezTo>
                    <a:pt x="7372" y="6338"/>
                    <a:pt x="8073" y="5638"/>
                    <a:pt x="8706" y="4937"/>
                  </a:cubicBezTo>
                  <a:lnTo>
                    <a:pt x="9674" y="3837"/>
                  </a:lnTo>
                  <a:cubicBezTo>
                    <a:pt x="9807" y="3670"/>
                    <a:pt x="9974" y="3503"/>
                    <a:pt x="10107" y="3336"/>
                  </a:cubicBezTo>
                  <a:cubicBezTo>
                    <a:pt x="10208" y="3236"/>
                    <a:pt x="10274" y="3136"/>
                    <a:pt x="10341" y="3036"/>
                  </a:cubicBezTo>
                  <a:cubicBezTo>
                    <a:pt x="10441" y="3036"/>
                    <a:pt x="10541" y="3036"/>
                    <a:pt x="10641" y="3069"/>
                  </a:cubicBezTo>
                  <a:cubicBezTo>
                    <a:pt x="11975" y="3270"/>
                    <a:pt x="13376" y="3670"/>
                    <a:pt x="14411" y="4537"/>
                  </a:cubicBezTo>
                  <a:cubicBezTo>
                    <a:pt x="15445" y="5404"/>
                    <a:pt x="15978" y="6672"/>
                    <a:pt x="15845" y="8006"/>
                  </a:cubicBezTo>
                  <a:cubicBezTo>
                    <a:pt x="15845" y="8064"/>
                    <a:pt x="15901" y="8100"/>
                    <a:pt x="15948" y="8100"/>
                  </a:cubicBezTo>
                  <a:cubicBezTo>
                    <a:pt x="15982" y="8100"/>
                    <a:pt x="16012" y="8082"/>
                    <a:pt x="16012" y="8040"/>
                  </a:cubicBezTo>
                  <a:cubicBezTo>
                    <a:pt x="16279" y="6872"/>
                    <a:pt x="15978" y="5638"/>
                    <a:pt x="15211" y="4771"/>
                  </a:cubicBezTo>
                  <a:cubicBezTo>
                    <a:pt x="14611" y="4003"/>
                    <a:pt x="13810" y="3436"/>
                    <a:pt x="12943" y="3103"/>
                  </a:cubicBezTo>
                  <a:cubicBezTo>
                    <a:pt x="12776" y="2969"/>
                    <a:pt x="12609" y="2836"/>
                    <a:pt x="12442" y="2736"/>
                  </a:cubicBezTo>
                  <a:cubicBezTo>
                    <a:pt x="12276" y="2636"/>
                    <a:pt x="12076" y="2502"/>
                    <a:pt x="11875" y="2369"/>
                  </a:cubicBezTo>
                  <a:lnTo>
                    <a:pt x="10708" y="1602"/>
                  </a:lnTo>
                  <a:cubicBezTo>
                    <a:pt x="9907" y="1068"/>
                    <a:pt x="9073" y="568"/>
                    <a:pt x="8306"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a:extLst>
                <a:ext uri="{FF2B5EF4-FFF2-40B4-BE49-F238E27FC236}">
                  <a16:creationId xmlns:a16="http://schemas.microsoft.com/office/drawing/2014/main" id="{BDE1B113-BA98-DEB9-05D7-73C0697B6DA5}"/>
                </a:ext>
              </a:extLst>
            </p:cNvPr>
            <p:cNvSpPr/>
            <p:nvPr/>
          </p:nvSpPr>
          <p:spPr>
            <a:xfrm>
              <a:off x="1512778" y="2811719"/>
              <a:ext cx="251624" cy="277575"/>
            </a:xfrm>
            <a:custGeom>
              <a:avLst/>
              <a:gdLst/>
              <a:ahLst/>
              <a:cxnLst/>
              <a:rect l="l" t="t" r="r" b="b"/>
              <a:pathLst>
                <a:path w="11776" h="12989" extrusionOk="0">
                  <a:moveTo>
                    <a:pt x="634" y="1"/>
                  </a:moveTo>
                  <a:cubicBezTo>
                    <a:pt x="634" y="1"/>
                    <a:pt x="0" y="5571"/>
                    <a:pt x="2769" y="9474"/>
                  </a:cubicBezTo>
                  <a:cubicBezTo>
                    <a:pt x="5039" y="12713"/>
                    <a:pt x="9513" y="12988"/>
                    <a:pt x="10971" y="12988"/>
                  </a:cubicBezTo>
                  <a:cubicBezTo>
                    <a:pt x="11270" y="12988"/>
                    <a:pt x="11442" y="12977"/>
                    <a:pt x="11442" y="12977"/>
                  </a:cubicBezTo>
                  <a:cubicBezTo>
                    <a:pt x="11442" y="12977"/>
                    <a:pt x="11775" y="6339"/>
                    <a:pt x="9307" y="3537"/>
                  </a:cubicBezTo>
                  <a:cubicBezTo>
                    <a:pt x="6839" y="735"/>
                    <a:pt x="634" y="1"/>
                    <a:pt x="6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a:extLst>
                <a:ext uri="{FF2B5EF4-FFF2-40B4-BE49-F238E27FC236}">
                  <a16:creationId xmlns:a16="http://schemas.microsoft.com/office/drawing/2014/main" id="{9F41B564-AA4D-C713-0FBD-566CE2B3B304}"/>
                </a:ext>
              </a:extLst>
            </p:cNvPr>
            <p:cNvSpPr/>
            <p:nvPr/>
          </p:nvSpPr>
          <p:spPr>
            <a:xfrm>
              <a:off x="1574084" y="2857858"/>
              <a:ext cx="242756" cy="359123"/>
            </a:xfrm>
            <a:custGeom>
              <a:avLst/>
              <a:gdLst/>
              <a:ahLst/>
              <a:cxnLst/>
              <a:rect l="l" t="t" r="r" b="b"/>
              <a:pathLst>
                <a:path w="11361" h="16805" extrusionOk="0">
                  <a:moveTo>
                    <a:pt x="581" y="1"/>
                  </a:moveTo>
                  <a:cubicBezTo>
                    <a:pt x="556" y="1"/>
                    <a:pt x="540" y="43"/>
                    <a:pt x="567" y="43"/>
                  </a:cubicBezTo>
                  <a:cubicBezTo>
                    <a:pt x="2068" y="1644"/>
                    <a:pt x="3469" y="3379"/>
                    <a:pt x="4737" y="5180"/>
                  </a:cubicBezTo>
                  <a:cubicBezTo>
                    <a:pt x="4603" y="5147"/>
                    <a:pt x="4470" y="5114"/>
                    <a:pt x="4303" y="5080"/>
                  </a:cubicBezTo>
                  <a:cubicBezTo>
                    <a:pt x="3870" y="4980"/>
                    <a:pt x="3403" y="4913"/>
                    <a:pt x="2936" y="4880"/>
                  </a:cubicBezTo>
                  <a:cubicBezTo>
                    <a:pt x="1968" y="4747"/>
                    <a:pt x="1001" y="4613"/>
                    <a:pt x="67" y="4480"/>
                  </a:cubicBezTo>
                  <a:cubicBezTo>
                    <a:pt x="33" y="4480"/>
                    <a:pt x="0" y="4513"/>
                    <a:pt x="67" y="4547"/>
                  </a:cubicBezTo>
                  <a:cubicBezTo>
                    <a:pt x="967" y="4713"/>
                    <a:pt x="1868" y="4913"/>
                    <a:pt x="2802" y="5114"/>
                  </a:cubicBezTo>
                  <a:cubicBezTo>
                    <a:pt x="3202" y="5214"/>
                    <a:pt x="3636" y="5314"/>
                    <a:pt x="4070" y="5380"/>
                  </a:cubicBezTo>
                  <a:cubicBezTo>
                    <a:pt x="4437" y="5481"/>
                    <a:pt x="4770" y="5581"/>
                    <a:pt x="5137" y="5681"/>
                  </a:cubicBezTo>
                  <a:cubicBezTo>
                    <a:pt x="5204" y="5814"/>
                    <a:pt x="5304" y="5948"/>
                    <a:pt x="5404" y="6114"/>
                  </a:cubicBezTo>
                  <a:cubicBezTo>
                    <a:pt x="5838" y="6748"/>
                    <a:pt x="6238" y="7382"/>
                    <a:pt x="6672" y="8049"/>
                  </a:cubicBezTo>
                  <a:lnTo>
                    <a:pt x="6071" y="7916"/>
                  </a:lnTo>
                  <a:cubicBezTo>
                    <a:pt x="5604" y="7816"/>
                    <a:pt x="5137" y="7749"/>
                    <a:pt x="4670" y="7682"/>
                  </a:cubicBezTo>
                  <a:cubicBezTo>
                    <a:pt x="3769" y="7515"/>
                    <a:pt x="2869" y="7349"/>
                    <a:pt x="2002" y="7148"/>
                  </a:cubicBezTo>
                  <a:cubicBezTo>
                    <a:pt x="1935" y="7148"/>
                    <a:pt x="1935" y="7215"/>
                    <a:pt x="2002" y="7215"/>
                  </a:cubicBezTo>
                  <a:cubicBezTo>
                    <a:pt x="2902" y="7449"/>
                    <a:pt x="3803" y="7682"/>
                    <a:pt x="4670" y="7916"/>
                  </a:cubicBezTo>
                  <a:cubicBezTo>
                    <a:pt x="5104" y="8049"/>
                    <a:pt x="5571" y="8149"/>
                    <a:pt x="6004" y="8249"/>
                  </a:cubicBezTo>
                  <a:lnTo>
                    <a:pt x="6638" y="8383"/>
                  </a:lnTo>
                  <a:cubicBezTo>
                    <a:pt x="6738" y="8416"/>
                    <a:pt x="6838" y="8416"/>
                    <a:pt x="6905" y="8416"/>
                  </a:cubicBezTo>
                  <a:cubicBezTo>
                    <a:pt x="7772" y="9817"/>
                    <a:pt x="8573" y="11251"/>
                    <a:pt x="9340" y="12719"/>
                  </a:cubicBezTo>
                  <a:cubicBezTo>
                    <a:pt x="9674" y="13353"/>
                    <a:pt x="10007" y="14020"/>
                    <a:pt x="10307" y="14687"/>
                  </a:cubicBezTo>
                  <a:cubicBezTo>
                    <a:pt x="10608" y="15321"/>
                    <a:pt x="10875" y="16021"/>
                    <a:pt x="11175" y="16722"/>
                  </a:cubicBezTo>
                  <a:cubicBezTo>
                    <a:pt x="11175" y="16778"/>
                    <a:pt x="11210" y="16804"/>
                    <a:pt x="11248" y="16804"/>
                  </a:cubicBezTo>
                  <a:cubicBezTo>
                    <a:pt x="11301" y="16804"/>
                    <a:pt x="11361" y="16752"/>
                    <a:pt x="11342" y="16655"/>
                  </a:cubicBezTo>
                  <a:cubicBezTo>
                    <a:pt x="11141" y="16021"/>
                    <a:pt x="10875" y="15421"/>
                    <a:pt x="10641" y="14787"/>
                  </a:cubicBezTo>
                  <a:cubicBezTo>
                    <a:pt x="10408" y="14153"/>
                    <a:pt x="10174" y="13586"/>
                    <a:pt x="9907" y="13019"/>
                  </a:cubicBezTo>
                  <a:cubicBezTo>
                    <a:pt x="9373" y="11818"/>
                    <a:pt x="8773" y="10651"/>
                    <a:pt x="8139" y="9517"/>
                  </a:cubicBezTo>
                  <a:cubicBezTo>
                    <a:pt x="7706" y="8816"/>
                    <a:pt x="7272" y="8116"/>
                    <a:pt x="6805" y="7415"/>
                  </a:cubicBezTo>
                  <a:cubicBezTo>
                    <a:pt x="6805" y="7315"/>
                    <a:pt x="6772" y="7215"/>
                    <a:pt x="6772" y="7115"/>
                  </a:cubicBezTo>
                  <a:cubicBezTo>
                    <a:pt x="6738" y="6915"/>
                    <a:pt x="6705" y="6748"/>
                    <a:pt x="6672" y="6548"/>
                  </a:cubicBezTo>
                  <a:cubicBezTo>
                    <a:pt x="6638" y="6181"/>
                    <a:pt x="6571" y="5814"/>
                    <a:pt x="6505" y="5447"/>
                  </a:cubicBezTo>
                  <a:cubicBezTo>
                    <a:pt x="6371" y="4613"/>
                    <a:pt x="6205" y="3813"/>
                    <a:pt x="6071" y="2979"/>
                  </a:cubicBezTo>
                  <a:cubicBezTo>
                    <a:pt x="6071" y="2962"/>
                    <a:pt x="6054" y="2954"/>
                    <a:pt x="6038" y="2954"/>
                  </a:cubicBezTo>
                  <a:cubicBezTo>
                    <a:pt x="6021" y="2954"/>
                    <a:pt x="6004" y="2962"/>
                    <a:pt x="6004" y="2979"/>
                  </a:cubicBezTo>
                  <a:cubicBezTo>
                    <a:pt x="6138" y="3813"/>
                    <a:pt x="6205" y="4613"/>
                    <a:pt x="6338" y="5414"/>
                  </a:cubicBezTo>
                  <a:cubicBezTo>
                    <a:pt x="6371" y="5847"/>
                    <a:pt x="6438" y="6214"/>
                    <a:pt x="6505" y="6615"/>
                  </a:cubicBezTo>
                  <a:cubicBezTo>
                    <a:pt x="6505" y="6748"/>
                    <a:pt x="6538" y="6915"/>
                    <a:pt x="6571" y="7015"/>
                  </a:cubicBezTo>
                  <a:cubicBezTo>
                    <a:pt x="5671" y="5714"/>
                    <a:pt x="4703" y="4446"/>
                    <a:pt x="3636" y="3246"/>
                  </a:cubicBezTo>
                  <a:cubicBezTo>
                    <a:pt x="3503" y="3079"/>
                    <a:pt x="3369" y="2912"/>
                    <a:pt x="3236" y="2745"/>
                  </a:cubicBezTo>
                  <a:cubicBezTo>
                    <a:pt x="3236" y="2712"/>
                    <a:pt x="3202" y="2645"/>
                    <a:pt x="3169" y="2612"/>
                  </a:cubicBezTo>
                  <a:lnTo>
                    <a:pt x="3036" y="2278"/>
                  </a:lnTo>
                  <a:cubicBezTo>
                    <a:pt x="2969" y="2045"/>
                    <a:pt x="2869" y="1811"/>
                    <a:pt x="2802" y="1578"/>
                  </a:cubicBezTo>
                  <a:cubicBezTo>
                    <a:pt x="2635" y="1111"/>
                    <a:pt x="2469" y="644"/>
                    <a:pt x="2335" y="177"/>
                  </a:cubicBezTo>
                  <a:cubicBezTo>
                    <a:pt x="2335" y="149"/>
                    <a:pt x="2323" y="138"/>
                    <a:pt x="2312" y="138"/>
                  </a:cubicBezTo>
                  <a:cubicBezTo>
                    <a:pt x="2297" y="138"/>
                    <a:pt x="2282" y="157"/>
                    <a:pt x="2302" y="177"/>
                  </a:cubicBezTo>
                  <a:cubicBezTo>
                    <a:pt x="2402" y="644"/>
                    <a:pt x="2535" y="1144"/>
                    <a:pt x="2669" y="1611"/>
                  </a:cubicBezTo>
                  <a:cubicBezTo>
                    <a:pt x="2735" y="1845"/>
                    <a:pt x="2835" y="2078"/>
                    <a:pt x="2902" y="2312"/>
                  </a:cubicBezTo>
                  <a:lnTo>
                    <a:pt x="2936" y="2412"/>
                  </a:lnTo>
                  <a:cubicBezTo>
                    <a:pt x="2202" y="1578"/>
                    <a:pt x="1401" y="811"/>
                    <a:pt x="601" y="10"/>
                  </a:cubicBezTo>
                  <a:cubicBezTo>
                    <a:pt x="594" y="3"/>
                    <a:pt x="587" y="1"/>
                    <a:pt x="581"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a:extLst>
                <a:ext uri="{FF2B5EF4-FFF2-40B4-BE49-F238E27FC236}">
                  <a16:creationId xmlns:a16="http://schemas.microsoft.com/office/drawing/2014/main" id="{D217EC0B-C0B4-4E52-6575-527E3B2CEA30}"/>
                </a:ext>
              </a:extLst>
            </p:cNvPr>
            <p:cNvSpPr/>
            <p:nvPr/>
          </p:nvSpPr>
          <p:spPr>
            <a:xfrm>
              <a:off x="1886276" y="2821827"/>
              <a:ext cx="380641" cy="230839"/>
            </a:xfrm>
            <a:custGeom>
              <a:avLst/>
              <a:gdLst/>
              <a:ahLst/>
              <a:cxnLst/>
              <a:rect l="l" t="t" r="r" b="b"/>
              <a:pathLst>
                <a:path w="17814" h="10802" extrusionOk="0">
                  <a:moveTo>
                    <a:pt x="10372" y="1"/>
                  </a:moveTo>
                  <a:cubicBezTo>
                    <a:pt x="9944" y="1"/>
                    <a:pt x="9500" y="41"/>
                    <a:pt x="9040" y="128"/>
                  </a:cubicBezTo>
                  <a:cubicBezTo>
                    <a:pt x="3603" y="1196"/>
                    <a:pt x="1" y="7867"/>
                    <a:pt x="1" y="7867"/>
                  </a:cubicBezTo>
                  <a:cubicBezTo>
                    <a:pt x="1" y="7867"/>
                    <a:pt x="3069" y="10802"/>
                    <a:pt x="7296" y="10802"/>
                  </a:cubicBezTo>
                  <a:cubicBezTo>
                    <a:pt x="7796" y="10802"/>
                    <a:pt x="8311" y="10761"/>
                    <a:pt x="8840" y="10669"/>
                  </a:cubicBezTo>
                  <a:cubicBezTo>
                    <a:pt x="13844" y="9768"/>
                    <a:pt x="17813" y="4698"/>
                    <a:pt x="17813" y="4698"/>
                  </a:cubicBezTo>
                  <a:cubicBezTo>
                    <a:pt x="17813" y="4698"/>
                    <a:pt x="15017" y="1"/>
                    <a:pt x="103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a:extLst>
                <a:ext uri="{FF2B5EF4-FFF2-40B4-BE49-F238E27FC236}">
                  <a16:creationId xmlns:a16="http://schemas.microsoft.com/office/drawing/2014/main" id="{C6879248-25EC-1B1B-B758-CF1B5B58E7B7}"/>
                </a:ext>
              </a:extLst>
            </p:cNvPr>
            <p:cNvSpPr/>
            <p:nvPr/>
          </p:nvSpPr>
          <p:spPr>
            <a:xfrm>
              <a:off x="1807149" y="2845805"/>
              <a:ext cx="350705" cy="290098"/>
            </a:xfrm>
            <a:custGeom>
              <a:avLst/>
              <a:gdLst/>
              <a:ahLst/>
              <a:cxnLst/>
              <a:rect l="l" t="t" r="r" b="b"/>
              <a:pathLst>
                <a:path w="16413" h="13575" extrusionOk="0">
                  <a:moveTo>
                    <a:pt x="16126" y="0"/>
                  </a:moveTo>
                  <a:cubicBezTo>
                    <a:pt x="16122" y="0"/>
                    <a:pt x="16117" y="2"/>
                    <a:pt x="16112" y="7"/>
                  </a:cubicBezTo>
                  <a:cubicBezTo>
                    <a:pt x="15278" y="407"/>
                    <a:pt x="14378" y="741"/>
                    <a:pt x="13511" y="1141"/>
                  </a:cubicBezTo>
                  <a:cubicBezTo>
                    <a:pt x="13110" y="1341"/>
                    <a:pt x="12677" y="1541"/>
                    <a:pt x="12276" y="1741"/>
                  </a:cubicBezTo>
                  <a:cubicBezTo>
                    <a:pt x="11976" y="1875"/>
                    <a:pt x="11676" y="2042"/>
                    <a:pt x="11442" y="2208"/>
                  </a:cubicBezTo>
                  <a:cubicBezTo>
                    <a:pt x="10242" y="2442"/>
                    <a:pt x="9074" y="2809"/>
                    <a:pt x="7973" y="3343"/>
                  </a:cubicBezTo>
                  <a:lnTo>
                    <a:pt x="8640" y="2609"/>
                  </a:lnTo>
                  <a:cubicBezTo>
                    <a:pt x="9141" y="2042"/>
                    <a:pt x="9641" y="1475"/>
                    <a:pt x="10208" y="974"/>
                  </a:cubicBezTo>
                  <a:cubicBezTo>
                    <a:pt x="10242" y="941"/>
                    <a:pt x="10208" y="908"/>
                    <a:pt x="10175" y="908"/>
                  </a:cubicBezTo>
                  <a:cubicBezTo>
                    <a:pt x="9608" y="1441"/>
                    <a:pt x="8974" y="1908"/>
                    <a:pt x="8440" y="2442"/>
                  </a:cubicBezTo>
                  <a:cubicBezTo>
                    <a:pt x="8173" y="2709"/>
                    <a:pt x="7907" y="2976"/>
                    <a:pt x="7673" y="3276"/>
                  </a:cubicBezTo>
                  <a:cubicBezTo>
                    <a:pt x="7540" y="3409"/>
                    <a:pt x="7406" y="3543"/>
                    <a:pt x="7306" y="3676"/>
                  </a:cubicBezTo>
                  <a:cubicBezTo>
                    <a:pt x="3503" y="5711"/>
                    <a:pt x="835" y="9314"/>
                    <a:pt x="1" y="13550"/>
                  </a:cubicBezTo>
                  <a:cubicBezTo>
                    <a:pt x="1" y="13567"/>
                    <a:pt x="9" y="13575"/>
                    <a:pt x="18" y="13575"/>
                  </a:cubicBezTo>
                  <a:cubicBezTo>
                    <a:pt x="26" y="13575"/>
                    <a:pt x="34" y="13567"/>
                    <a:pt x="34" y="13550"/>
                  </a:cubicBezTo>
                  <a:cubicBezTo>
                    <a:pt x="835" y="10981"/>
                    <a:pt x="2202" y="8680"/>
                    <a:pt x="4070" y="6778"/>
                  </a:cubicBezTo>
                  <a:cubicBezTo>
                    <a:pt x="6072" y="4710"/>
                    <a:pt x="8574" y="3276"/>
                    <a:pt x="11342" y="2542"/>
                  </a:cubicBezTo>
                  <a:cubicBezTo>
                    <a:pt x="12694" y="2218"/>
                    <a:pt x="14067" y="2047"/>
                    <a:pt x="15427" y="2047"/>
                  </a:cubicBezTo>
                  <a:cubicBezTo>
                    <a:pt x="15745" y="2047"/>
                    <a:pt x="16063" y="2056"/>
                    <a:pt x="16379" y="2075"/>
                  </a:cubicBezTo>
                  <a:cubicBezTo>
                    <a:pt x="16413" y="2075"/>
                    <a:pt x="16413" y="2042"/>
                    <a:pt x="16379" y="2008"/>
                  </a:cubicBezTo>
                  <a:cubicBezTo>
                    <a:pt x="15759" y="1920"/>
                    <a:pt x="15133" y="1877"/>
                    <a:pt x="14502" y="1877"/>
                  </a:cubicBezTo>
                  <a:cubicBezTo>
                    <a:pt x="13709" y="1877"/>
                    <a:pt x="12909" y="1945"/>
                    <a:pt x="12110" y="2075"/>
                  </a:cubicBezTo>
                  <a:cubicBezTo>
                    <a:pt x="12210" y="2008"/>
                    <a:pt x="12276" y="1975"/>
                    <a:pt x="12376" y="1942"/>
                  </a:cubicBezTo>
                  <a:lnTo>
                    <a:pt x="13577" y="1308"/>
                  </a:lnTo>
                  <a:cubicBezTo>
                    <a:pt x="14411" y="908"/>
                    <a:pt x="15245" y="407"/>
                    <a:pt x="16112" y="74"/>
                  </a:cubicBezTo>
                  <a:cubicBezTo>
                    <a:pt x="16170" y="74"/>
                    <a:pt x="16153" y="0"/>
                    <a:pt x="16126"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a:extLst>
                <a:ext uri="{FF2B5EF4-FFF2-40B4-BE49-F238E27FC236}">
                  <a16:creationId xmlns:a16="http://schemas.microsoft.com/office/drawing/2014/main" id="{C3F5CA8C-1D40-3DB3-F3D7-8DF95074B99F}"/>
                </a:ext>
              </a:extLst>
            </p:cNvPr>
            <p:cNvSpPr/>
            <p:nvPr/>
          </p:nvSpPr>
          <p:spPr>
            <a:xfrm>
              <a:off x="1871318" y="3143630"/>
              <a:ext cx="363525" cy="239600"/>
            </a:xfrm>
            <a:custGeom>
              <a:avLst/>
              <a:gdLst/>
              <a:ahLst/>
              <a:cxnLst/>
              <a:rect l="l" t="t" r="r" b="b"/>
              <a:pathLst>
                <a:path w="17013" h="11212" extrusionOk="0">
                  <a:moveTo>
                    <a:pt x="6056" y="0"/>
                  </a:moveTo>
                  <a:cubicBezTo>
                    <a:pt x="4317" y="0"/>
                    <a:pt x="2311" y="360"/>
                    <a:pt x="0" y="1215"/>
                  </a:cubicBezTo>
                  <a:cubicBezTo>
                    <a:pt x="0" y="1215"/>
                    <a:pt x="967" y="7853"/>
                    <a:pt x="5971" y="10188"/>
                  </a:cubicBezTo>
                  <a:cubicBezTo>
                    <a:pt x="7639" y="10955"/>
                    <a:pt x="9422" y="11211"/>
                    <a:pt x="11057" y="11211"/>
                  </a:cubicBezTo>
                  <a:cubicBezTo>
                    <a:pt x="14329" y="11211"/>
                    <a:pt x="17012" y="10188"/>
                    <a:pt x="17012" y="10188"/>
                  </a:cubicBezTo>
                  <a:cubicBezTo>
                    <a:pt x="17012" y="10188"/>
                    <a:pt x="15310" y="0"/>
                    <a:pt x="605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a:extLst>
                <a:ext uri="{FF2B5EF4-FFF2-40B4-BE49-F238E27FC236}">
                  <a16:creationId xmlns:a16="http://schemas.microsoft.com/office/drawing/2014/main" id="{790D5A63-BDA4-F896-6A7D-7566461D5487}"/>
                </a:ext>
              </a:extLst>
            </p:cNvPr>
            <p:cNvSpPr/>
            <p:nvPr/>
          </p:nvSpPr>
          <p:spPr>
            <a:xfrm>
              <a:off x="1808132" y="3161410"/>
              <a:ext cx="353995" cy="182842"/>
            </a:xfrm>
            <a:custGeom>
              <a:avLst/>
              <a:gdLst/>
              <a:ahLst/>
              <a:cxnLst/>
              <a:rect l="l" t="t" r="r" b="b"/>
              <a:pathLst>
                <a:path w="16567" h="8556" extrusionOk="0">
                  <a:moveTo>
                    <a:pt x="4555" y="1"/>
                  </a:moveTo>
                  <a:cubicBezTo>
                    <a:pt x="3988" y="1"/>
                    <a:pt x="3420" y="62"/>
                    <a:pt x="2857" y="183"/>
                  </a:cubicBezTo>
                  <a:cubicBezTo>
                    <a:pt x="1589" y="516"/>
                    <a:pt x="355" y="1350"/>
                    <a:pt x="22" y="2651"/>
                  </a:cubicBezTo>
                  <a:cubicBezTo>
                    <a:pt x="1" y="2693"/>
                    <a:pt x="31" y="2721"/>
                    <a:pt x="58" y="2721"/>
                  </a:cubicBezTo>
                  <a:cubicBezTo>
                    <a:pt x="74" y="2721"/>
                    <a:pt x="88" y="2710"/>
                    <a:pt x="88" y="2685"/>
                  </a:cubicBezTo>
                  <a:cubicBezTo>
                    <a:pt x="555" y="1584"/>
                    <a:pt x="1790" y="1017"/>
                    <a:pt x="2890" y="817"/>
                  </a:cubicBezTo>
                  <a:cubicBezTo>
                    <a:pt x="3304" y="723"/>
                    <a:pt x="3728" y="682"/>
                    <a:pt x="4157" y="682"/>
                  </a:cubicBezTo>
                  <a:cubicBezTo>
                    <a:pt x="4489" y="682"/>
                    <a:pt x="4824" y="706"/>
                    <a:pt x="5159" y="750"/>
                  </a:cubicBezTo>
                  <a:cubicBezTo>
                    <a:pt x="5192" y="1084"/>
                    <a:pt x="5292" y="1417"/>
                    <a:pt x="5392" y="1751"/>
                  </a:cubicBezTo>
                  <a:lnTo>
                    <a:pt x="5826" y="3152"/>
                  </a:lnTo>
                  <a:cubicBezTo>
                    <a:pt x="6093" y="4086"/>
                    <a:pt x="6426" y="5020"/>
                    <a:pt x="6693" y="5954"/>
                  </a:cubicBezTo>
                  <a:cubicBezTo>
                    <a:pt x="6693" y="5965"/>
                    <a:pt x="6700" y="5969"/>
                    <a:pt x="6710" y="5969"/>
                  </a:cubicBezTo>
                  <a:cubicBezTo>
                    <a:pt x="6730" y="5969"/>
                    <a:pt x="6760" y="5954"/>
                    <a:pt x="6760" y="5954"/>
                  </a:cubicBezTo>
                  <a:cubicBezTo>
                    <a:pt x="6526" y="5020"/>
                    <a:pt x="6326" y="4086"/>
                    <a:pt x="6093" y="3152"/>
                  </a:cubicBezTo>
                  <a:cubicBezTo>
                    <a:pt x="5993" y="2685"/>
                    <a:pt x="5892" y="2218"/>
                    <a:pt x="5759" y="1784"/>
                  </a:cubicBezTo>
                  <a:cubicBezTo>
                    <a:pt x="5692" y="1450"/>
                    <a:pt x="5626" y="1117"/>
                    <a:pt x="5526" y="817"/>
                  </a:cubicBezTo>
                  <a:lnTo>
                    <a:pt x="5526" y="817"/>
                  </a:lnTo>
                  <a:cubicBezTo>
                    <a:pt x="5959" y="917"/>
                    <a:pt x="6393" y="1017"/>
                    <a:pt x="6793" y="1117"/>
                  </a:cubicBezTo>
                  <a:cubicBezTo>
                    <a:pt x="7560" y="1350"/>
                    <a:pt x="8328" y="1651"/>
                    <a:pt x="9061" y="1951"/>
                  </a:cubicBezTo>
                  <a:cubicBezTo>
                    <a:pt x="9128" y="2451"/>
                    <a:pt x="9262" y="2918"/>
                    <a:pt x="9362" y="3385"/>
                  </a:cubicBezTo>
                  <a:cubicBezTo>
                    <a:pt x="9495" y="3952"/>
                    <a:pt x="9628" y="4553"/>
                    <a:pt x="9829" y="5120"/>
                  </a:cubicBezTo>
                  <a:cubicBezTo>
                    <a:pt x="9829" y="5131"/>
                    <a:pt x="9836" y="5135"/>
                    <a:pt x="9846" y="5135"/>
                  </a:cubicBezTo>
                  <a:cubicBezTo>
                    <a:pt x="9866" y="5135"/>
                    <a:pt x="9895" y="5120"/>
                    <a:pt x="9895" y="5120"/>
                  </a:cubicBezTo>
                  <a:cubicBezTo>
                    <a:pt x="9895" y="5086"/>
                    <a:pt x="9895" y="5020"/>
                    <a:pt x="9895" y="4986"/>
                  </a:cubicBezTo>
                  <a:cubicBezTo>
                    <a:pt x="9762" y="4453"/>
                    <a:pt x="9662" y="3919"/>
                    <a:pt x="9528" y="3385"/>
                  </a:cubicBezTo>
                  <a:cubicBezTo>
                    <a:pt x="9428" y="2952"/>
                    <a:pt x="9362" y="2485"/>
                    <a:pt x="9262" y="2051"/>
                  </a:cubicBezTo>
                  <a:lnTo>
                    <a:pt x="9262" y="2051"/>
                  </a:lnTo>
                  <a:cubicBezTo>
                    <a:pt x="9895" y="2351"/>
                    <a:pt x="10496" y="2651"/>
                    <a:pt x="11096" y="2985"/>
                  </a:cubicBezTo>
                  <a:cubicBezTo>
                    <a:pt x="11096" y="3118"/>
                    <a:pt x="11130" y="3252"/>
                    <a:pt x="11163" y="3385"/>
                  </a:cubicBezTo>
                  <a:cubicBezTo>
                    <a:pt x="11196" y="3619"/>
                    <a:pt x="11230" y="3852"/>
                    <a:pt x="11263" y="4052"/>
                  </a:cubicBezTo>
                  <a:cubicBezTo>
                    <a:pt x="11363" y="4586"/>
                    <a:pt x="11463" y="5086"/>
                    <a:pt x="11597" y="5587"/>
                  </a:cubicBezTo>
                  <a:cubicBezTo>
                    <a:pt x="11797" y="6554"/>
                    <a:pt x="12097" y="7522"/>
                    <a:pt x="12430" y="8489"/>
                  </a:cubicBezTo>
                  <a:lnTo>
                    <a:pt x="12430" y="8522"/>
                  </a:lnTo>
                  <a:lnTo>
                    <a:pt x="12464" y="8556"/>
                  </a:lnTo>
                  <a:cubicBezTo>
                    <a:pt x="12497" y="8556"/>
                    <a:pt x="12531" y="8556"/>
                    <a:pt x="12531" y="8522"/>
                  </a:cubicBezTo>
                  <a:cubicBezTo>
                    <a:pt x="12297" y="7522"/>
                    <a:pt x="12030" y="6554"/>
                    <a:pt x="11797" y="5587"/>
                  </a:cubicBezTo>
                  <a:cubicBezTo>
                    <a:pt x="11697" y="5086"/>
                    <a:pt x="11597" y="4586"/>
                    <a:pt x="11496" y="4086"/>
                  </a:cubicBezTo>
                  <a:lnTo>
                    <a:pt x="11363" y="3352"/>
                  </a:lnTo>
                  <a:cubicBezTo>
                    <a:pt x="11363" y="3285"/>
                    <a:pt x="11330" y="3218"/>
                    <a:pt x="11330" y="3118"/>
                  </a:cubicBezTo>
                  <a:lnTo>
                    <a:pt x="11330" y="3118"/>
                  </a:lnTo>
                  <a:cubicBezTo>
                    <a:pt x="11997" y="3519"/>
                    <a:pt x="12631" y="3952"/>
                    <a:pt x="13264" y="4419"/>
                  </a:cubicBezTo>
                  <a:cubicBezTo>
                    <a:pt x="14332" y="5220"/>
                    <a:pt x="15333" y="6120"/>
                    <a:pt x="16233" y="7121"/>
                  </a:cubicBezTo>
                  <a:cubicBezTo>
                    <a:pt x="16244" y="7142"/>
                    <a:pt x="16257" y="7150"/>
                    <a:pt x="16270" y="7150"/>
                  </a:cubicBezTo>
                  <a:cubicBezTo>
                    <a:pt x="16298" y="7150"/>
                    <a:pt x="16323" y="7111"/>
                    <a:pt x="16300" y="7088"/>
                  </a:cubicBezTo>
                  <a:cubicBezTo>
                    <a:pt x="15933" y="6588"/>
                    <a:pt x="15566" y="6087"/>
                    <a:pt x="15132" y="5620"/>
                  </a:cubicBezTo>
                  <a:cubicBezTo>
                    <a:pt x="14866" y="5353"/>
                    <a:pt x="14599" y="5086"/>
                    <a:pt x="14332" y="4853"/>
                  </a:cubicBezTo>
                  <a:lnTo>
                    <a:pt x="14432" y="4853"/>
                  </a:lnTo>
                  <a:lnTo>
                    <a:pt x="15132" y="4953"/>
                  </a:lnTo>
                  <a:cubicBezTo>
                    <a:pt x="15599" y="5020"/>
                    <a:pt x="16066" y="5053"/>
                    <a:pt x="16500" y="5120"/>
                  </a:cubicBezTo>
                  <a:cubicBezTo>
                    <a:pt x="16567" y="5086"/>
                    <a:pt x="16567" y="5020"/>
                    <a:pt x="16533" y="5020"/>
                  </a:cubicBezTo>
                  <a:cubicBezTo>
                    <a:pt x="16066" y="4986"/>
                    <a:pt x="15599" y="4886"/>
                    <a:pt x="15166" y="4820"/>
                  </a:cubicBezTo>
                  <a:lnTo>
                    <a:pt x="14499" y="4686"/>
                  </a:lnTo>
                  <a:lnTo>
                    <a:pt x="14132" y="4619"/>
                  </a:lnTo>
                  <a:cubicBezTo>
                    <a:pt x="13998" y="4486"/>
                    <a:pt x="13865" y="4353"/>
                    <a:pt x="13731" y="4252"/>
                  </a:cubicBezTo>
                  <a:cubicBezTo>
                    <a:pt x="12764" y="3419"/>
                    <a:pt x="11763" y="2685"/>
                    <a:pt x="10663" y="2018"/>
                  </a:cubicBezTo>
                  <a:cubicBezTo>
                    <a:pt x="10062" y="1684"/>
                    <a:pt x="9462" y="1384"/>
                    <a:pt x="8828" y="1084"/>
                  </a:cubicBezTo>
                  <a:lnTo>
                    <a:pt x="8928" y="1084"/>
                  </a:lnTo>
                  <a:lnTo>
                    <a:pt x="10562" y="1150"/>
                  </a:lnTo>
                  <a:cubicBezTo>
                    <a:pt x="11663" y="1217"/>
                    <a:pt x="12764" y="1250"/>
                    <a:pt x="13865" y="1317"/>
                  </a:cubicBezTo>
                  <a:cubicBezTo>
                    <a:pt x="13898" y="1317"/>
                    <a:pt x="13898" y="1250"/>
                    <a:pt x="13865" y="1250"/>
                  </a:cubicBezTo>
                  <a:cubicBezTo>
                    <a:pt x="12764" y="1184"/>
                    <a:pt x="11663" y="1050"/>
                    <a:pt x="10562" y="950"/>
                  </a:cubicBezTo>
                  <a:lnTo>
                    <a:pt x="8961" y="817"/>
                  </a:lnTo>
                  <a:lnTo>
                    <a:pt x="8127" y="750"/>
                  </a:lnTo>
                  <a:lnTo>
                    <a:pt x="7927" y="717"/>
                  </a:lnTo>
                  <a:cubicBezTo>
                    <a:pt x="7660" y="617"/>
                    <a:pt x="7360" y="516"/>
                    <a:pt x="7060" y="416"/>
                  </a:cubicBezTo>
                  <a:cubicBezTo>
                    <a:pt x="6242" y="137"/>
                    <a:pt x="5400" y="1"/>
                    <a:pt x="4555"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a:extLst>
                <a:ext uri="{FF2B5EF4-FFF2-40B4-BE49-F238E27FC236}">
                  <a16:creationId xmlns:a16="http://schemas.microsoft.com/office/drawing/2014/main" id="{A387574B-66ED-A942-4940-B788D33C9E79}"/>
                </a:ext>
              </a:extLst>
            </p:cNvPr>
            <p:cNvSpPr/>
            <p:nvPr/>
          </p:nvSpPr>
          <p:spPr>
            <a:xfrm>
              <a:off x="1751570" y="2435335"/>
              <a:ext cx="392735" cy="402055"/>
            </a:xfrm>
            <a:custGeom>
              <a:avLst/>
              <a:gdLst/>
              <a:ahLst/>
              <a:cxnLst/>
              <a:rect l="l" t="t" r="r" b="b"/>
              <a:pathLst>
                <a:path w="18380" h="18814" extrusionOk="0">
                  <a:moveTo>
                    <a:pt x="14377" y="0"/>
                  </a:moveTo>
                  <a:lnTo>
                    <a:pt x="14377" y="0"/>
                  </a:lnTo>
                  <a:cubicBezTo>
                    <a:pt x="0" y="5404"/>
                    <a:pt x="3036" y="18814"/>
                    <a:pt x="3036" y="18814"/>
                  </a:cubicBezTo>
                  <a:cubicBezTo>
                    <a:pt x="18380" y="17613"/>
                    <a:pt x="14377" y="0"/>
                    <a:pt x="1437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a:extLst>
                <a:ext uri="{FF2B5EF4-FFF2-40B4-BE49-F238E27FC236}">
                  <a16:creationId xmlns:a16="http://schemas.microsoft.com/office/drawing/2014/main" id="{0D348F42-F3B7-92AA-B010-708271914374}"/>
                </a:ext>
              </a:extLst>
            </p:cNvPr>
            <p:cNvSpPr/>
            <p:nvPr/>
          </p:nvSpPr>
          <p:spPr>
            <a:xfrm>
              <a:off x="1811444" y="2536782"/>
              <a:ext cx="198867" cy="359785"/>
            </a:xfrm>
            <a:custGeom>
              <a:avLst/>
              <a:gdLst/>
              <a:ahLst/>
              <a:cxnLst/>
              <a:rect l="l" t="t" r="r" b="b"/>
              <a:pathLst>
                <a:path w="9307" h="16836" extrusionOk="0">
                  <a:moveTo>
                    <a:pt x="7533" y="1"/>
                  </a:moveTo>
                  <a:cubicBezTo>
                    <a:pt x="7523" y="1"/>
                    <a:pt x="7513" y="7"/>
                    <a:pt x="7505" y="23"/>
                  </a:cubicBezTo>
                  <a:cubicBezTo>
                    <a:pt x="6238" y="1257"/>
                    <a:pt x="5104" y="2625"/>
                    <a:pt x="4170" y="4093"/>
                  </a:cubicBezTo>
                  <a:lnTo>
                    <a:pt x="4170" y="3959"/>
                  </a:lnTo>
                  <a:cubicBezTo>
                    <a:pt x="4170" y="3626"/>
                    <a:pt x="4170" y="3292"/>
                    <a:pt x="4170" y="2959"/>
                  </a:cubicBezTo>
                  <a:cubicBezTo>
                    <a:pt x="4170" y="2325"/>
                    <a:pt x="4170" y="1658"/>
                    <a:pt x="4170" y="991"/>
                  </a:cubicBezTo>
                  <a:cubicBezTo>
                    <a:pt x="4170" y="974"/>
                    <a:pt x="4161" y="966"/>
                    <a:pt x="4153" y="966"/>
                  </a:cubicBezTo>
                  <a:cubicBezTo>
                    <a:pt x="4145" y="966"/>
                    <a:pt x="4136" y="974"/>
                    <a:pt x="4136" y="991"/>
                  </a:cubicBezTo>
                  <a:cubicBezTo>
                    <a:pt x="4103" y="1658"/>
                    <a:pt x="4003" y="2291"/>
                    <a:pt x="3970" y="2925"/>
                  </a:cubicBezTo>
                  <a:cubicBezTo>
                    <a:pt x="3970" y="3259"/>
                    <a:pt x="3936" y="3559"/>
                    <a:pt x="3936" y="3893"/>
                  </a:cubicBezTo>
                  <a:cubicBezTo>
                    <a:pt x="3936" y="4059"/>
                    <a:pt x="3903" y="4260"/>
                    <a:pt x="3936" y="4460"/>
                  </a:cubicBezTo>
                  <a:cubicBezTo>
                    <a:pt x="3636" y="4927"/>
                    <a:pt x="3369" y="5394"/>
                    <a:pt x="3102" y="5894"/>
                  </a:cubicBezTo>
                  <a:cubicBezTo>
                    <a:pt x="2635" y="6761"/>
                    <a:pt x="2202" y="7662"/>
                    <a:pt x="1801" y="8596"/>
                  </a:cubicBezTo>
                  <a:cubicBezTo>
                    <a:pt x="1801" y="8262"/>
                    <a:pt x="1768" y="7929"/>
                    <a:pt x="1768" y="7595"/>
                  </a:cubicBezTo>
                  <a:cubicBezTo>
                    <a:pt x="1735" y="6861"/>
                    <a:pt x="1635" y="6128"/>
                    <a:pt x="1601" y="5394"/>
                  </a:cubicBezTo>
                  <a:cubicBezTo>
                    <a:pt x="1601" y="5377"/>
                    <a:pt x="1584" y="5369"/>
                    <a:pt x="1568" y="5369"/>
                  </a:cubicBezTo>
                  <a:cubicBezTo>
                    <a:pt x="1551" y="5369"/>
                    <a:pt x="1534" y="5377"/>
                    <a:pt x="1534" y="5394"/>
                  </a:cubicBezTo>
                  <a:lnTo>
                    <a:pt x="1534" y="7595"/>
                  </a:lnTo>
                  <a:cubicBezTo>
                    <a:pt x="1534" y="7962"/>
                    <a:pt x="1534" y="8329"/>
                    <a:pt x="1601" y="8696"/>
                  </a:cubicBezTo>
                  <a:lnTo>
                    <a:pt x="1601" y="9096"/>
                  </a:lnTo>
                  <a:cubicBezTo>
                    <a:pt x="1134" y="10297"/>
                    <a:pt x="801" y="11531"/>
                    <a:pt x="534" y="12799"/>
                  </a:cubicBezTo>
                  <a:cubicBezTo>
                    <a:pt x="267" y="14133"/>
                    <a:pt x="100" y="15468"/>
                    <a:pt x="0" y="16835"/>
                  </a:cubicBezTo>
                  <a:cubicBezTo>
                    <a:pt x="133" y="15601"/>
                    <a:pt x="400" y="14400"/>
                    <a:pt x="767" y="13233"/>
                  </a:cubicBezTo>
                  <a:cubicBezTo>
                    <a:pt x="934" y="12599"/>
                    <a:pt x="1134" y="11965"/>
                    <a:pt x="1334" y="11331"/>
                  </a:cubicBezTo>
                  <a:cubicBezTo>
                    <a:pt x="1935" y="11064"/>
                    <a:pt x="2502" y="10698"/>
                    <a:pt x="3069" y="10397"/>
                  </a:cubicBezTo>
                  <a:cubicBezTo>
                    <a:pt x="3636" y="10064"/>
                    <a:pt x="4270" y="9730"/>
                    <a:pt x="4870" y="9397"/>
                  </a:cubicBezTo>
                  <a:cubicBezTo>
                    <a:pt x="6071" y="8729"/>
                    <a:pt x="7272" y="8062"/>
                    <a:pt x="8506" y="7495"/>
                  </a:cubicBezTo>
                  <a:cubicBezTo>
                    <a:pt x="8539" y="7495"/>
                    <a:pt x="8506" y="7429"/>
                    <a:pt x="8473" y="7429"/>
                  </a:cubicBezTo>
                  <a:cubicBezTo>
                    <a:pt x="7239" y="7996"/>
                    <a:pt x="5971" y="8529"/>
                    <a:pt x="4737" y="9163"/>
                  </a:cubicBezTo>
                  <a:cubicBezTo>
                    <a:pt x="4103" y="9463"/>
                    <a:pt x="3503" y="9797"/>
                    <a:pt x="2902" y="10130"/>
                  </a:cubicBezTo>
                  <a:cubicBezTo>
                    <a:pt x="2402" y="10431"/>
                    <a:pt x="1901" y="10698"/>
                    <a:pt x="1434" y="11031"/>
                  </a:cubicBezTo>
                  <a:cubicBezTo>
                    <a:pt x="1568" y="10597"/>
                    <a:pt x="1701" y="10197"/>
                    <a:pt x="1868" y="9764"/>
                  </a:cubicBezTo>
                  <a:cubicBezTo>
                    <a:pt x="2302" y="8629"/>
                    <a:pt x="2802" y="7529"/>
                    <a:pt x="3336" y="6461"/>
                  </a:cubicBezTo>
                  <a:lnTo>
                    <a:pt x="3503" y="6361"/>
                  </a:lnTo>
                  <a:lnTo>
                    <a:pt x="4336" y="5927"/>
                  </a:lnTo>
                  <a:lnTo>
                    <a:pt x="6004" y="4993"/>
                  </a:lnTo>
                  <a:cubicBezTo>
                    <a:pt x="7105" y="4360"/>
                    <a:pt x="8173" y="3726"/>
                    <a:pt x="9273" y="3125"/>
                  </a:cubicBezTo>
                  <a:cubicBezTo>
                    <a:pt x="9307" y="3092"/>
                    <a:pt x="9273" y="3059"/>
                    <a:pt x="9240" y="3059"/>
                  </a:cubicBezTo>
                  <a:cubicBezTo>
                    <a:pt x="8139" y="3693"/>
                    <a:pt x="7005" y="4260"/>
                    <a:pt x="5904" y="4827"/>
                  </a:cubicBezTo>
                  <a:lnTo>
                    <a:pt x="4236" y="5694"/>
                  </a:lnTo>
                  <a:lnTo>
                    <a:pt x="3569" y="6061"/>
                  </a:lnTo>
                  <a:cubicBezTo>
                    <a:pt x="4036" y="5160"/>
                    <a:pt x="4570" y="4260"/>
                    <a:pt x="5137" y="3392"/>
                  </a:cubicBezTo>
                  <a:cubicBezTo>
                    <a:pt x="5871" y="2258"/>
                    <a:pt x="6705" y="1157"/>
                    <a:pt x="7572" y="90"/>
                  </a:cubicBezTo>
                  <a:cubicBezTo>
                    <a:pt x="7597" y="65"/>
                    <a:pt x="7565" y="1"/>
                    <a:pt x="7533"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a:extLst>
                <a:ext uri="{FF2B5EF4-FFF2-40B4-BE49-F238E27FC236}">
                  <a16:creationId xmlns:a16="http://schemas.microsoft.com/office/drawing/2014/main" id="{06E41EDB-9AB7-4071-CF95-CFF95F44F93F}"/>
                </a:ext>
              </a:extLst>
            </p:cNvPr>
            <p:cNvSpPr/>
            <p:nvPr/>
          </p:nvSpPr>
          <p:spPr>
            <a:xfrm>
              <a:off x="1855634" y="2608738"/>
              <a:ext cx="5000" cy="50262"/>
            </a:xfrm>
            <a:custGeom>
              <a:avLst/>
              <a:gdLst/>
              <a:ahLst/>
              <a:cxnLst/>
              <a:rect l="l" t="t" r="r" b="b"/>
              <a:pathLst>
                <a:path w="234" h="2352" extrusionOk="0">
                  <a:moveTo>
                    <a:pt x="34" y="0"/>
                  </a:moveTo>
                  <a:cubicBezTo>
                    <a:pt x="17" y="0"/>
                    <a:pt x="0" y="9"/>
                    <a:pt x="0" y="25"/>
                  </a:cubicBezTo>
                  <a:cubicBezTo>
                    <a:pt x="67" y="793"/>
                    <a:pt x="67" y="1560"/>
                    <a:pt x="167" y="2327"/>
                  </a:cubicBezTo>
                  <a:cubicBezTo>
                    <a:pt x="167" y="2344"/>
                    <a:pt x="184" y="2352"/>
                    <a:pt x="200" y="2352"/>
                  </a:cubicBezTo>
                  <a:cubicBezTo>
                    <a:pt x="217" y="2352"/>
                    <a:pt x="234" y="2344"/>
                    <a:pt x="234" y="2327"/>
                  </a:cubicBezTo>
                  <a:cubicBezTo>
                    <a:pt x="200" y="1560"/>
                    <a:pt x="134" y="793"/>
                    <a:pt x="67" y="25"/>
                  </a:cubicBezTo>
                  <a:cubicBezTo>
                    <a:pt x="67" y="9"/>
                    <a:pt x="50" y="0"/>
                    <a:pt x="34"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a:extLst>
                <a:ext uri="{FF2B5EF4-FFF2-40B4-BE49-F238E27FC236}">
                  <a16:creationId xmlns:a16="http://schemas.microsoft.com/office/drawing/2014/main" id="{999C0E47-C9B8-0992-D26B-02005C7BC90B}"/>
                </a:ext>
              </a:extLst>
            </p:cNvPr>
            <p:cNvSpPr/>
            <p:nvPr/>
          </p:nvSpPr>
          <p:spPr>
            <a:xfrm>
              <a:off x="1659600" y="3456157"/>
              <a:ext cx="308654" cy="432721"/>
            </a:xfrm>
            <a:custGeom>
              <a:avLst/>
              <a:gdLst/>
              <a:ahLst/>
              <a:cxnLst/>
              <a:rect l="l" t="t" r="r" b="b"/>
              <a:pathLst>
                <a:path w="14445" h="20249" extrusionOk="0">
                  <a:moveTo>
                    <a:pt x="1469" y="1"/>
                  </a:moveTo>
                  <a:lnTo>
                    <a:pt x="1" y="20248"/>
                  </a:lnTo>
                  <a:lnTo>
                    <a:pt x="14445" y="20248"/>
                  </a:lnTo>
                  <a:lnTo>
                    <a:pt x="129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a:extLst>
                <a:ext uri="{FF2B5EF4-FFF2-40B4-BE49-F238E27FC236}">
                  <a16:creationId xmlns:a16="http://schemas.microsoft.com/office/drawing/2014/main" id="{7E7D6642-274A-079E-BEC8-71E2D6926C70}"/>
                </a:ext>
              </a:extLst>
            </p:cNvPr>
            <p:cNvSpPr/>
            <p:nvPr/>
          </p:nvSpPr>
          <p:spPr>
            <a:xfrm>
              <a:off x="1684559" y="3456157"/>
              <a:ext cx="258760" cy="87702"/>
            </a:xfrm>
            <a:custGeom>
              <a:avLst/>
              <a:gdLst/>
              <a:ahLst/>
              <a:cxnLst/>
              <a:rect l="l" t="t" r="r" b="b"/>
              <a:pathLst>
                <a:path w="12110" h="4104" extrusionOk="0">
                  <a:moveTo>
                    <a:pt x="301" y="1"/>
                  </a:moveTo>
                  <a:lnTo>
                    <a:pt x="0" y="4104"/>
                  </a:lnTo>
                  <a:lnTo>
                    <a:pt x="12109" y="4104"/>
                  </a:lnTo>
                  <a:lnTo>
                    <a:pt x="11809"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a:extLst>
                <a:ext uri="{FF2B5EF4-FFF2-40B4-BE49-F238E27FC236}">
                  <a16:creationId xmlns:a16="http://schemas.microsoft.com/office/drawing/2014/main" id="{521A59F5-CBFB-46DD-F06E-082FE1A74CE7}"/>
                </a:ext>
              </a:extLst>
            </p:cNvPr>
            <p:cNvSpPr/>
            <p:nvPr/>
          </p:nvSpPr>
          <p:spPr>
            <a:xfrm>
              <a:off x="1664600" y="3428354"/>
              <a:ext cx="298675" cy="75586"/>
            </a:xfrm>
            <a:custGeom>
              <a:avLst/>
              <a:gdLst/>
              <a:ahLst/>
              <a:cxnLst/>
              <a:rect l="l" t="t" r="r" b="b"/>
              <a:pathLst>
                <a:path w="13978" h="3537" extrusionOk="0">
                  <a:moveTo>
                    <a:pt x="0" y="1"/>
                  </a:moveTo>
                  <a:lnTo>
                    <a:pt x="0" y="3537"/>
                  </a:lnTo>
                  <a:lnTo>
                    <a:pt x="13977" y="3537"/>
                  </a:lnTo>
                  <a:lnTo>
                    <a:pt x="139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a:extLst>
                <a:ext uri="{FF2B5EF4-FFF2-40B4-BE49-F238E27FC236}">
                  <a16:creationId xmlns:a16="http://schemas.microsoft.com/office/drawing/2014/main" id="{FDD44B98-0A8C-74E9-6FBB-2AEE20E67366}"/>
                </a:ext>
              </a:extLst>
            </p:cNvPr>
            <p:cNvSpPr/>
            <p:nvPr/>
          </p:nvSpPr>
          <p:spPr>
            <a:xfrm>
              <a:off x="1786781" y="2644715"/>
              <a:ext cx="2356387" cy="1485578"/>
            </a:xfrm>
            <a:custGeom>
              <a:avLst/>
              <a:gdLst/>
              <a:ahLst/>
              <a:cxnLst/>
              <a:rect l="l" t="t" r="r" b="b"/>
              <a:pathLst>
                <a:path w="110279" h="69517" extrusionOk="0">
                  <a:moveTo>
                    <a:pt x="7939" y="1"/>
                  </a:moveTo>
                  <a:lnTo>
                    <a:pt x="0" y="69517"/>
                  </a:lnTo>
                  <a:lnTo>
                    <a:pt x="102340" y="69517"/>
                  </a:lnTo>
                  <a:lnTo>
                    <a:pt x="11027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a:extLst>
                <a:ext uri="{FF2B5EF4-FFF2-40B4-BE49-F238E27FC236}">
                  <a16:creationId xmlns:a16="http://schemas.microsoft.com/office/drawing/2014/main" id="{FECBABD9-2A03-9DEA-706B-A326F4C75C82}"/>
                </a:ext>
              </a:extLst>
            </p:cNvPr>
            <p:cNvSpPr/>
            <p:nvPr/>
          </p:nvSpPr>
          <p:spPr>
            <a:xfrm>
              <a:off x="1905803" y="2744517"/>
              <a:ext cx="2118353" cy="1285982"/>
            </a:xfrm>
            <a:custGeom>
              <a:avLst/>
              <a:gdLst/>
              <a:ahLst/>
              <a:cxnLst/>
              <a:rect l="l" t="t" r="r" b="b"/>
              <a:pathLst>
                <a:path w="99139" h="60177" extrusionOk="0">
                  <a:moveTo>
                    <a:pt x="6872" y="1"/>
                  </a:moveTo>
                  <a:lnTo>
                    <a:pt x="1" y="60177"/>
                  </a:lnTo>
                  <a:lnTo>
                    <a:pt x="92267" y="60177"/>
                  </a:lnTo>
                  <a:lnTo>
                    <a:pt x="991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a:extLst>
                <a:ext uri="{FF2B5EF4-FFF2-40B4-BE49-F238E27FC236}">
                  <a16:creationId xmlns:a16="http://schemas.microsoft.com/office/drawing/2014/main" id="{8378A5F6-234B-2A66-2090-A79141C52748}"/>
                </a:ext>
              </a:extLst>
            </p:cNvPr>
            <p:cNvSpPr/>
            <p:nvPr/>
          </p:nvSpPr>
          <p:spPr>
            <a:xfrm>
              <a:off x="1145259" y="4030531"/>
              <a:ext cx="2813288" cy="99819"/>
            </a:xfrm>
            <a:custGeom>
              <a:avLst/>
              <a:gdLst/>
              <a:ahLst/>
              <a:cxnLst/>
              <a:rect l="l" t="t" r="r" b="b"/>
              <a:pathLst>
                <a:path w="131662" h="4671" extrusionOk="0">
                  <a:moveTo>
                    <a:pt x="1" y="1"/>
                  </a:moveTo>
                  <a:lnTo>
                    <a:pt x="1" y="4671"/>
                  </a:lnTo>
                  <a:lnTo>
                    <a:pt x="131661" y="4671"/>
                  </a:lnTo>
                  <a:lnTo>
                    <a:pt x="13166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a:extLst>
                <a:ext uri="{FF2B5EF4-FFF2-40B4-BE49-F238E27FC236}">
                  <a16:creationId xmlns:a16="http://schemas.microsoft.com/office/drawing/2014/main" id="{E45955E8-D3D3-07BE-9153-81A5AA5ABA22}"/>
                </a:ext>
              </a:extLst>
            </p:cNvPr>
            <p:cNvSpPr/>
            <p:nvPr/>
          </p:nvSpPr>
          <p:spPr>
            <a:xfrm>
              <a:off x="534401" y="4030531"/>
              <a:ext cx="2813288" cy="99819"/>
            </a:xfrm>
            <a:custGeom>
              <a:avLst/>
              <a:gdLst/>
              <a:ahLst/>
              <a:cxnLst/>
              <a:rect l="l" t="t" r="r" b="b"/>
              <a:pathLst>
                <a:path w="131662" h="4671" extrusionOk="0">
                  <a:moveTo>
                    <a:pt x="1" y="1"/>
                  </a:moveTo>
                  <a:lnTo>
                    <a:pt x="1" y="4671"/>
                  </a:lnTo>
                  <a:lnTo>
                    <a:pt x="131661" y="4671"/>
                  </a:lnTo>
                  <a:lnTo>
                    <a:pt x="13166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a:extLst>
                <a:ext uri="{FF2B5EF4-FFF2-40B4-BE49-F238E27FC236}">
                  <a16:creationId xmlns:a16="http://schemas.microsoft.com/office/drawing/2014/main" id="{881A3A87-2ABF-CBF6-98E5-04427521D203}"/>
                </a:ext>
              </a:extLst>
            </p:cNvPr>
            <p:cNvSpPr/>
            <p:nvPr/>
          </p:nvSpPr>
          <p:spPr>
            <a:xfrm>
              <a:off x="2214448" y="2876397"/>
              <a:ext cx="1614421" cy="4295"/>
            </a:xfrm>
            <a:custGeom>
              <a:avLst/>
              <a:gdLst/>
              <a:ahLst/>
              <a:cxnLst/>
              <a:rect l="l" t="t" r="r" b="b"/>
              <a:pathLst>
                <a:path w="75555" h="201" extrusionOk="0">
                  <a:moveTo>
                    <a:pt x="37761" y="1"/>
                  </a:moveTo>
                  <a:lnTo>
                    <a:pt x="18881" y="34"/>
                  </a:lnTo>
                  <a:lnTo>
                    <a:pt x="9440" y="34"/>
                  </a:lnTo>
                  <a:lnTo>
                    <a:pt x="0" y="101"/>
                  </a:lnTo>
                  <a:lnTo>
                    <a:pt x="9440" y="134"/>
                  </a:lnTo>
                  <a:lnTo>
                    <a:pt x="18881" y="167"/>
                  </a:lnTo>
                  <a:lnTo>
                    <a:pt x="37761" y="201"/>
                  </a:lnTo>
                  <a:lnTo>
                    <a:pt x="56674" y="167"/>
                  </a:lnTo>
                  <a:lnTo>
                    <a:pt x="66114" y="134"/>
                  </a:lnTo>
                  <a:lnTo>
                    <a:pt x="75554" y="101"/>
                  </a:lnTo>
                  <a:lnTo>
                    <a:pt x="66114" y="34"/>
                  </a:lnTo>
                  <a:lnTo>
                    <a:pt x="56674" y="34"/>
                  </a:lnTo>
                  <a:lnTo>
                    <a:pt x="37761"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a:extLst>
                <a:ext uri="{FF2B5EF4-FFF2-40B4-BE49-F238E27FC236}">
                  <a16:creationId xmlns:a16="http://schemas.microsoft.com/office/drawing/2014/main" id="{DBA634DA-CE26-BCC2-82C4-5A13D808EFC5}"/>
                </a:ext>
              </a:extLst>
            </p:cNvPr>
            <p:cNvSpPr/>
            <p:nvPr/>
          </p:nvSpPr>
          <p:spPr>
            <a:xfrm>
              <a:off x="2205901" y="2941984"/>
              <a:ext cx="1615127" cy="4295"/>
            </a:xfrm>
            <a:custGeom>
              <a:avLst/>
              <a:gdLst/>
              <a:ahLst/>
              <a:cxnLst/>
              <a:rect l="l" t="t" r="r" b="b"/>
              <a:pathLst>
                <a:path w="75588" h="201" extrusionOk="0">
                  <a:moveTo>
                    <a:pt x="37794" y="1"/>
                  </a:moveTo>
                  <a:lnTo>
                    <a:pt x="18914" y="34"/>
                  </a:lnTo>
                  <a:lnTo>
                    <a:pt x="9474" y="34"/>
                  </a:lnTo>
                  <a:lnTo>
                    <a:pt x="0" y="101"/>
                  </a:lnTo>
                  <a:lnTo>
                    <a:pt x="9474" y="167"/>
                  </a:lnTo>
                  <a:lnTo>
                    <a:pt x="18914" y="167"/>
                  </a:lnTo>
                  <a:lnTo>
                    <a:pt x="37794" y="201"/>
                  </a:lnTo>
                  <a:lnTo>
                    <a:pt x="56707" y="167"/>
                  </a:lnTo>
                  <a:lnTo>
                    <a:pt x="66147" y="167"/>
                  </a:lnTo>
                  <a:lnTo>
                    <a:pt x="75587" y="101"/>
                  </a:lnTo>
                  <a:lnTo>
                    <a:pt x="66147" y="34"/>
                  </a:lnTo>
                  <a:lnTo>
                    <a:pt x="56707" y="34"/>
                  </a:lnTo>
                  <a:lnTo>
                    <a:pt x="37794"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a:extLst>
                <a:ext uri="{FF2B5EF4-FFF2-40B4-BE49-F238E27FC236}">
                  <a16:creationId xmlns:a16="http://schemas.microsoft.com/office/drawing/2014/main" id="{2D0D0A6A-3567-161F-4B6B-B9536BDFFE62}"/>
                </a:ext>
              </a:extLst>
            </p:cNvPr>
            <p:cNvSpPr/>
            <p:nvPr/>
          </p:nvSpPr>
          <p:spPr>
            <a:xfrm>
              <a:off x="2198058" y="3007572"/>
              <a:ext cx="1615127" cy="4295"/>
            </a:xfrm>
            <a:custGeom>
              <a:avLst/>
              <a:gdLst/>
              <a:ahLst/>
              <a:cxnLst/>
              <a:rect l="l" t="t" r="r" b="b"/>
              <a:pathLst>
                <a:path w="75588" h="201" extrusionOk="0">
                  <a:moveTo>
                    <a:pt x="37794" y="0"/>
                  </a:moveTo>
                  <a:lnTo>
                    <a:pt x="18880" y="34"/>
                  </a:lnTo>
                  <a:lnTo>
                    <a:pt x="9440" y="67"/>
                  </a:lnTo>
                  <a:lnTo>
                    <a:pt x="0" y="100"/>
                  </a:lnTo>
                  <a:lnTo>
                    <a:pt x="9440" y="167"/>
                  </a:lnTo>
                  <a:lnTo>
                    <a:pt x="18880" y="167"/>
                  </a:lnTo>
                  <a:lnTo>
                    <a:pt x="37794" y="201"/>
                  </a:lnTo>
                  <a:lnTo>
                    <a:pt x="56674" y="167"/>
                  </a:lnTo>
                  <a:lnTo>
                    <a:pt x="66114" y="167"/>
                  </a:lnTo>
                  <a:lnTo>
                    <a:pt x="75587" y="100"/>
                  </a:lnTo>
                  <a:lnTo>
                    <a:pt x="66114" y="67"/>
                  </a:lnTo>
                  <a:lnTo>
                    <a:pt x="56674" y="34"/>
                  </a:lnTo>
                  <a:lnTo>
                    <a:pt x="37794"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a:extLst>
                <a:ext uri="{FF2B5EF4-FFF2-40B4-BE49-F238E27FC236}">
                  <a16:creationId xmlns:a16="http://schemas.microsoft.com/office/drawing/2014/main" id="{9D0DB0BE-3070-331A-AB7C-A4937AF5D93F}"/>
                </a:ext>
              </a:extLst>
            </p:cNvPr>
            <p:cNvSpPr/>
            <p:nvPr/>
          </p:nvSpPr>
          <p:spPr>
            <a:xfrm>
              <a:off x="2190216" y="3073864"/>
              <a:ext cx="1614421" cy="4295"/>
            </a:xfrm>
            <a:custGeom>
              <a:avLst/>
              <a:gdLst/>
              <a:ahLst/>
              <a:cxnLst/>
              <a:rect l="l" t="t" r="r" b="b"/>
              <a:pathLst>
                <a:path w="75555" h="201" extrusionOk="0">
                  <a:moveTo>
                    <a:pt x="37761" y="1"/>
                  </a:moveTo>
                  <a:lnTo>
                    <a:pt x="18880" y="34"/>
                  </a:lnTo>
                  <a:lnTo>
                    <a:pt x="9440" y="34"/>
                  </a:lnTo>
                  <a:lnTo>
                    <a:pt x="0" y="101"/>
                  </a:lnTo>
                  <a:lnTo>
                    <a:pt x="9440" y="134"/>
                  </a:lnTo>
                  <a:lnTo>
                    <a:pt x="18880" y="167"/>
                  </a:lnTo>
                  <a:lnTo>
                    <a:pt x="37761" y="201"/>
                  </a:lnTo>
                  <a:lnTo>
                    <a:pt x="56674" y="167"/>
                  </a:lnTo>
                  <a:lnTo>
                    <a:pt x="66114" y="134"/>
                  </a:lnTo>
                  <a:lnTo>
                    <a:pt x="75554" y="101"/>
                  </a:lnTo>
                  <a:lnTo>
                    <a:pt x="66114" y="34"/>
                  </a:lnTo>
                  <a:lnTo>
                    <a:pt x="56674" y="34"/>
                  </a:lnTo>
                  <a:lnTo>
                    <a:pt x="37761"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a:extLst>
                <a:ext uri="{FF2B5EF4-FFF2-40B4-BE49-F238E27FC236}">
                  <a16:creationId xmlns:a16="http://schemas.microsoft.com/office/drawing/2014/main" id="{F72F28C8-6EFB-17B9-B2F5-19E241AC268F}"/>
                </a:ext>
              </a:extLst>
            </p:cNvPr>
            <p:cNvSpPr/>
            <p:nvPr/>
          </p:nvSpPr>
          <p:spPr>
            <a:xfrm>
              <a:off x="2181648" y="3139451"/>
              <a:ext cx="1615148" cy="4295"/>
            </a:xfrm>
            <a:custGeom>
              <a:avLst/>
              <a:gdLst/>
              <a:ahLst/>
              <a:cxnLst/>
              <a:rect l="l" t="t" r="r" b="b"/>
              <a:pathLst>
                <a:path w="75589" h="201" extrusionOk="0">
                  <a:moveTo>
                    <a:pt x="37795" y="0"/>
                  </a:moveTo>
                  <a:lnTo>
                    <a:pt x="18914" y="34"/>
                  </a:lnTo>
                  <a:lnTo>
                    <a:pt x="9441" y="67"/>
                  </a:lnTo>
                  <a:lnTo>
                    <a:pt x="1" y="101"/>
                  </a:lnTo>
                  <a:lnTo>
                    <a:pt x="9441" y="167"/>
                  </a:lnTo>
                  <a:lnTo>
                    <a:pt x="18914" y="167"/>
                  </a:lnTo>
                  <a:lnTo>
                    <a:pt x="37795" y="201"/>
                  </a:lnTo>
                  <a:lnTo>
                    <a:pt x="56675" y="167"/>
                  </a:lnTo>
                  <a:lnTo>
                    <a:pt x="66148" y="167"/>
                  </a:lnTo>
                  <a:lnTo>
                    <a:pt x="75588" y="101"/>
                  </a:lnTo>
                  <a:lnTo>
                    <a:pt x="66148" y="67"/>
                  </a:lnTo>
                  <a:lnTo>
                    <a:pt x="56675" y="34"/>
                  </a:lnTo>
                  <a:lnTo>
                    <a:pt x="37795"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a:extLst>
                <a:ext uri="{FF2B5EF4-FFF2-40B4-BE49-F238E27FC236}">
                  <a16:creationId xmlns:a16="http://schemas.microsoft.com/office/drawing/2014/main" id="{BA1B0C17-61A4-B1C6-3291-C8EA093BD0B4}"/>
                </a:ext>
              </a:extLst>
            </p:cNvPr>
            <p:cNvSpPr/>
            <p:nvPr/>
          </p:nvSpPr>
          <p:spPr>
            <a:xfrm>
              <a:off x="2173827" y="3205038"/>
              <a:ext cx="1615127" cy="5001"/>
            </a:xfrm>
            <a:custGeom>
              <a:avLst/>
              <a:gdLst/>
              <a:ahLst/>
              <a:cxnLst/>
              <a:rect l="l" t="t" r="r" b="b"/>
              <a:pathLst>
                <a:path w="75588" h="234" extrusionOk="0">
                  <a:moveTo>
                    <a:pt x="37794" y="0"/>
                  </a:moveTo>
                  <a:lnTo>
                    <a:pt x="18880" y="34"/>
                  </a:lnTo>
                  <a:lnTo>
                    <a:pt x="9440" y="67"/>
                  </a:lnTo>
                  <a:lnTo>
                    <a:pt x="0" y="134"/>
                  </a:lnTo>
                  <a:lnTo>
                    <a:pt x="9440" y="167"/>
                  </a:lnTo>
                  <a:lnTo>
                    <a:pt x="18880" y="200"/>
                  </a:lnTo>
                  <a:lnTo>
                    <a:pt x="37794" y="234"/>
                  </a:lnTo>
                  <a:lnTo>
                    <a:pt x="56674" y="200"/>
                  </a:lnTo>
                  <a:lnTo>
                    <a:pt x="66114" y="167"/>
                  </a:lnTo>
                  <a:lnTo>
                    <a:pt x="75587" y="134"/>
                  </a:lnTo>
                  <a:lnTo>
                    <a:pt x="66114" y="67"/>
                  </a:lnTo>
                  <a:lnTo>
                    <a:pt x="56674" y="34"/>
                  </a:lnTo>
                  <a:lnTo>
                    <a:pt x="37794"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a:extLst>
                <a:ext uri="{FF2B5EF4-FFF2-40B4-BE49-F238E27FC236}">
                  <a16:creationId xmlns:a16="http://schemas.microsoft.com/office/drawing/2014/main" id="{01E8E7BB-4026-228C-3DDA-964D8DC2592E}"/>
                </a:ext>
              </a:extLst>
            </p:cNvPr>
            <p:cNvSpPr/>
            <p:nvPr/>
          </p:nvSpPr>
          <p:spPr>
            <a:xfrm>
              <a:off x="2165984" y="3271331"/>
              <a:ext cx="1614421" cy="4295"/>
            </a:xfrm>
            <a:custGeom>
              <a:avLst/>
              <a:gdLst/>
              <a:ahLst/>
              <a:cxnLst/>
              <a:rect l="l" t="t" r="r" b="b"/>
              <a:pathLst>
                <a:path w="75555" h="201" extrusionOk="0">
                  <a:moveTo>
                    <a:pt x="37760" y="1"/>
                  </a:moveTo>
                  <a:lnTo>
                    <a:pt x="18880" y="34"/>
                  </a:lnTo>
                  <a:lnTo>
                    <a:pt x="9440" y="34"/>
                  </a:lnTo>
                  <a:lnTo>
                    <a:pt x="0" y="101"/>
                  </a:lnTo>
                  <a:lnTo>
                    <a:pt x="9440" y="134"/>
                  </a:lnTo>
                  <a:lnTo>
                    <a:pt x="18880" y="167"/>
                  </a:lnTo>
                  <a:lnTo>
                    <a:pt x="37760" y="201"/>
                  </a:lnTo>
                  <a:lnTo>
                    <a:pt x="56674" y="167"/>
                  </a:lnTo>
                  <a:lnTo>
                    <a:pt x="66114" y="134"/>
                  </a:lnTo>
                  <a:lnTo>
                    <a:pt x="75554" y="101"/>
                  </a:lnTo>
                  <a:lnTo>
                    <a:pt x="66114" y="34"/>
                  </a:lnTo>
                  <a:lnTo>
                    <a:pt x="56674" y="34"/>
                  </a:lnTo>
                  <a:lnTo>
                    <a:pt x="37760"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a:extLst>
                <a:ext uri="{FF2B5EF4-FFF2-40B4-BE49-F238E27FC236}">
                  <a16:creationId xmlns:a16="http://schemas.microsoft.com/office/drawing/2014/main" id="{FDE68F01-4CD5-65CB-6AF2-FE8DBC652F7B}"/>
                </a:ext>
              </a:extLst>
            </p:cNvPr>
            <p:cNvSpPr/>
            <p:nvPr/>
          </p:nvSpPr>
          <p:spPr>
            <a:xfrm>
              <a:off x="2157416" y="3336918"/>
              <a:ext cx="1615148" cy="4295"/>
            </a:xfrm>
            <a:custGeom>
              <a:avLst/>
              <a:gdLst/>
              <a:ahLst/>
              <a:cxnLst/>
              <a:rect l="l" t="t" r="r" b="b"/>
              <a:pathLst>
                <a:path w="75589" h="201" extrusionOk="0">
                  <a:moveTo>
                    <a:pt x="37794" y="0"/>
                  </a:moveTo>
                  <a:lnTo>
                    <a:pt x="18914" y="34"/>
                  </a:lnTo>
                  <a:lnTo>
                    <a:pt x="9474" y="67"/>
                  </a:lnTo>
                  <a:lnTo>
                    <a:pt x="1" y="101"/>
                  </a:lnTo>
                  <a:lnTo>
                    <a:pt x="9474" y="167"/>
                  </a:lnTo>
                  <a:lnTo>
                    <a:pt x="18914" y="167"/>
                  </a:lnTo>
                  <a:lnTo>
                    <a:pt x="37794" y="201"/>
                  </a:lnTo>
                  <a:lnTo>
                    <a:pt x="56675" y="167"/>
                  </a:lnTo>
                  <a:lnTo>
                    <a:pt x="66148" y="167"/>
                  </a:lnTo>
                  <a:lnTo>
                    <a:pt x="75588" y="101"/>
                  </a:lnTo>
                  <a:lnTo>
                    <a:pt x="66148" y="67"/>
                  </a:lnTo>
                  <a:lnTo>
                    <a:pt x="56675" y="34"/>
                  </a:lnTo>
                  <a:lnTo>
                    <a:pt x="37794"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a:extLst>
                <a:ext uri="{FF2B5EF4-FFF2-40B4-BE49-F238E27FC236}">
                  <a16:creationId xmlns:a16="http://schemas.microsoft.com/office/drawing/2014/main" id="{AE7CC5F9-053F-B3A3-39B5-40B7B8A6F7A8}"/>
                </a:ext>
              </a:extLst>
            </p:cNvPr>
            <p:cNvSpPr/>
            <p:nvPr/>
          </p:nvSpPr>
          <p:spPr>
            <a:xfrm>
              <a:off x="2149574" y="3403211"/>
              <a:ext cx="1614421" cy="4295"/>
            </a:xfrm>
            <a:custGeom>
              <a:avLst/>
              <a:gdLst/>
              <a:ahLst/>
              <a:cxnLst/>
              <a:rect l="l" t="t" r="r" b="b"/>
              <a:pathLst>
                <a:path w="75555" h="201" extrusionOk="0">
                  <a:moveTo>
                    <a:pt x="37795" y="1"/>
                  </a:moveTo>
                  <a:lnTo>
                    <a:pt x="18881" y="34"/>
                  </a:lnTo>
                  <a:lnTo>
                    <a:pt x="9441" y="34"/>
                  </a:lnTo>
                  <a:lnTo>
                    <a:pt x="1" y="101"/>
                  </a:lnTo>
                  <a:lnTo>
                    <a:pt x="9441" y="134"/>
                  </a:lnTo>
                  <a:lnTo>
                    <a:pt x="18881" y="167"/>
                  </a:lnTo>
                  <a:lnTo>
                    <a:pt x="37795" y="201"/>
                  </a:lnTo>
                  <a:lnTo>
                    <a:pt x="56675" y="167"/>
                  </a:lnTo>
                  <a:lnTo>
                    <a:pt x="66115" y="134"/>
                  </a:lnTo>
                  <a:lnTo>
                    <a:pt x="75555" y="101"/>
                  </a:lnTo>
                  <a:lnTo>
                    <a:pt x="66115" y="34"/>
                  </a:lnTo>
                  <a:lnTo>
                    <a:pt x="56675" y="34"/>
                  </a:lnTo>
                  <a:lnTo>
                    <a:pt x="37795"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a:extLst>
                <a:ext uri="{FF2B5EF4-FFF2-40B4-BE49-F238E27FC236}">
                  <a16:creationId xmlns:a16="http://schemas.microsoft.com/office/drawing/2014/main" id="{9E5B9C34-164F-249E-EE68-752F34177AEF}"/>
                </a:ext>
              </a:extLst>
            </p:cNvPr>
            <p:cNvSpPr/>
            <p:nvPr/>
          </p:nvSpPr>
          <p:spPr>
            <a:xfrm>
              <a:off x="2141731" y="3468798"/>
              <a:ext cx="1614421" cy="4295"/>
            </a:xfrm>
            <a:custGeom>
              <a:avLst/>
              <a:gdLst/>
              <a:ahLst/>
              <a:cxnLst/>
              <a:rect l="l" t="t" r="r" b="b"/>
              <a:pathLst>
                <a:path w="75555" h="201" extrusionOk="0">
                  <a:moveTo>
                    <a:pt x="37761" y="1"/>
                  </a:moveTo>
                  <a:lnTo>
                    <a:pt x="18881" y="34"/>
                  </a:lnTo>
                  <a:lnTo>
                    <a:pt x="9441" y="67"/>
                  </a:lnTo>
                  <a:lnTo>
                    <a:pt x="1" y="101"/>
                  </a:lnTo>
                  <a:lnTo>
                    <a:pt x="9441" y="167"/>
                  </a:lnTo>
                  <a:lnTo>
                    <a:pt x="18881" y="167"/>
                  </a:lnTo>
                  <a:lnTo>
                    <a:pt x="37761" y="201"/>
                  </a:lnTo>
                  <a:lnTo>
                    <a:pt x="56675" y="167"/>
                  </a:lnTo>
                  <a:lnTo>
                    <a:pt x="66115" y="167"/>
                  </a:lnTo>
                  <a:lnTo>
                    <a:pt x="75555" y="101"/>
                  </a:lnTo>
                  <a:lnTo>
                    <a:pt x="66115" y="67"/>
                  </a:lnTo>
                  <a:lnTo>
                    <a:pt x="56675" y="34"/>
                  </a:lnTo>
                  <a:lnTo>
                    <a:pt x="37761"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a:extLst>
                <a:ext uri="{FF2B5EF4-FFF2-40B4-BE49-F238E27FC236}">
                  <a16:creationId xmlns:a16="http://schemas.microsoft.com/office/drawing/2014/main" id="{DD188482-B77A-40BE-9D92-69120EE96C81}"/>
                </a:ext>
              </a:extLst>
            </p:cNvPr>
            <p:cNvSpPr/>
            <p:nvPr/>
          </p:nvSpPr>
          <p:spPr>
            <a:xfrm>
              <a:off x="2133184" y="3534385"/>
              <a:ext cx="1615127" cy="5001"/>
            </a:xfrm>
            <a:custGeom>
              <a:avLst/>
              <a:gdLst/>
              <a:ahLst/>
              <a:cxnLst/>
              <a:rect l="l" t="t" r="r" b="b"/>
              <a:pathLst>
                <a:path w="75588" h="234" extrusionOk="0">
                  <a:moveTo>
                    <a:pt x="37794" y="0"/>
                  </a:moveTo>
                  <a:lnTo>
                    <a:pt x="18914" y="34"/>
                  </a:lnTo>
                  <a:lnTo>
                    <a:pt x="9441" y="67"/>
                  </a:lnTo>
                  <a:lnTo>
                    <a:pt x="1" y="100"/>
                  </a:lnTo>
                  <a:lnTo>
                    <a:pt x="9441" y="167"/>
                  </a:lnTo>
                  <a:lnTo>
                    <a:pt x="18914" y="201"/>
                  </a:lnTo>
                  <a:lnTo>
                    <a:pt x="37794" y="234"/>
                  </a:lnTo>
                  <a:lnTo>
                    <a:pt x="56674" y="201"/>
                  </a:lnTo>
                  <a:lnTo>
                    <a:pt x="66148" y="167"/>
                  </a:lnTo>
                  <a:lnTo>
                    <a:pt x="75588" y="100"/>
                  </a:lnTo>
                  <a:lnTo>
                    <a:pt x="66148" y="67"/>
                  </a:lnTo>
                  <a:lnTo>
                    <a:pt x="56674" y="34"/>
                  </a:lnTo>
                  <a:lnTo>
                    <a:pt x="37794"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a:extLst>
                <a:ext uri="{FF2B5EF4-FFF2-40B4-BE49-F238E27FC236}">
                  <a16:creationId xmlns:a16="http://schemas.microsoft.com/office/drawing/2014/main" id="{DE3B15DA-CC3A-CB2C-BBC8-581BBCAE436B}"/>
                </a:ext>
              </a:extLst>
            </p:cNvPr>
            <p:cNvSpPr/>
            <p:nvPr/>
          </p:nvSpPr>
          <p:spPr>
            <a:xfrm>
              <a:off x="2125342" y="3600678"/>
              <a:ext cx="1614421" cy="4295"/>
            </a:xfrm>
            <a:custGeom>
              <a:avLst/>
              <a:gdLst/>
              <a:ahLst/>
              <a:cxnLst/>
              <a:rect l="l" t="t" r="r" b="b"/>
              <a:pathLst>
                <a:path w="75555" h="201" extrusionOk="0">
                  <a:moveTo>
                    <a:pt x="37794" y="1"/>
                  </a:moveTo>
                  <a:lnTo>
                    <a:pt x="18881" y="34"/>
                  </a:lnTo>
                  <a:lnTo>
                    <a:pt x="9441" y="34"/>
                  </a:lnTo>
                  <a:lnTo>
                    <a:pt x="1" y="101"/>
                  </a:lnTo>
                  <a:lnTo>
                    <a:pt x="9441" y="134"/>
                  </a:lnTo>
                  <a:lnTo>
                    <a:pt x="18881" y="167"/>
                  </a:lnTo>
                  <a:lnTo>
                    <a:pt x="37794" y="201"/>
                  </a:lnTo>
                  <a:lnTo>
                    <a:pt x="56675" y="167"/>
                  </a:lnTo>
                  <a:lnTo>
                    <a:pt x="66115" y="134"/>
                  </a:lnTo>
                  <a:lnTo>
                    <a:pt x="75555" y="101"/>
                  </a:lnTo>
                  <a:lnTo>
                    <a:pt x="66115" y="34"/>
                  </a:lnTo>
                  <a:lnTo>
                    <a:pt x="56675" y="34"/>
                  </a:lnTo>
                  <a:lnTo>
                    <a:pt x="37794"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a:extLst>
                <a:ext uri="{FF2B5EF4-FFF2-40B4-BE49-F238E27FC236}">
                  <a16:creationId xmlns:a16="http://schemas.microsoft.com/office/drawing/2014/main" id="{B435B800-A684-5002-9515-3ED40A4E9022}"/>
                </a:ext>
              </a:extLst>
            </p:cNvPr>
            <p:cNvSpPr/>
            <p:nvPr/>
          </p:nvSpPr>
          <p:spPr>
            <a:xfrm>
              <a:off x="2117500" y="3666265"/>
              <a:ext cx="1614421" cy="4295"/>
            </a:xfrm>
            <a:custGeom>
              <a:avLst/>
              <a:gdLst/>
              <a:ahLst/>
              <a:cxnLst/>
              <a:rect l="l" t="t" r="r" b="b"/>
              <a:pathLst>
                <a:path w="75555" h="201" extrusionOk="0">
                  <a:moveTo>
                    <a:pt x="37761" y="0"/>
                  </a:moveTo>
                  <a:lnTo>
                    <a:pt x="18881" y="34"/>
                  </a:lnTo>
                  <a:lnTo>
                    <a:pt x="9441" y="67"/>
                  </a:lnTo>
                  <a:lnTo>
                    <a:pt x="1" y="101"/>
                  </a:lnTo>
                  <a:lnTo>
                    <a:pt x="9441" y="167"/>
                  </a:lnTo>
                  <a:lnTo>
                    <a:pt x="18881" y="167"/>
                  </a:lnTo>
                  <a:lnTo>
                    <a:pt x="37761" y="201"/>
                  </a:lnTo>
                  <a:lnTo>
                    <a:pt x="56675" y="167"/>
                  </a:lnTo>
                  <a:lnTo>
                    <a:pt x="66115" y="167"/>
                  </a:lnTo>
                  <a:lnTo>
                    <a:pt x="75555" y="101"/>
                  </a:lnTo>
                  <a:lnTo>
                    <a:pt x="66115" y="67"/>
                  </a:lnTo>
                  <a:lnTo>
                    <a:pt x="56675" y="34"/>
                  </a:lnTo>
                  <a:lnTo>
                    <a:pt x="37761"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a:extLst>
                <a:ext uri="{FF2B5EF4-FFF2-40B4-BE49-F238E27FC236}">
                  <a16:creationId xmlns:a16="http://schemas.microsoft.com/office/drawing/2014/main" id="{FBD2A85E-ACF6-E9F9-E261-CBAD1C84E193}"/>
                </a:ext>
              </a:extLst>
            </p:cNvPr>
            <p:cNvSpPr/>
            <p:nvPr/>
          </p:nvSpPr>
          <p:spPr>
            <a:xfrm>
              <a:off x="2108952" y="3731852"/>
              <a:ext cx="1615127" cy="5001"/>
            </a:xfrm>
            <a:custGeom>
              <a:avLst/>
              <a:gdLst/>
              <a:ahLst/>
              <a:cxnLst/>
              <a:rect l="l" t="t" r="r" b="b"/>
              <a:pathLst>
                <a:path w="75588" h="234" extrusionOk="0">
                  <a:moveTo>
                    <a:pt x="37794" y="0"/>
                  </a:moveTo>
                  <a:lnTo>
                    <a:pt x="18914" y="67"/>
                  </a:lnTo>
                  <a:lnTo>
                    <a:pt x="9441" y="67"/>
                  </a:lnTo>
                  <a:lnTo>
                    <a:pt x="1" y="134"/>
                  </a:lnTo>
                  <a:lnTo>
                    <a:pt x="9441" y="167"/>
                  </a:lnTo>
                  <a:lnTo>
                    <a:pt x="18914" y="200"/>
                  </a:lnTo>
                  <a:lnTo>
                    <a:pt x="37794" y="234"/>
                  </a:lnTo>
                  <a:lnTo>
                    <a:pt x="56674" y="200"/>
                  </a:lnTo>
                  <a:lnTo>
                    <a:pt x="66148" y="167"/>
                  </a:lnTo>
                  <a:lnTo>
                    <a:pt x="75588" y="134"/>
                  </a:lnTo>
                  <a:lnTo>
                    <a:pt x="66148" y="67"/>
                  </a:lnTo>
                  <a:lnTo>
                    <a:pt x="56674" y="67"/>
                  </a:lnTo>
                  <a:lnTo>
                    <a:pt x="37794"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a:extLst>
                <a:ext uri="{FF2B5EF4-FFF2-40B4-BE49-F238E27FC236}">
                  <a16:creationId xmlns:a16="http://schemas.microsoft.com/office/drawing/2014/main" id="{3E9E0CF7-46B1-BC88-3DFF-F14A241CB804}"/>
                </a:ext>
              </a:extLst>
            </p:cNvPr>
            <p:cNvSpPr/>
            <p:nvPr/>
          </p:nvSpPr>
          <p:spPr>
            <a:xfrm>
              <a:off x="2101110" y="3798144"/>
              <a:ext cx="1614421" cy="4295"/>
            </a:xfrm>
            <a:custGeom>
              <a:avLst/>
              <a:gdLst/>
              <a:ahLst/>
              <a:cxnLst/>
              <a:rect l="l" t="t" r="r" b="b"/>
              <a:pathLst>
                <a:path w="75555" h="201" extrusionOk="0">
                  <a:moveTo>
                    <a:pt x="37794" y="1"/>
                  </a:moveTo>
                  <a:lnTo>
                    <a:pt x="18881" y="34"/>
                  </a:lnTo>
                  <a:lnTo>
                    <a:pt x="9441" y="34"/>
                  </a:lnTo>
                  <a:lnTo>
                    <a:pt x="1" y="101"/>
                  </a:lnTo>
                  <a:lnTo>
                    <a:pt x="9441" y="134"/>
                  </a:lnTo>
                  <a:lnTo>
                    <a:pt x="18881" y="167"/>
                  </a:lnTo>
                  <a:lnTo>
                    <a:pt x="37794" y="201"/>
                  </a:lnTo>
                  <a:lnTo>
                    <a:pt x="56674" y="167"/>
                  </a:lnTo>
                  <a:lnTo>
                    <a:pt x="66114" y="167"/>
                  </a:lnTo>
                  <a:lnTo>
                    <a:pt x="75555" y="101"/>
                  </a:lnTo>
                  <a:lnTo>
                    <a:pt x="66114" y="34"/>
                  </a:lnTo>
                  <a:lnTo>
                    <a:pt x="56674" y="34"/>
                  </a:lnTo>
                  <a:lnTo>
                    <a:pt x="37794"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a:extLst>
                <a:ext uri="{FF2B5EF4-FFF2-40B4-BE49-F238E27FC236}">
                  <a16:creationId xmlns:a16="http://schemas.microsoft.com/office/drawing/2014/main" id="{FC35FDA8-45B0-5F52-EEAA-F908403631F1}"/>
                </a:ext>
              </a:extLst>
            </p:cNvPr>
            <p:cNvSpPr/>
            <p:nvPr/>
          </p:nvSpPr>
          <p:spPr>
            <a:xfrm>
              <a:off x="2427631" y="3331180"/>
              <a:ext cx="188889" cy="538225"/>
            </a:xfrm>
            <a:custGeom>
              <a:avLst/>
              <a:gdLst/>
              <a:ahLst/>
              <a:cxnLst/>
              <a:rect l="l" t="t" r="r" b="b"/>
              <a:pathLst>
                <a:path w="8840" h="25186" extrusionOk="0">
                  <a:moveTo>
                    <a:pt x="3103" y="1"/>
                  </a:moveTo>
                  <a:lnTo>
                    <a:pt x="0" y="25185"/>
                  </a:lnTo>
                  <a:lnTo>
                    <a:pt x="5738" y="25185"/>
                  </a:lnTo>
                  <a:lnTo>
                    <a:pt x="8840"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a:extLst>
                <a:ext uri="{FF2B5EF4-FFF2-40B4-BE49-F238E27FC236}">
                  <a16:creationId xmlns:a16="http://schemas.microsoft.com/office/drawing/2014/main" id="{E6F688C6-9337-D935-1C58-9862F18D088B}"/>
                </a:ext>
              </a:extLst>
            </p:cNvPr>
            <p:cNvSpPr/>
            <p:nvPr/>
          </p:nvSpPr>
          <p:spPr>
            <a:xfrm>
              <a:off x="2489587" y="3207881"/>
              <a:ext cx="204572" cy="669394"/>
            </a:xfrm>
            <a:custGeom>
              <a:avLst/>
              <a:gdLst/>
              <a:ahLst/>
              <a:cxnLst/>
              <a:rect l="l" t="t" r="r" b="b"/>
              <a:pathLst>
                <a:path w="9574" h="31324" extrusionOk="0">
                  <a:moveTo>
                    <a:pt x="3836" y="1"/>
                  </a:moveTo>
                  <a:lnTo>
                    <a:pt x="0" y="31323"/>
                  </a:lnTo>
                  <a:lnTo>
                    <a:pt x="5738" y="31323"/>
                  </a:lnTo>
                  <a:lnTo>
                    <a:pt x="9574"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a:extLst>
                <a:ext uri="{FF2B5EF4-FFF2-40B4-BE49-F238E27FC236}">
                  <a16:creationId xmlns:a16="http://schemas.microsoft.com/office/drawing/2014/main" id="{A197892D-0C06-EDDB-E58B-7313DF5C6371}"/>
                </a:ext>
              </a:extLst>
            </p:cNvPr>
            <p:cNvSpPr/>
            <p:nvPr/>
          </p:nvSpPr>
          <p:spPr>
            <a:xfrm>
              <a:off x="2716968" y="3275605"/>
              <a:ext cx="196025" cy="601672"/>
            </a:xfrm>
            <a:custGeom>
              <a:avLst/>
              <a:gdLst/>
              <a:ahLst/>
              <a:cxnLst/>
              <a:rect l="l" t="t" r="r" b="b"/>
              <a:pathLst>
                <a:path w="9174" h="28155" extrusionOk="0">
                  <a:moveTo>
                    <a:pt x="3436" y="1"/>
                  </a:moveTo>
                  <a:lnTo>
                    <a:pt x="0" y="28154"/>
                  </a:lnTo>
                  <a:lnTo>
                    <a:pt x="5704" y="28154"/>
                  </a:lnTo>
                  <a:lnTo>
                    <a:pt x="9173"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a:extLst>
                <a:ext uri="{FF2B5EF4-FFF2-40B4-BE49-F238E27FC236}">
                  <a16:creationId xmlns:a16="http://schemas.microsoft.com/office/drawing/2014/main" id="{1B1D7E24-B695-CD6E-CF3F-BE88D9B7AD3D}"/>
                </a:ext>
              </a:extLst>
            </p:cNvPr>
            <p:cNvSpPr/>
            <p:nvPr/>
          </p:nvSpPr>
          <p:spPr>
            <a:xfrm>
              <a:off x="2943623" y="3076001"/>
              <a:ext cx="220983" cy="801268"/>
            </a:xfrm>
            <a:custGeom>
              <a:avLst/>
              <a:gdLst/>
              <a:ahLst/>
              <a:cxnLst/>
              <a:rect l="l" t="t" r="r" b="b"/>
              <a:pathLst>
                <a:path w="10342" h="37495" extrusionOk="0">
                  <a:moveTo>
                    <a:pt x="4604" y="1"/>
                  </a:moveTo>
                  <a:lnTo>
                    <a:pt x="1" y="37494"/>
                  </a:lnTo>
                  <a:lnTo>
                    <a:pt x="5738" y="37494"/>
                  </a:lnTo>
                  <a:lnTo>
                    <a:pt x="10341"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a:extLst>
                <a:ext uri="{FF2B5EF4-FFF2-40B4-BE49-F238E27FC236}">
                  <a16:creationId xmlns:a16="http://schemas.microsoft.com/office/drawing/2014/main" id="{F1FF7597-CA7E-B68E-6BBB-DF2577786B30}"/>
                </a:ext>
              </a:extLst>
            </p:cNvPr>
            <p:cNvSpPr/>
            <p:nvPr/>
          </p:nvSpPr>
          <p:spPr>
            <a:xfrm>
              <a:off x="3171004" y="3182941"/>
              <a:ext cx="207436" cy="694333"/>
            </a:xfrm>
            <a:custGeom>
              <a:avLst/>
              <a:gdLst/>
              <a:ahLst/>
              <a:cxnLst/>
              <a:rect l="l" t="t" r="r" b="b"/>
              <a:pathLst>
                <a:path w="9708" h="32491" extrusionOk="0">
                  <a:moveTo>
                    <a:pt x="4004" y="0"/>
                  </a:moveTo>
                  <a:lnTo>
                    <a:pt x="1" y="32490"/>
                  </a:lnTo>
                  <a:lnTo>
                    <a:pt x="5738" y="32490"/>
                  </a:lnTo>
                  <a:lnTo>
                    <a:pt x="9708" y="0"/>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a:extLst>
                <a:ext uri="{FF2B5EF4-FFF2-40B4-BE49-F238E27FC236}">
                  <a16:creationId xmlns:a16="http://schemas.microsoft.com/office/drawing/2014/main" id="{F357B1B3-40C5-7080-F23E-1991574714C1}"/>
                </a:ext>
              </a:extLst>
            </p:cNvPr>
            <p:cNvSpPr/>
            <p:nvPr/>
          </p:nvSpPr>
          <p:spPr>
            <a:xfrm>
              <a:off x="3398385" y="2944121"/>
              <a:ext cx="236666" cy="933142"/>
            </a:xfrm>
            <a:custGeom>
              <a:avLst/>
              <a:gdLst/>
              <a:ahLst/>
              <a:cxnLst/>
              <a:rect l="l" t="t" r="r" b="b"/>
              <a:pathLst>
                <a:path w="11076" h="43666" extrusionOk="0">
                  <a:moveTo>
                    <a:pt x="5338" y="1"/>
                  </a:moveTo>
                  <a:lnTo>
                    <a:pt x="1" y="43665"/>
                  </a:lnTo>
                  <a:lnTo>
                    <a:pt x="5738" y="43665"/>
                  </a:lnTo>
                  <a:lnTo>
                    <a:pt x="11075"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a:extLst>
                <a:ext uri="{FF2B5EF4-FFF2-40B4-BE49-F238E27FC236}">
                  <a16:creationId xmlns:a16="http://schemas.microsoft.com/office/drawing/2014/main" id="{D6FEF78B-521C-AC9A-2951-15DE6B34D7F1}"/>
                </a:ext>
              </a:extLst>
            </p:cNvPr>
            <p:cNvSpPr/>
            <p:nvPr/>
          </p:nvSpPr>
          <p:spPr>
            <a:xfrm>
              <a:off x="2126068" y="2832202"/>
              <a:ext cx="1579486" cy="1054310"/>
            </a:xfrm>
            <a:custGeom>
              <a:avLst/>
              <a:gdLst/>
              <a:ahLst/>
              <a:cxnLst/>
              <a:rect l="l" t="t" r="r" b="b"/>
              <a:pathLst>
                <a:path w="73920" h="49336" extrusionOk="0">
                  <a:moveTo>
                    <a:pt x="6438" y="1"/>
                  </a:moveTo>
                  <a:lnTo>
                    <a:pt x="4770" y="12243"/>
                  </a:lnTo>
                  <a:cubicBezTo>
                    <a:pt x="4203" y="16312"/>
                    <a:pt x="3703" y="20382"/>
                    <a:pt x="3169" y="24451"/>
                  </a:cubicBezTo>
                  <a:lnTo>
                    <a:pt x="1568" y="36693"/>
                  </a:lnTo>
                  <a:lnTo>
                    <a:pt x="33" y="48902"/>
                  </a:lnTo>
                  <a:lnTo>
                    <a:pt x="0" y="49336"/>
                  </a:lnTo>
                  <a:lnTo>
                    <a:pt x="18814" y="49336"/>
                  </a:lnTo>
                  <a:lnTo>
                    <a:pt x="37193" y="49269"/>
                  </a:lnTo>
                  <a:lnTo>
                    <a:pt x="55573" y="49136"/>
                  </a:lnTo>
                  <a:lnTo>
                    <a:pt x="64746" y="49036"/>
                  </a:lnTo>
                  <a:lnTo>
                    <a:pt x="73920" y="48936"/>
                  </a:lnTo>
                  <a:lnTo>
                    <a:pt x="64746" y="48802"/>
                  </a:lnTo>
                  <a:lnTo>
                    <a:pt x="55573" y="48702"/>
                  </a:lnTo>
                  <a:lnTo>
                    <a:pt x="37193" y="48569"/>
                  </a:lnTo>
                  <a:lnTo>
                    <a:pt x="18814" y="48535"/>
                  </a:lnTo>
                  <a:cubicBezTo>
                    <a:pt x="16768" y="48513"/>
                    <a:pt x="14725" y="48506"/>
                    <a:pt x="12684" y="48506"/>
                  </a:cubicBezTo>
                  <a:cubicBezTo>
                    <a:pt x="8752" y="48506"/>
                    <a:pt x="4823" y="48533"/>
                    <a:pt x="882" y="48535"/>
                  </a:cubicBezTo>
                  <a:lnTo>
                    <a:pt x="882" y="48535"/>
                  </a:lnTo>
                  <a:lnTo>
                    <a:pt x="2302" y="36727"/>
                  </a:lnTo>
                  <a:lnTo>
                    <a:pt x="3703" y="24485"/>
                  </a:lnTo>
                  <a:cubicBezTo>
                    <a:pt x="4170" y="20382"/>
                    <a:pt x="4670" y="16312"/>
                    <a:pt x="5104" y="12243"/>
                  </a:cubicBezTo>
                  <a:lnTo>
                    <a:pt x="6438"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a:extLst>
                <a:ext uri="{FF2B5EF4-FFF2-40B4-BE49-F238E27FC236}">
                  <a16:creationId xmlns:a16="http://schemas.microsoft.com/office/drawing/2014/main" id="{60FD1D16-569F-E2A0-3FD1-005DB4C86B10}"/>
                </a:ext>
              </a:extLst>
            </p:cNvPr>
            <p:cNvSpPr/>
            <p:nvPr/>
          </p:nvSpPr>
          <p:spPr>
            <a:xfrm>
              <a:off x="2419789" y="3924286"/>
              <a:ext cx="124038" cy="11433"/>
            </a:xfrm>
            <a:custGeom>
              <a:avLst/>
              <a:gdLst/>
              <a:ahLst/>
              <a:cxnLst/>
              <a:rect l="l" t="t" r="r" b="b"/>
              <a:pathLst>
                <a:path w="5805" h="535" extrusionOk="0">
                  <a:moveTo>
                    <a:pt x="67" y="1"/>
                  </a:moveTo>
                  <a:lnTo>
                    <a:pt x="0" y="534"/>
                  </a:lnTo>
                  <a:lnTo>
                    <a:pt x="5738" y="534"/>
                  </a:lnTo>
                  <a:lnTo>
                    <a:pt x="5805"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a:extLst>
                <a:ext uri="{FF2B5EF4-FFF2-40B4-BE49-F238E27FC236}">
                  <a16:creationId xmlns:a16="http://schemas.microsoft.com/office/drawing/2014/main" id="{D66C7F10-F47A-2777-B83A-30A787F7525F}"/>
                </a:ext>
              </a:extLst>
            </p:cNvPr>
            <p:cNvSpPr/>
            <p:nvPr/>
          </p:nvSpPr>
          <p:spPr>
            <a:xfrm>
              <a:off x="2647170" y="3924286"/>
              <a:ext cx="123333" cy="11433"/>
            </a:xfrm>
            <a:custGeom>
              <a:avLst/>
              <a:gdLst/>
              <a:ahLst/>
              <a:cxnLst/>
              <a:rect l="l" t="t" r="r" b="b"/>
              <a:pathLst>
                <a:path w="5772" h="535" extrusionOk="0">
                  <a:moveTo>
                    <a:pt x="34" y="1"/>
                  </a:moveTo>
                  <a:lnTo>
                    <a:pt x="0" y="534"/>
                  </a:lnTo>
                  <a:lnTo>
                    <a:pt x="5704" y="534"/>
                  </a:lnTo>
                  <a:lnTo>
                    <a:pt x="5771"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a:extLst>
                <a:ext uri="{FF2B5EF4-FFF2-40B4-BE49-F238E27FC236}">
                  <a16:creationId xmlns:a16="http://schemas.microsoft.com/office/drawing/2014/main" id="{DF051CD5-3FED-31E3-F519-EF7F57A3F3AD}"/>
                </a:ext>
              </a:extLst>
            </p:cNvPr>
            <p:cNvSpPr/>
            <p:nvPr/>
          </p:nvSpPr>
          <p:spPr>
            <a:xfrm>
              <a:off x="2873825" y="3924286"/>
              <a:ext cx="124060" cy="11433"/>
            </a:xfrm>
            <a:custGeom>
              <a:avLst/>
              <a:gdLst/>
              <a:ahLst/>
              <a:cxnLst/>
              <a:rect l="l" t="t" r="r" b="b"/>
              <a:pathLst>
                <a:path w="5806" h="535" extrusionOk="0">
                  <a:moveTo>
                    <a:pt x="68" y="1"/>
                  </a:moveTo>
                  <a:lnTo>
                    <a:pt x="1" y="534"/>
                  </a:lnTo>
                  <a:lnTo>
                    <a:pt x="5738" y="534"/>
                  </a:lnTo>
                  <a:lnTo>
                    <a:pt x="5805"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a:extLst>
                <a:ext uri="{FF2B5EF4-FFF2-40B4-BE49-F238E27FC236}">
                  <a16:creationId xmlns:a16="http://schemas.microsoft.com/office/drawing/2014/main" id="{10BC07C5-0781-11BA-3CF4-B2B2931C2A53}"/>
                </a:ext>
              </a:extLst>
            </p:cNvPr>
            <p:cNvSpPr/>
            <p:nvPr/>
          </p:nvSpPr>
          <p:spPr>
            <a:xfrm>
              <a:off x="3101206" y="3924286"/>
              <a:ext cx="124038" cy="11433"/>
            </a:xfrm>
            <a:custGeom>
              <a:avLst/>
              <a:gdLst/>
              <a:ahLst/>
              <a:cxnLst/>
              <a:rect l="l" t="t" r="r" b="b"/>
              <a:pathLst>
                <a:path w="5805" h="535" extrusionOk="0">
                  <a:moveTo>
                    <a:pt x="68" y="1"/>
                  </a:moveTo>
                  <a:lnTo>
                    <a:pt x="1" y="534"/>
                  </a:lnTo>
                  <a:lnTo>
                    <a:pt x="5738" y="534"/>
                  </a:lnTo>
                  <a:lnTo>
                    <a:pt x="5805"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a:extLst>
                <a:ext uri="{FF2B5EF4-FFF2-40B4-BE49-F238E27FC236}">
                  <a16:creationId xmlns:a16="http://schemas.microsoft.com/office/drawing/2014/main" id="{7AE37D21-E047-F5ED-A8BE-9EE93FA26F6A}"/>
                </a:ext>
              </a:extLst>
            </p:cNvPr>
            <p:cNvSpPr/>
            <p:nvPr/>
          </p:nvSpPr>
          <p:spPr>
            <a:xfrm>
              <a:off x="3163162" y="3932161"/>
              <a:ext cx="123333" cy="11433"/>
            </a:xfrm>
            <a:custGeom>
              <a:avLst/>
              <a:gdLst/>
              <a:ahLst/>
              <a:cxnLst/>
              <a:rect l="l" t="t" r="r" b="b"/>
              <a:pathLst>
                <a:path w="5772" h="535" extrusionOk="0">
                  <a:moveTo>
                    <a:pt x="67" y="1"/>
                  </a:moveTo>
                  <a:lnTo>
                    <a:pt x="1" y="534"/>
                  </a:lnTo>
                  <a:lnTo>
                    <a:pt x="5705" y="534"/>
                  </a:lnTo>
                  <a:lnTo>
                    <a:pt x="5772"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a:extLst>
                <a:ext uri="{FF2B5EF4-FFF2-40B4-BE49-F238E27FC236}">
                  <a16:creationId xmlns:a16="http://schemas.microsoft.com/office/drawing/2014/main" id="{C4718E62-F5BE-E421-8C8B-F39B2C49FDB5}"/>
                </a:ext>
              </a:extLst>
            </p:cNvPr>
            <p:cNvSpPr/>
            <p:nvPr/>
          </p:nvSpPr>
          <p:spPr>
            <a:xfrm>
              <a:off x="3389838" y="3932161"/>
              <a:ext cx="124038" cy="11433"/>
            </a:xfrm>
            <a:custGeom>
              <a:avLst/>
              <a:gdLst/>
              <a:ahLst/>
              <a:cxnLst/>
              <a:rect l="l" t="t" r="r" b="b"/>
              <a:pathLst>
                <a:path w="5805" h="535" extrusionOk="0">
                  <a:moveTo>
                    <a:pt x="67" y="1"/>
                  </a:moveTo>
                  <a:lnTo>
                    <a:pt x="0" y="534"/>
                  </a:lnTo>
                  <a:lnTo>
                    <a:pt x="5738" y="534"/>
                  </a:lnTo>
                  <a:lnTo>
                    <a:pt x="5804"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a:extLst>
                <a:ext uri="{FF2B5EF4-FFF2-40B4-BE49-F238E27FC236}">
                  <a16:creationId xmlns:a16="http://schemas.microsoft.com/office/drawing/2014/main" id="{2E17A006-17E7-76D7-0AF4-360EFF6D9BD3}"/>
                </a:ext>
              </a:extLst>
            </p:cNvPr>
            <p:cNvSpPr/>
            <p:nvPr/>
          </p:nvSpPr>
          <p:spPr>
            <a:xfrm>
              <a:off x="2045510" y="2744517"/>
              <a:ext cx="1978652" cy="62764"/>
            </a:xfrm>
            <a:custGeom>
              <a:avLst/>
              <a:gdLst/>
              <a:ahLst/>
              <a:cxnLst/>
              <a:rect l="l" t="t" r="r" b="b"/>
              <a:pathLst>
                <a:path w="92601" h="2937" extrusionOk="0">
                  <a:moveTo>
                    <a:pt x="334" y="1"/>
                  </a:moveTo>
                  <a:lnTo>
                    <a:pt x="1" y="2936"/>
                  </a:lnTo>
                  <a:lnTo>
                    <a:pt x="92267" y="2936"/>
                  </a:lnTo>
                  <a:lnTo>
                    <a:pt x="926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a:extLst>
                <a:ext uri="{FF2B5EF4-FFF2-40B4-BE49-F238E27FC236}">
                  <a16:creationId xmlns:a16="http://schemas.microsoft.com/office/drawing/2014/main" id="{1080DC17-1C6E-DC93-1048-F7F7998F27DC}"/>
                </a:ext>
              </a:extLst>
            </p:cNvPr>
            <p:cNvSpPr/>
            <p:nvPr/>
          </p:nvSpPr>
          <p:spPr>
            <a:xfrm>
              <a:off x="2237303" y="2752329"/>
              <a:ext cx="34252" cy="31393"/>
            </a:xfrm>
            <a:custGeom>
              <a:avLst/>
              <a:gdLst/>
              <a:ahLst/>
              <a:cxnLst/>
              <a:rect l="l" t="t" r="r" b="b"/>
              <a:pathLst>
                <a:path w="1603" h="1469" extrusionOk="0">
                  <a:moveTo>
                    <a:pt x="902" y="0"/>
                  </a:moveTo>
                  <a:cubicBezTo>
                    <a:pt x="468" y="0"/>
                    <a:pt x="134" y="301"/>
                    <a:pt x="68" y="734"/>
                  </a:cubicBezTo>
                  <a:cubicBezTo>
                    <a:pt x="1" y="1135"/>
                    <a:pt x="301" y="1468"/>
                    <a:pt x="701" y="1468"/>
                  </a:cubicBezTo>
                  <a:cubicBezTo>
                    <a:pt x="1135" y="1468"/>
                    <a:pt x="1469" y="1135"/>
                    <a:pt x="1535" y="734"/>
                  </a:cubicBezTo>
                  <a:cubicBezTo>
                    <a:pt x="1602" y="334"/>
                    <a:pt x="1302" y="0"/>
                    <a:pt x="902"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a:extLst>
                <a:ext uri="{FF2B5EF4-FFF2-40B4-BE49-F238E27FC236}">
                  <a16:creationId xmlns:a16="http://schemas.microsoft.com/office/drawing/2014/main" id="{5BD32771-86B9-1E67-3F46-7D90A8514C4C}"/>
                </a:ext>
              </a:extLst>
            </p:cNvPr>
            <p:cNvSpPr/>
            <p:nvPr/>
          </p:nvSpPr>
          <p:spPr>
            <a:xfrm>
              <a:off x="2301472" y="2752329"/>
              <a:ext cx="33504" cy="31393"/>
            </a:xfrm>
            <a:custGeom>
              <a:avLst/>
              <a:gdLst/>
              <a:ahLst/>
              <a:cxnLst/>
              <a:rect l="l" t="t" r="r" b="b"/>
              <a:pathLst>
                <a:path w="1568" h="1469" extrusionOk="0">
                  <a:moveTo>
                    <a:pt x="867" y="0"/>
                  </a:moveTo>
                  <a:cubicBezTo>
                    <a:pt x="467" y="0"/>
                    <a:pt x="100" y="301"/>
                    <a:pt x="33" y="734"/>
                  </a:cubicBezTo>
                  <a:cubicBezTo>
                    <a:pt x="0" y="1135"/>
                    <a:pt x="300" y="1468"/>
                    <a:pt x="701" y="1468"/>
                  </a:cubicBezTo>
                  <a:cubicBezTo>
                    <a:pt x="1101" y="1435"/>
                    <a:pt x="1434" y="1135"/>
                    <a:pt x="1501" y="734"/>
                  </a:cubicBezTo>
                  <a:cubicBezTo>
                    <a:pt x="1568" y="334"/>
                    <a:pt x="1268" y="0"/>
                    <a:pt x="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a:extLst>
                <a:ext uri="{FF2B5EF4-FFF2-40B4-BE49-F238E27FC236}">
                  <a16:creationId xmlns:a16="http://schemas.microsoft.com/office/drawing/2014/main" id="{52555F18-125D-3415-F74A-68F49AD0FD8A}"/>
                </a:ext>
              </a:extLst>
            </p:cNvPr>
            <p:cNvSpPr/>
            <p:nvPr/>
          </p:nvSpPr>
          <p:spPr>
            <a:xfrm>
              <a:off x="2364189" y="2752329"/>
              <a:ext cx="34231" cy="31393"/>
            </a:xfrm>
            <a:custGeom>
              <a:avLst/>
              <a:gdLst/>
              <a:ahLst/>
              <a:cxnLst/>
              <a:rect l="l" t="t" r="r" b="b"/>
              <a:pathLst>
                <a:path w="1602" h="1469" extrusionOk="0">
                  <a:moveTo>
                    <a:pt x="901" y="0"/>
                  </a:moveTo>
                  <a:cubicBezTo>
                    <a:pt x="468" y="0"/>
                    <a:pt x="101" y="301"/>
                    <a:pt x="67" y="734"/>
                  </a:cubicBezTo>
                  <a:cubicBezTo>
                    <a:pt x="1" y="1101"/>
                    <a:pt x="301" y="1468"/>
                    <a:pt x="701" y="1468"/>
                  </a:cubicBezTo>
                  <a:cubicBezTo>
                    <a:pt x="1101" y="1468"/>
                    <a:pt x="1468" y="1135"/>
                    <a:pt x="1535" y="734"/>
                  </a:cubicBezTo>
                  <a:cubicBezTo>
                    <a:pt x="1602" y="334"/>
                    <a:pt x="1268" y="0"/>
                    <a:pt x="901"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a:extLst>
                <a:ext uri="{FF2B5EF4-FFF2-40B4-BE49-F238E27FC236}">
                  <a16:creationId xmlns:a16="http://schemas.microsoft.com/office/drawing/2014/main" id="{03CBB1CE-3BB8-090B-779A-598C5C108EF6}"/>
                </a:ext>
              </a:extLst>
            </p:cNvPr>
            <p:cNvSpPr/>
            <p:nvPr/>
          </p:nvSpPr>
          <p:spPr>
            <a:xfrm>
              <a:off x="1784486" y="2063695"/>
              <a:ext cx="410769" cy="1065893"/>
            </a:xfrm>
            <a:custGeom>
              <a:avLst/>
              <a:gdLst/>
              <a:ahLst/>
              <a:cxnLst/>
              <a:rect l="l" t="t" r="r" b="b"/>
              <a:pathLst>
                <a:path w="19224" h="49878" extrusionOk="0">
                  <a:moveTo>
                    <a:pt x="15888" y="0"/>
                  </a:moveTo>
                  <a:cubicBezTo>
                    <a:pt x="15521" y="0"/>
                    <a:pt x="1545" y="6438"/>
                    <a:pt x="744" y="22316"/>
                  </a:cubicBezTo>
                  <a:cubicBezTo>
                    <a:pt x="1" y="36442"/>
                    <a:pt x="9437" y="49878"/>
                    <a:pt x="11206" y="49878"/>
                  </a:cubicBezTo>
                  <a:cubicBezTo>
                    <a:pt x="11263" y="49878"/>
                    <a:pt x="11311" y="49864"/>
                    <a:pt x="11352" y="49836"/>
                  </a:cubicBezTo>
                  <a:cubicBezTo>
                    <a:pt x="12953" y="48702"/>
                    <a:pt x="10251" y="39629"/>
                    <a:pt x="13320" y="29221"/>
                  </a:cubicBezTo>
                  <a:cubicBezTo>
                    <a:pt x="14420" y="25552"/>
                    <a:pt x="19224" y="22283"/>
                    <a:pt x="19224" y="22283"/>
                  </a:cubicBezTo>
                  <a:lnTo>
                    <a:pt x="15888" y="0"/>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a:extLst>
                <a:ext uri="{FF2B5EF4-FFF2-40B4-BE49-F238E27FC236}">
                  <a16:creationId xmlns:a16="http://schemas.microsoft.com/office/drawing/2014/main" id="{E1C5D77B-8E24-EB80-A153-BA1C0146F538}"/>
                </a:ext>
              </a:extLst>
            </p:cNvPr>
            <p:cNvSpPr/>
            <p:nvPr/>
          </p:nvSpPr>
          <p:spPr>
            <a:xfrm>
              <a:off x="1933658" y="2063695"/>
              <a:ext cx="262329" cy="549615"/>
            </a:xfrm>
            <a:custGeom>
              <a:avLst/>
              <a:gdLst/>
              <a:ahLst/>
              <a:cxnLst/>
              <a:rect l="l" t="t" r="r" b="b"/>
              <a:pathLst>
                <a:path w="12277" h="25719" extrusionOk="0">
                  <a:moveTo>
                    <a:pt x="8907" y="0"/>
                  </a:moveTo>
                  <a:cubicBezTo>
                    <a:pt x="8707" y="0"/>
                    <a:pt x="4070" y="2102"/>
                    <a:pt x="1" y="6839"/>
                  </a:cubicBezTo>
                  <a:cubicBezTo>
                    <a:pt x="2503" y="12443"/>
                    <a:pt x="6372" y="21082"/>
                    <a:pt x="8440" y="25719"/>
                  </a:cubicBezTo>
                  <a:cubicBezTo>
                    <a:pt x="9574" y="24418"/>
                    <a:pt x="10842" y="23250"/>
                    <a:pt x="12276" y="22283"/>
                  </a:cubicBezTo>
                  <a:lnTo>
                    <a:pt x="890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a:extLst>
                <a:ext uri="{FF2B5EF4-FFF2-40B4-BE49-F238E27FC236}">
                  <a16:creationId xmlns:a16="http://schemas.microsoft.com/office/drawing/2014/main" id="{FA4CE7A4-81FF-CB9C-AF7A-CDE988B9342F}"/>
                </a:ext>
              </a:extLst>
            </p:cNvPr>
            <p:cNvSpPr/>
            <p:nvPr/>
          </p:nvSpPr>
          <p:spPr>
            <a:xfrm>
              <a:off x="2810403" y="2064400"/>
              <a:ext cx="410769" cy="1065252"/>
            </a:xfrm>
            <a:custGeom>
              <a:avLst/>
              <a:gdLst/>
              <a:ahLst/>
              <a:cxnLst/>
              <a:rect l="l" t="t" r="r" b="b"/>
              <a:pathLst>
                <a:path w="19224" h="49848" extrusionOk="0">
                  <a:moveTo>
                    <a:pt x="3369" y="1"/>
                  </a:moveTo>
                  <a:lnTo>
                    <a:pt x="0" y="22250"/>
                  </a:lnTo>
                  <a:cubicBezTo>
                    <a:pt x="0" y="22250"/>
                    <a:pt x="4804" y="25519"/>
                    <a:pt x="5871" y="29222"/>
                  </a:cubicBezTo>
                  <a:cubicBezTo>
                    <a:pt x="8973" y="39629"/>
                    <a:pt x="6238" y="48702"/>
                    <a:pt x="7839" y="49803"/>
                  </a:cubicBezTo>
                  <a:cubicBezTo>
                    <a:pt x="7881" y="49833"/>
                    <a:pt x="7932" y="49848"/>
                    <a:pt x="7991" y="49848"/>
                  </a:cubicBezTo>
                  <a:cubicBezTo>
                    <a:pt x="9779" y="49848"/>
                    <a:pt x="19224" y="36457"/>
                    <a:pt x="18513" y="22317"/>
                  </a:cubicBezTo>
                  <a:cubicBezTo>
                    <a:pt x="17713" y="6472"/>
                    <a:pt x="3736" y="1"/>
                    <a:pt x="3369"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a:extLst>
                <a:ext uri="{FF2B5EF4-FFF2-40B4-BE49-F238E27FC236}">
                  <a16:creationId xmlns:a16="http://schemas.microsoft.com/office/drawing/2014/main" id="{64013957-EB7F-C2FF-6DEE-89A25870590B}"/>
                </a:ext>
              </a:extLst>
            </p:cNvPr>
            <p:cNvSpPr/>
            <p:nvPr/>
          </p:nvSpPr>
          <p:spPr>
            <a:xfrm>
              <a:off x="2810403" y="2064400"/>
              <a:ext cx="263739" cy="551047"/>
            </a:xfrm>
            <a:custGeom>
              <a:avLst/>
              <a:gdLst/>
              <a:ahLst/>
              <a:cxnLst/>
              <a:rect l="l" t="t" r="r" b="b"/>
              <a:pathLst>
                <a:path w="12343" h="25786" extrusionOk="0">
                  <a:moveTo>
                    <a:pt x="3369" y="1"/>
                  </a:moveTo>
                  <a:lnTo>
                    <a:pt x="0" y="22250"/>
                  </a:lnTo>
                  <a:cubicBezTo>
                    <a:pt x="1434" y="23284"/>
                    <a:pt x="2735" y="24452"/>
                    <a:pt x="3870" y="25786"/>
                  </a:cubicBezTo>
                  <a:cubicBezTo>
                    <a:pt x="5938" y="21216"/>
                    <a:pt x="9807" y="12543"/>
                    <a:pt x="12342" y="6906"/>
                  </a:cubicBezTo>
                  <a:cubicBezTo>
                    <a:pt x="8239" y="2102"/>
                    <a:pt x="3603" y="1"/>
                    <a:pt x="33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a:extLst>
                <a:ext uri="{FF2B5EF4-FFF2-40B4-BE49-F238E27FC236}">
                  <a16:creationId xmlns:a16="http://schemas.microsoft.com/office/drawing/2014/main" id="{F2D0989F-6F0C-5BDF-F3E2-79F7F3D31604}"/>
                </a:ext>
              </a:extLst>
            </p:cNvPr>
            <p:cNvSpPr/>
            <p:nvPr/>
          </p:nvSpPr>
          <p:spPr>
            <a:xfrm>
              <a:off x="2066954" y="928794"/>
              <a:ext cx="874572" cy="1914731"/>
            </a:xfrm>
            <a:custGeom>
              <a:avLst/>
              <a:gdLst/>
              <a:ahLst/>
              <a:cxnLst/>
              <a:rect l="l" t="t" r="r" b="b"/>
              <a:pathLst>
                <a:path w="40930" h="89599" extrusionOk="0">
                  <a:moveTo>
                    <a:pt x="20515" y="1"/>
                  </a:moveTo>
                  <a:cubicBezTo>
                    <a:pt x="18047" y="1"/>
                    <a:pt x="12409" y="8607"/>
                    <a:pt x="7840" y="20749"/>
                  </a:cubicBezTo>
                  <a:cubicBezTo>
                    <a:pt x="4504" y="29555"/>
                    <a:pt x="1769" y="40163"/>
                    <a:pt x="1168" y="50737"/>
                  </a:cubicBezTo>
                  <a:cubicBezTo>
                    <a:pt x="1" y="71852"/>
                    <a:pt x="9908" y="89598"/>
                    <a:pt x="9908" y="89598"/>
                  </a:cubicBezTo>
                  <a:lnTo>
                    <a:pt x="30956" y="89598"/>
                  </a:lnTo>
                  <a:cubicBezTo>
                    <a:pt x="30956" y="89598"/>
                    <a:pt x="40930" y="71885"/>
                    <a:pt x="39762" y="50737"/>
                  </a:cubicBezTo>
                  <a:cubicBezTo>
                    <a:pt x="39195" y="40196"/>
                    <a:pt x="36427" y="29555"/>
                    <a:pt x="33158" y="20749"/>
                  </a:cubicBezTo>
                  <a:cubicBezTo>
                    <a:pt x="28588" y="8607"/>
                    <a:pt x="22950" y="1"/>
                    <a:pt x="2051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a:extLst>
                <a:ext uri="{FF2B5EF4-FFF2-40B4-BE49-F238E27FC236}">
                  <a16:creationId xmlns:a16="http://schemas.microsoft.com/office/drawing/2014/main" id="{CACE4126-8E09-D744-A431-656761B0A49E}"/>
                </a:ext>
              </a:extLst>
            </p:cNvPr>
            <p:cNvSpPr/>
            <p:nvPr/>
          </p:nvSpPr>
          <p:spPr>
            <a:xfrm>
              <a:off x="2167664" y="1695133"/>
              <a:ext cx="606367" cy="518629"/>
            </a:xfrm>
            <a:custGeom>
              <a:avLst/>
              <a:gdLst/>
              <a:ahLst/>
              <a:cxnLst/>
              <a:rect l="l" t="t" r="r" b="b"/>
              <a:pathLst>
                <a:path w="28378" h="24269" extrusionOk="0">
                  <a:moveTo>
                    <a:pt x="16195" y="1"/>
                  </a:moveTo>
                  <a:cubicBezTo>
                    <a:pt x="5381" y="1"/>
                    <a:pt x="1" y="13053"/>
                    <a:pt x="7630" y="20716"/>
                  </a:cubicBezTo>
                  <a:cubicBezTo>
                    <a:pt x="9952" y="23038"/>
                    <a:pt x="13051" y="24269"/>
                    <a:pt x="16207" y="24269"/>
                  </a:cubicBezTo>
                  <a:cubicBezTo>
                    <a:pt x="17766" y="24269"/>
                    <a:pt x="19339" y="23968"/>
                    <a:pt x="20839" y="23351"/>
                  </a:cubicBezTo>
                  <a:cubicBezTo>
                    <a:pt x="25376" y="21483"/>
                    <a:pt x="28345" y="17046"/>
                    <a:pt x="28345" y="12143"/>
                  </a:cubicBezTo>
                  <a:cubicBezTo>
                    <a:pt x="28378" y="5438"/>
                    <a:pt x="22941" y="1"/>
                    <a:pt x="16236" y="1"/>
                  </a:cubicBezTo>
                  <a:cubicBezTo>
                    <a:pt x="16222" y="1"/>
                    <a:pt x="16208" y="1"/>
                    <a:pt x="16195"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a:extLst>
                <a:ext uri="{FF2B5EF4-FFF2-40B4-BE49-F238E27FC236}">
                  <a16:creationId xmlns:a16="http://schemas.microsoft.com/office/drawing/2014/main" id="{34BCB034-B435-2C9C-4404-2EF26DCF5F96}"/>
                </a:ext>
              </a:extLst>
            </p:cNvPr>
            <p:cNvSpPr/>
            <p:nvPr/>
          </p:nvSpPr>
          <p:spPr>
            <a:xfrm>
              <a:off x="2158197" y="1668761"/>
              <a:ext cx="606581" cy="518629"/>
            </a:xfrm>
            <a:custGeom>
              <a:avLst/>
              <a:gdLst/>
              <a:ahLst/>
              <a:cxnLst/>
              <a:rect l="l" t="t" r="r" b="b"/>
              <a:pathLst>
                <a:path w="28388" h="24269" extrusionOk="0">
                  <a:moveTo>
                    <a:pt x="16245" y="0"/>
                  </a:moveTo>
                  <a:cubicBezTo>
                    <a:pt x="5404" y="0"/>
                    <a:pt x="0" y="13077"/>
                    <a:pt x="7639" y="20715"/>
                  </a:cubicBezTo>
                  <a:cubicBezTo>
                    <a:pt x="9961" y="23037"/>
                    <a:pt x="13075" y="24269"/>
                    <a:pt x="16242" y="24269"/>
                  </a:cubicBezTo>
                  <a:cubicBezTo>
                    <a:pt x="17805" y="24269"/>
                    <a:pt x="19382" y="23968"/>
                    <a:pt x="20882" y="23351"/>
                  </a:cubicBezTo>
                  <a:cubicBezTo>
                    <a:pt x="25418" y="21483"/>
                    <a:pt x="28354" y="17046"/>
                    <a:pt x="28387" y="12143"/>
                  </a:cubicBezTo>
                  <a:cubicBezTo>
                    <a:pt x="28387" y="5438"/>
                    <a:pt x="22950" y="0"/>
                    <a:pt x="16245"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a:extLst>
                <a:ext uri="{FF2B5EF4-FFF2-40B4-BE49-F238E27FC236}">
                  <a16:creationId xmlns:a16="http://schemas.microsoft.com/office/drawing/2014/main" id="{5576DBCA-6606-AEE4-FDBB-D34E092A9B7E}"/>
                </a:ext>
              </a:extLst>
            </p:cNvPr>
            <p:cNvSpPr/>
            <p:nvPr/>
          </p:nvSpPr>
          <p:spPr>
            <a:xfrm>
              <a:off x="2316430" y="1748389"/>
              <a:ext cx="377777" cy="359721"/>
            </a:xfrm>
            <a:custGeom>
              <a:avLst/>
              <a:gdLst/>
              <a:ahLst/>
              <a:cxnLst/>
              <a:rect l="l" t="t" r="r" b="b"/>
              <a:pathLst>
                <a:path w="17680" h="16833" extrusionOk="0">
                  <a:moveTo>
                    <a:pt x="8816" y="1"/>
                  </a:moveTo>
                  <a:cubicBezTo>
                    <a:pt x="4538" y="1"/>
                    <a:pt x="874" y="3234"/>
                    <a:pt x="468" y="7583"/>
                  </a:cubicBezTo>
                  <a:cubicBezTo>
                    <a:pt x="1" y="12219"/>
                    <a:pt x="3370" y="16322"/>
                    <a:pt x="8006" y="16789"/>
                  </a:cubicBezTo>
                  <a:cubicBezTo>
                    <a:pt x="8290" y="16818"/>
                    <a:pt x="8572" y="16832"/>
                    <a:pt x="8852" y="16832"/>
                  </a:cubicBezTo>
                  <a:cubicBezTo>
                    <a:pt x="13106" y="16832"/>
                    <a:pt x="16775" y="13570"/>
                    <a:pt x="17213" y="9250"/>
                  </a:cubicBezTo>
                  <a:cubicBezTo>
                    <a:pt x="17680" y="4614"/>
                    <a:pt x="14277" y="477"/>
                    <a:pt x="9674" y="44"/>
                  </a:cubicBezTo>
                  <a:cubicBezTo>
                    <a:pt x="9386" y="15"/>
                    <a:pt x="9100" y="1"/>
                    <a:pt x="8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a:extLst>
                <a:ext uri="{FF2B5EF4-FFF2-40B4-BE49-F238E27FC236}">
                  <a16:creationId xmlns:a16="http://schemas.microsoft.com/office/drawing/2014/main" id="{0217B9D2-5293-2975-EA01-E70A6DE5A5CA}"/>
                </a:ext>
              </a:extLst>
            </p:cNvPr>
            <p:cNvSpPr/>
            <p:nvPr/>
          </p:nvSpPr>
          <p:spPr>
            <a:xfrm>
              <a:off x="2456842" y="1879777"/>
              <a:ext cx="228119" cy="228146"/>
            </a:xfrm>
            <a:custGeom>
              <a:avLst/>
              <a:gdLst/>
              <a:ahLst/>
              <a:cxnLst/>
              <a:rect l="l" t="t" r="r" b="b"/>
              <a:pathLst>
                <a:path w="10676" h="10676" extrusionOk="0">
                  <a:moveTo>
                    <a:pt x="10375" y="0"/>
                  </a:moveTo>
                  <a:lnTo>
                    <a:pt x="1" y="10374"/>
                  </a:lnTo>
                  <a:cubicBezTo>
                    <a:pt x="754" y="10573"/>
                    <a:pt x="1520" y="10675"/>
                    <a:pt x="2282" y="10675"/>
                  </a:cubicBezTo>
                  <a:cubicBezTo>
                    <a:pt x="3308" y="10675"/>
                    <a:pt x="4329" y="10490"/>
                    <a:pt x="5305" y="10107"/>
                  </a:cubicBezTo>
                  <a:lnTo>
                    <a:pt x="10108" y="5304"/>
                  </a:lnTo>
                  <a:cubicBezTo>
                    <a:pt x="10475" y="4337"/>
                    <a:pt x="10675" y="3303"/>
                    <a:pt x="10675" y="2269"/>
                  </a:cubicBezTo>
                  <a:cubicBezTo>
                    <a:pt x="10675" y="1501"/>
                    <a:pt x="10575" y="734"/>
                    <a:pt x="1037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a:extLst>
                <a:ext uri="{FF2B5EF4-FFF2-40B4-BE49-F238E27FC236}">
                  <a16:creationId xmlns:a16="http://schemas.microsoft.com/office/drawing/2014/main" id="{0C15D796-4928-76CC-F18A-3DE49A11ABA9}"/>
                </a:ext>
              </a:extLst>
            </p:cNvPr>
            <p:cNvSpPr/>
            <p:nvPr/>
          </p:nvSpPr>
          <p:spPr>
            <a:xfrm>
              <a:off x="2324978" y="1748325"/>
              <a:ext cx="206731" cy="206306"/>
            </a:xfrm>
            <a:custGeom>
              <a:avLst/>
              <a:gdLst/>
              <a:ahLst/>
              <a:cxnLst/>
              <a:rect l="l" t="t" r="r" b="b"/>
              <a:pathLst>
                <a:path w="9675" h="9654" extrusionOk="0">
                  <a:moveTo>
                    <a:pt x="8768" y="0"/>
                  </a:moveTo>
                  <a:cubicBezTo>
                    <a:pt x="8657" y="0"/>
                    <a:pt x="8548" y="5"/>
                    <a:pt x="8440" y="13"/>
                  </a:cubicBezTo>
                  <a:cubicBezTo>
                    <a:pt x="8420" y="13"/>
                    <a:pt x="8399" y="13"/>
                    <a:pt x="8379" y="13"/>
                  </a:cubicBezTo>
                  <a:cubicBezTo>
                    <a:pt x="3737" y="13"/>
                    <a:pt x="1" y="3770"/>
                    <a:pt x="1" y="8386"/>
                  </a:cubicBezTo>
                  <a:cubicBezTo>
                    <a:pt x="1" y="8820"/>
                    <a:pt x="34" y="9220"/>
                    <a:pt x="101" y="9654"/>
                  </a:cubicBezTo>
                  <a:lnTo>
                    <a:pt x="9674" y="80"/>
                  </a:lnTo>
                  <a:cubicBezTo>
                    <a:pt x="9381" y="31"/>
                    <a:pt x="9071" y="0"/>
                    <a:pt x="876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a:extLst>
                <a:ext uri="{FF2B5EF4-FFF2-40B4-BE49-F238E27FC236}">
                  <a16:creationId xmlns:a16="http://schemas.microsoft.com/office/drawing/2014/main" id="{7D95D641-CBEF-BF41-D3BC-028BB493699F}"/>
                </a:ext>
              </a:extLst>
            </p:cNvPr>
            <p:cNvSpPr/>
            <p:nvPr/>
          </p:nvSpPr>
          <p:spPr>
            <a:xfrm>
              <a:off x="2404105" y="1827012"/>
              <a:ext cx="258760" cy="258085"/>
            </a:xfrm>
            <a:custGeom>
              <a:avLst/>
              <a:gdLst/>
              <a:ahLst/>
              <a:cxnLst/>
              <a:rect l="l" t="t" r="r" b="b"/>
              <a:pathLst>
                <a:path w="12110" h="12077" extrusionOk="0">
                  <a:moveTo>
                    <a:pt x="11676" y="1"/>
                  </a:moveTo>
                  <a:lnTo>
                    <a:pt x="1" y="11676"/>
                  </a:lnTo>
                  <a:cubicBezTo>
                    <a:pt x="201" y="11809"/>
                    <a:pt x="434" y="11976"/>
                    <a:pt x="634" y="12076"/>
                  </a:cubicBezTo>
                  <a:lnTo>
                    <a:pt x="12109" y="635"/>
                  </a:lnTo>
                  <a:cubicBezTo>
                    <a:pt x="11976" y="434"/>
                    <a:pt x="11842" y="201"/>
                    <a:pt x="1167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a:extLst>
                <a:ext uri="{FF2B5EF4-FFF2-40B4-BE49-F238E27FC236}">
                  <a16:creationId xmlns:a16="http://schemas.microsoft.com/office/drawing/2014/main" id="{B50C6550-3CAA-4917-B211-70CDB34BD130}"/>
                </a:ext>
              </a:extLst>
            </p:cNvPr>
            <p:cNvSpPr/>
            <p:nvPr/>
          </p:nvSpPr>
          <p:spPr>
            <a:xfrm>
              <a:off x="2234461" y="928794"/>
              <a:ext cx="541004" cy="443406"/>
            </a:xfrm>
            <a:custGeom>
              <a:avLst/>
              <a:gdLst/>
              <a:ahLst/>
              <a:cxnLst/>
              <a:rect l="l" t="t" r="r" b="b"/>
              <a:pathLst>
                <a:path w="25319" h="20749" extrusionOk="0">
                  <a:moveTo>
                    <a:pt x="12676" y="1"/>
                  </a:moveTo>
                  <a:cubicBezTo>
                    <a:pt x="10208" y="1"/>
                    <a:pt x="4570" y="8607"/>
                    <a:pt x="1" y="20749"/>
                  </a:cubicBezTo>
                  <a:lnTo>
                    <a:pt x="25319" y="20749"/>
                  </a:lnTo>
                  <a:cubicBezTo>
                    <a:pt x="20749" y="8607"/>
                    <a:pt x="15111" y="1"/>
                    <a:pt x="12676"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a:extLst>
                <a:ext uri="{FF2B5EF4-FFF2-40B4-BE49-F238E27FC236}">
                  <a16:creationId xmlns:a16="http://schemas.microsoft.com/office/drawing/2014/main" id="{FF22FB21-EBCB-C8F8-1431-2388BA6F63A8}"/>
                </a:ext>
              </a:extLst>
            </p:cNvPr>
            <p:cNvSpPr/>
            <p:nvPr/>
          </p:nvSpPr>
          <p:spPr>
            <a:xfrm>
              <a:off x="2292199" y="1300925"/>
              <a:ext cx="35662" cy="30345"/>
            </a:xfrm>
            <a:custGeom>
              <a:avLst/>
              <a:gdLst/>
              <a:ahLst/>
              <a:cxnLst/>
              <a:rect l="l" t="t" r="r" b="b"/>
              <a:pathLst>
                <a:path w="1669" h="1420" extrusionOk="0">
                  <a:moveTo>
                    <a:pt x="968" y="0"/>
                  </a:moveTo>
                  <a:cubicBezTo>
                    <a:pt x="334" y="0"/>
                    <a:pt x="0" y="767"/>
                    <a:pt x="434" y="1201"/>
                  </a:cubicBezTo>
                  <a:cubicBezTo>
                    <a:pt x="586" y="1353"/>
                    <a:pt x="769" y="1420"/>
                    <a:pt x="947" y="1420"/>
                  </a:cubicBezTo>
                  <a:cubicBezTo>
                    <a:pt x="1318" y="1420"/>
                    <a:pt x="1668" y="1129"/>
                    <a:pt x="1668" y="701"/>
                  </a:cubicBezTo>
                  <a:cubicBezTo>
                    <a:pt x="1668" y="334"/>
                    <a:pt x="1335" y="0"/>
                    <a:pt x="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a:extLst>
                <a:ext uri="{FF2B5EF4-FFF2-40B4-BE49-F238E27FC236}">
                  <a16:creationId xmlns:a16="http://schemas.microsoft.com/office/drawing/2014/main" id="{DD621B16-7FCC-9375-F711-8EDF52AD40C6}"/>
                </a:ext>
              </a:extLst>
            </p:cNvPr>
            <p:cNvSpPr/>
            <p:nvPr/>
          </p:nvSpPr>
          <p:spPr>
            <a:xfrm>
              <a:off x="2388420" y="1300925"/>
              <a:ext cx="35662" cy="30602"/>
            </a:xfrm>
            <a:custGeom>
              <a:avLst/>
              <a:gdLst/>
              <a:ahLst/>
              <a:cxnLst/>
              <a:rect l="l" t="t" r="r" b="b"/>
              <a:pathLst>
                <a:path w="1669" h="1432" extrusionOk="0">
                  <a:moveTo>
                    <a:pt x="968" y="0"/>
                  </a:moveTo>
                  <a:cubicBezTo>
                    <a:pt x="334" y="0"/>
                    <a:pt x="1" y="767"/>
                    <a:pt x="434" y="1234"/>
                  </a:cubicBezTo>
                  <a:cubicBezTo>
                    <a:pt x="581" y="1371"/>
                    <a:pt x="758" y="1431"/>
                    <a:pt x="932" y="1431"/>
                  </a:cubicBezTo>
                  <a:cubicBezTo>
                    <a:pt x="1309" y="1431"/>
                    <a:pt x="1669" y="1145"/>
                    <a:pt x="1669" y="734"/>
                  </a:cubicBezTo>
                  <a:cubicBezTo>
                    <a:pt x="1669" y="334"/>
                    <a:pt x="1335" y="0"/>
                    <a:pt x="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a:extLst>
                <a:ext uri="{FF2B5EF4-FFF2-40B4-BE49-F238E27FC236}">
                  <a16:creationId xmlns:a16="http://schemas.microsoft.com/office/drawing/2014/main" id="{F911C916-9770-D59C-37FE-430CE693BC07}"/>
                </a:ext>
              </a:extLst>
            </p:cNvPr>
            <p:cNvSpPr/>
            <p:nvPr/>
          </p:nvSpPr>
          <p:spPr>
            <a:xfrm>
              <a:off x="2484642" y="1300925"/>
              <a:ext cx="35662" cy="30538"/>
            </a:xfrm>
            <a:custGeom>
              <a:avLst/>
              <a:gdLst/>
              <a:ahLst/>
              <a:cxnLst/>
              <a:rect l="l" t="t" r="r" b="b"/>
              <a:pathLst>
                <a:path w="1669" h="1429" extrusionOk="0">
                  <a:moveTo>
                    <a:pt x="968" y="0"/>
                  </a:moveTo>
                  <a:cubicBezTo>
                    <a:pt x="334" y="0"/>
                    <a:pt x="1" y="767"/>
                    <a:pt x="435" y="1201"/>
                  </a:cubicBezTo>
                  <a:cubicBezTo>
                    <a:pt x="592" y="1358"/>
                    <a:pt x="783" y="1428"/>
                    <a:pt x="967" y="1428"/>
                  </a:cubicBezTo>
                  <a:cubicBezTo>
                    <a:pt x="1331" y="1428"/>
                    <a:pt x="1669" y="1155"/>
                    <a:pt x="1669" y="734"/>
                  </a:cubicBezTo>
                  <a:cubicBezTo>
                    <a:pt x="1669" y="334"/>
                    <a:pt x="1335" y="0"/>
                    <a:pt x="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a:extLst>
                <a:ext uri="{FF2B5EF4-FFF2-40B4-BE49-F238E27FC236}">
                  <a16:creationId xmlns:a16="http://schemas.microsoft.com/office/drawing/2014/main" id="{ADDF9F79-27CD-A135-130C-431C064E7DE8}"/>
                </a:ext>
              </a:extLst>
            </p:cNvPr>
            <p:cNvSpPr/>
            <p:nvPr/>
          </p:nvSpPr>
          <p:spPr>
            <a:xfrm>
              <a:off x="2580885" y="1300925"/>
              <a:ext cx="35641" cy="30751"/>
            </a:xfrm>
            <a:custGeom>
              <a:avLst/>
              <a:gdLst/>
              <a:ahLst/>
              <a:cxnLst/>
              <a:rect l="l" t="t" r="r" b="b"/>
              <a:pathLst>
                <a:path w="1668" h="1439" extrusionOk="0">
                  <a:moveTo>
                    <a:pt x="934" y="0"/>
                  </a:moveTo>
                  <a:cubicBezTo>
                    <a:pt x="300" y="0"/>
                    <a:pt x="0" y="767"/>
                    <a:pt x="434" y="1234"/>
                  </a:cubicBezTo>
                  <a:cubicBezTo>
                    <a:pt x="585" y="1375"/>
                    <a:pt x="768" y="1438"/>
                    <a:pt x="946" y="1438"/>
                  </a:cubicBezTo>
                  <a:cubicBezTo>
                    <a:pt x="1317" y="1438"/>
                    <a:pt x="1668" y="1162"/>
                    <a:pt x="1668" y="734"/>
                  </a:cubicBezTo>
                  <a:cubicBezTo>
                    <a:pt x="1668" y="334"/>
                    <a:pt x="1334"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a:extLst>
                <a:ext uri="{FF2B5EF4-FFF2-40B4-BE49-F238E27FC236}">
                  <a16:creationId xmlns:a16="http://schemas.microsoft.com/office/drawing/2014/main" id="{C3A14A17-5E86-9A84-3E24-65A494E0B0ED}"/>
                </a:ext>
              </a:extLst>
            </p:cNvPr>
            <p:cNvSpPr/>
            <p:nvPr/>
          </p:nvSpPr>
          <p:spPr>
            <a:xfrm>
              <a:off x="2677107" y="1301588"/>
              <a:ext cx="35662" cy="30089"/>
            </a:xfrm>
            <a:custGeom>
              <a:avLst/>
              <a:gdLst/>
              <a:ahLst/>
              <a:cxnLst/>
              <a:rect l="l" t="t" r="r" b="b"/>
              <a:pathLst>
                <a:path w="1669" h="1408" extrusionOk="0">
                  <a:moveTo>
                    <a:pt x="990" y="0"/>
                  </a:moveTo>
                  <a:cubicBezTo>
                    <a:pt x="971" y="0"/>
                    <a:pt x="953" y="1"/>
                    <a:pt x="934" y="3"/>
                  </a:cubicBezTo>
                  <a:cubicBezTo>
                    <a:pt x="301" y="3"/>
                    <a:pt x="0" y="736"/>
                    <a:pt x="434" y="1203"/>
                  </a:cubicBezTo>
                  <a:cubicBezTo>
                    <a:pt x="585" y="1344"/>
                    <a:pt x="768" y="1407"/>
                    <a:pt x="946" y="1407"/>
                  </a:cubicBezTo>
                  <a:cubicBezTo>
                    <a:pt x="1318" y="1407"/>
                    <a:pt x="1668" y="1131"/>
                    <a:pt x="1668" y="703"/>
                  </a:cubicBezTo>
                  <a:cubicBezTo>
                    <a:pt x="1668" y="321"/>
                    <a:pt x="1365" y="0"/>
                    <a:pt x="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a:extLst>
                <a:ext uri="{FF2B5EF4-FFF2-40B4-BE49-F238E27FC236}">
                  <a16:creationId xmlns:a16="http://schemas.microsoft.com/office/drawing/2014/main" id="{7A1EF692-D4F7-1D09-25FD-E0C6DC2268F8}"/>
                </a:ext>
              </a:extLst>
            </p:cNvPr>
            <p:cNvSpPr/>
            <p:nvPr/>
          </p:nvSpPr>
          <p:spPr>
            <a:xfrm>
              <a:off x="2291493" y="2758740"/>
              <a:ext cx="35641" cy="30602"/>
            </a:xfrm>
            <a:custGeom>
              <a:avLst/>
              <a:gdLst/>
              <a:ahLst/>
              <a:cxnLst/>
              <a:rect l="l" t="t" r="r" b="b"/>
              <a:pathLst>
                <a:path w="1668" h="1432" extrusionOk="0">
                  <a:moveTo>
                    <a:pt x="934" y="1"/>
                  </a:moveTo>
                  <a:cubicBezTo>
                    <a:pt x="300" y="1"/>
                    <a:pt x="0" y="768"/>
                    <a:pt x="434" y="1235"/>
                  </a:cubicBezTo>
                  <a:cubicBezTo>
                    <a:pt x="581" y="1371"/>
                    <a:pt x="754" y="1432"/>
                    <a:pt x="924" y="1432"/>
                  </a:cubicBezTo>
                  <a:cubicBezTo>
                    <a:pt x="1294" y="1432"/>
                    <a:pt x="1645" y="1146"/>
                    <a:pt x="1668" y="735"/>
                  </a:cubicBezTo>
                  <a:cubicBezTo>
                    <a:pt x="1668" y="334"/>
                    <a:pt x="1334" y="1"/>
                    <a:pt x="934"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a:extLst>
                <a:ext uri="{FF2B5EF4-FFF2-40B4-BE49-F238E27FC236}">
                  <a16:creationId xmlns:a16="http://schemas.microsoft.com/office/drawing/2014/main" id="{0C15664F-7BF2-3214-D446-D09A0B7F396A}"/>
                </a:ext>
              </a:extLst>
            </p:cNvPr>
            <p:cNvSpPr/>
            <p:nvPr/>
          </p:nvSpPr>
          <p:spPr>
            <a:xfrm>
              <a:off x="2387715" y="2758740"/>
              <a:ext cx="35662" cy="30751"/>
            </a:xfrm>
            <a:custGeom>
              <a:avLst/>
              <a:gdLst/>
              <a:ahLst/>
              <a:cxnLst/>
              <a:rect l="l" t="t" r="r" b="b"/>
              <a:pathLst>
                <a:path w="1669" h="1439" extrusionOk="0">
                  <a:moveTo>
                    <a:pt x="968" y="1"/>
                  </a:moveTo>
                  <a:cubicBezTo>
                    <a:pt x="334" y="1"/>
                    <a:pt x="0" y="768"/>
                    <a:pt x="467" y="1235"/>
                  </a:cubicBezTo>
                  <a:cubicBezTo>
                    <a:pt x="608" y="1375"/>
                    <a:pt x="783" y="1439"/>
                    <a:pt x="957" y="1439"/>
                  </a:cubicBezTo>
                  <a:cubicBezTo>
                    <a:pt x="1318" y="1439"/>
                    <a:pt x="1668" y="1163"/>
                    <a:pt x="1668" y="735"/>
                  </a:cubicBezTo>
                  <a:cubicBezTo>
                    <a:pt x="1668" y="334"/>
                    <a:pt x="1335" y="1"/>
                    <a:pt x="968"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a:extLst>
                <a:ext uri="{FF2B5EF4-FFF2-40B4-BE49-F238E27FC236}">
                  <a16:creationId xmlns:a16="http://schemas.microsoft.com/office/drawing/2014/main" id="{D0C4A1E6-4D70-1A11-CFC0-056FFD5FC13D}"/>
                </a:ext>
              </a:extLst>
            </p:cNvPr>
            <p:cNvSpPr/>
            <p:nvPr/>
          </p:nvSpPr>
          <p:spPr>
            <a:xfrm>
              <a:off x="2484129" y="2759402"/>
              <a:ext cx="35470" cy="30089"/>
            </a:xfrm>
            <a:custGeom>
              <a:avLst/>
              <a:gdLst/>
              <a:ahLst/>
              <a:cxnLst/>
              <a:rect l="l" t="t" r="r" b="b"/>
              <a:pathLst>
                <a:path w="1660" h="1408" extrusionOk="0">
                  <a:moveTo>
                    <a:pt x="1010" y="1"/>
                  </a:moveTo>
                  <a:cubicBezTo>
                    <a:pt x="993" y="1"/>
                    <a:pt x="976" y="1"/>
                    <a:pt x="959" y="3"/>
                  </a:cubicBezTo>
                  <a:cubicBezTo>
                    <a:pt x="946" y="2"/>
                    <a:pt x="932" y="2"/>
                    <a:pt x="919" y="2"/>
                  </a:cubicBezTo>
                  <a:cubicBezTo>
                    <a:pt x="311" y="2"/>
                    <a:pt x="1" y="747"/>
                    <a:pt x="425" y="1204"/>
                  </a:cubicBezTo>
                  <a:cubicBezTo>
                    <a:pt x="577" y="1344"/>
                    <a:pt x="759" y="1408"/>
                    <a:pt x="938" y="1408"/>
                  </a:cubicBezTo>
                  <a:cubicBezTo>
                    <a:pt x="1309" y="1408"/>
                    <a:pt x="1659" y="1132"/>
                    <a:pt x="1659" y="704"/>
                  </a:cubicBezTo>
                  <a:cubicBezTo>
                    <a:pt x="1659" y="322"/>
                    <a:pt x="1356" y="1"/>
                    <a:pt x="1010"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a:extLst>
                <a:ext uri="{FF2B5EF4-FFF2-40B4-BE49-F238E27FC236}">
                  <a16:creationId xmlns:a16="http://schemas.microsoft.com/office/drawing/2014/main" id="{65664A00-E6DE-B1BD-FAD3-F8C55EB58570}"/>
                </a:ext>
              </a:extLst>
            </p:cNvPr>
            <p:cNvSpPr/>
            <p:nvPr/>
          </p:nvSpPr>
          <p:spPr>
            <a:xfrm>
              <a:off x="2580159" y="2759402"/>
              <a:ext cx="35662" cy="30089"/>
            </a:xfrm>
            <a:custGeom>
              <a:avLst/>
              <a:gdLst/>
              <a:ahLst/>
              <a:cxnLst/>
              <a:rect l="l" t="t" r="r" b="b"/>
              <a:pathLst>
                <a:path w="1669" h="1408" extrusionOk="0">
                  <a:moveTo>
                    <a:pt x="1019" y="1"/>
                  </a:moveTo>
                  <a:cubicBezTo>
                    <a:pt x="1002" y="1"/>
                    <a:pt x="985" y="1"/>
                    <a:pt x="968" y="3"/>
                  </a:cubicBezTo>
                  <a:cubicBezTo>
                    <a:pt x="334" y="3"/>
                    <a:pt x="1" y="737"/>
                    <a:pt x="434" y="1204"/>
                  </a:cubicBezTo>
                  <a:cubicBezTo>
                    <a:pt x="586" y="1344"/>
                    <a:pt x="769" y="1408"/>
                    <a:pt x="947" y="1408"/>
                  </a:cubicBezTo>
                  <a:cubicBezTo>
                    <a:pt x="1318" y="1408"/>
                    <a:pt x="1669" y="1132"/>
                    <a:pt x="1669" y="704"/>
                  </a:cubicBezTo>
                  <a:cubicBezTo>
                    <a:pt x="1669" y="322"/>
                    <a:pt x="1365" y="1"/>
                    <a:pt x="1019"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6">
              <a:extLst>
                <a:ext uri="{FF2B5EF4-FFF2-40B4-BE49-F238E27FC236}">
                  <a16:creationId xmlns:a16="http://schemas.microsoft.com/office/drawing/2014/main" id="{CD796B4C-410D-0174-B7EA-D1F06927CD6F}"/>
                </a:ext>
              </a:extLst>
            </p:cNvPr>
            <p:cNvSpPr/>
            <p:nvPr/>
          </p:nvSpPr>
          <p:spPr>
            <a:xfrm>
              <a:off x="2676381" y="2759466"/>
              <a:ext cx="35662" cy="30025"/>
            </a:xfrm>
            <a:custGeom>
              <a:avLst/>
              <a:gdLst/>
              <a:ahLst/>
              <a:cxnLst/>
              <a:rect l="l" t="t" r="r" b="b"/>
              <a:pathLst>
                <a:path w="1669" h="1405" extrusionOk="0">
                  <a:moveTo>
                    <a:pt x="968" y="0"/>
                  </a:moveTo>
                  <a:cubicBezTo>
                    <a:pt x="335" y="0"/>
                    <a:pt x="1" y="767"/>
                    <a:pt x="435" y="1201"/>
                  </a:cubicBezTo>
                  <a:cubicBezTo>
                    <a:pt x="586" y="1341"/>
                    <a:pt x="769" y="1405"/>
                    <a:pt x="947" y="1405"/>
                  </a:cubicBezTo>
                  <a:cubicBezTo>
                    <a:pt x="1318" y="1405"/>
                    <a:pt x="1669" y="1129"/>
                    <a:pt x="1669" y="701"/>
                  </a:cubicBezTo>
                  <a:cubicBezTo>
                    <a:pt x="1669" y="300"/>
                    <a:pt x="1335" y="0"/>
                    <a:pt x="968"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6">
              <a:extLst>
                <a:ext uri="{FF2B5EF4-FFF2-40B4-BE49-F238E27FC236}">
                  <a16:creationId xmlns:a16="http://schemas.microsoft.com/office/drawing/2014/main" id="{9CCDFF00-8695-E30D-FA82-BFF3227B5EEA}"/>
                </a:ext>
              </a:extLst>
            </p:cNvPr>
            <p:cNvSpPr/>
            <p:nvPr/>
          </p:nvSpPr>
          <p:spPr>
            <a:xfrm>
              <a:off x="2304314" y="2843582"/>
              <a:ext cx="399871" cy="135464"/>
            </a:xfrm>
            <a:custGeom>
              <a:avLst/>
              <a:gdLst/>
              <a:ahLst/>
              <a:cxnLst/>
              <a:rect l="l" t="t" r="r" b="b"/>
              <a:pathLst>
                <a:path w="18714" h="6339" extrusionOk="0">
                  <a:moveTo>
                    <a:pt x="1" y="0"/>
                  </a:moveTo>
                  <a:lnTo>
                    <a:pt x="801" y="6305"/>
                  </a:lnTo>
                  <a:lnTo>
                    <a:pt x="17913" y="6338"/>
                  </a:lnTo>
                  <a:lnTo>
                    <a:pt x="18714" y="0"/>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6">
              <a:extLst>
                <a:ext uri="{FF2B5EF4-FFF2-40B4-BE49-F238E27FC236}">
                  <a16:creationId xmlns:a16="http://schemas.microsoft.com/office/drawing/2014/main" id="{C5D8C33F-6313-7D2A-4E84-78C9171378C5}"/>
                </a:ext>
              </a:extLst>
            </p:cNvPr>
            <p:cNvSpPr/>
            <p:nvPr/>
          </p:nvSpPr>
          <p:spPr>
            <a:xfrm>
              <a:off x="2304314" y="2843582"/>
              <a:ext cx="399871" cy="65606"/>
            </a:xfrm>
            <a:custGeom>
              <a:avLst/>
              <a:gdLst/>
              <a:ahLst/>
              <a:cxnLst/>
              <a:rect l="l" t="t" r="r" b="b"/>
              <a:pathLst>
                <a:path w="18714" h="3070" extrusionOk="0">
                  <a:moveTo>
                    <a:pt x="1" y="0"/>
                  </a:moveTo>
                  <a:lnTo>
                    <a:pt x="301" y="2402"/>
                  </a:lnTo>
                  <a:lnTo>
                    <a:pt x="18347" y="3069"/>
                  </a:lnTo>
                  <a:lnTo>
                    <a:pt x="187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6">
              <a:extLst>
                <a:ext uri="{FF2B5EF4-FFF2-40B4-BE49-F238E27FC236}">
                  <a16:creationId xmlns:a16="http://schemas.microsoft.com/office/drawing/2014/main" id="{2AD4EE16-89C0-6FA7-31D8-2401EBE5BFA0}"/>
                </a:ext>
              </a:extLst>
            </p:cNvPr>
            <p:cNvSpPr/>
            <p:nvPr/>
          </p:nvSpPr>
          <p:spPr>
            <a:xfrm>
              <a:off x="1688832" y="3543842"/>
              <a:ext cx="151132" cy="129438"/>
            </a:xfrm>
            <a:custGeom>
              <a:avLst/>
              <a:gdLst/>
              <a:ahLst/>
              <a:cxnLst/>
              <a:rect l="l" t="t" r="r" b="b"/>
              <a:pathLst>
                <a:path w="7073" h="6057" extrusionOk="0">
                  <a:moveTo>
                    <a:pt x="4070" y="1"/>
                  </a:moveTo>
                  <a:cubicBezTo>
                    <a:pt x="1368" y="1"/>
                    <a:pt x="1" y="3236"/>
                    <a:pt x="1935" y="5171"/>
                  </a:cubicBezTo>
                  <a:cubicBezTo>
                    <a:pt x="2548" y="5783"/>
                    <a:pt x="3298" y="6057"/>
                    <a:pt x="4035" y="6057"/>
                  </a:cubicBezTo>
                  <a:cubicBezTo>
                    <a:pt x="5585" y="6057"/>
                    <a:pt x="7072" y="4845"/>
                    <a:pt x="7072" y="3036"/>
                  </a:cubicBezTo>
                  <a:cubicBezTo>
                    <a:pt x="7072" y="1335"/>
                    <a:pt x="5738" y="1"/>
                    <a:pt x="4070"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a:extLst>
                <a:ext uri="{FF2B5EF4-FFF2-40B4-BE49-F238E27FC236}">
                  <a16:creationId xmlns:a16="http://schemas.microsoft.com/office/drawing/2014/main" id="{DCA2BFE8-8603-9FCA-F132-7F412F633826}"/>
                </a:ext>
              </a:extLst>
            </p:cNvPr>
            <p:cNvSpPr/>
            <p:nvPr/>
          </p:nvSpPr>
          <p:spPr>
            <a:xfrm>
              <a:off x="1855634" y="3453315"/>
              <a:ext cx="62735" cy="62742"/>
            </a:xfrm>
            <a:custGeom>
              <a:avLst/>
              <a:gdLst/>
              <a:ahLst/>
              <a:cxnLst/>
              <a:rect l="l" t="t" r="r" b="b"/>
              <a:pathLst>
                <a:path w="2936" h="2936" extrusionOk="0">
                  <a:moveTo>
                    <a:pt x="1468" y="0"/>
                  </a:moveTo>
                  <a:cubicBezTo>
                    <a:pt x="667" y="0"/>
                    <a:pt x="0" y="667"/>
                    <a:pt x="0" y="1468"/>
                  </a:cubicBezTo>
                  <a:cubicBezTo>
                    <a:pt x="0" y="2302"/>
                    <a:pt x="667" y="2936"/>
                    <a:pt x="1468" y="2936"/>
                  </a:cubicBezTo>
                  <a:cubicBezTo>
                    <a:pt x="2302" y="2936"/>
                    <a:pt x="2936" y="2302"/>
                    <a:pt x="2936" y="1468"/>
                  </a:cubicBezTo>
                  <a:cubicBezTo>
                    <a:pt x="2936" y="667"/>
                    <a:pt x="2302" y="0"/>
                    <a:pt x="1468"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a:extLst>
                <a:ext uri="{FF2B5EF4-FFF2-40B4-BE49-F238E27FC236}">
                  <a16:creationId xmlns:a16="http://schemas.microsoft.com/office/drawing/2014/main" id="{AC3CF8DB-5FED-777D-0F69-87E9E551E288}"/>
                </a:ext>
              </a:extLst>
            </p:cNvPr>
            <p:cNvSpPr/>
            <p:nvPr/>
          </p:nvSpPr>
          <p:spPr>
            <a:xfrm>
              <a:off x="3056311" y="3574274"/>
              <a:ext cx="73440" cy="63212"/>
            </a:xfrm>
            <a:custGeom>
              <a:avLst/>
              <a:gdLst/>
              <a:ahLst/>
              <a:cxnLst/>
              <a:rect l="l" t="t" r="r" b="b"/>
              <a:pathLst>
                <a:path w="3437" h="2958" extrusionOk="0">
                  <a:moveTo>
                    <a:pt x="1968" y="0"/>
                  </a:moveTo>
                  <a:cubicBezTo>
                    <a:pt x="634" y="0"/>
                    <a:pt x="0" y="1601"/>
                    <a:pt x="901" y="2535"/>
                  </a:cubicBezTo>
                  <a:cubicBezTo>
                    <a:pt x="1203" y="2826"/>
                    <a:pt x="1574" y="2957"/>
                    <a:pt x="1938" y="2957"/>
                  </a:cubicBezTo>
                  <a:cubicBezTo>
                    <a:pt x="2702" y="2957"/>
                    <a:pt x="3436" y="2382"/>
                    <a:pt x="3436" y="1501"/>
                  </a:cubicBezTo>
                  <a:cubicBezTo>
                    <a:pt x="3436" y="667"/>
                    <a:pt x="2769" y="0"/>
                    <a:pt x="1968"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a:extLst>
                <a:ext uri="{FF2B5EF4-FFF2-40B4-BE49-F238E27FC236}">
                  <a16:creationId xmlns:a16="http://schemas.microsoft.com/office/drawing/2014/main" id="{378D0F4C-8224-36EE-53C1-AE715AF937E2}"/>
                </a:ext>
              </a:extLst>
            </p:cNvPr>
            <p:cNvSpPr/>
            <p:nvPr/>
          </p:nvSpPr>
          <p:spPr>
            <a:xfrm>
              <a:off x="3520997" y="3869438"/>
              <a:ext cx="73419" cy="63212"/>
            </a:xfrm>
            <a:custGeom>
              <a:avLst/>
              <a:gdLst/>
              <a:ahLst/>
              <a:cxnLst/>
              <a:rect l="l" t="t" r="r" b="b"/>
              <a:pathLst>
                <a:path w="3436" h="2958" extrusionOk="0">
                  <a:moveTo>
                    <a:pt x="1968" y="0"/>
                  </a:moveTo>
                  <a:cubicBezTo>
                    <a:pt x="667" y="0"/>
                    <a:pt x="0" y="1601"/>
                    <a:pt x="934" y="2535"/>
                  </a:cubicBezTo>
                  <a:cubicBezTo>
                    <a:pt x="1225" y="2826"/>
                    <a:pt x="1589" y="2957"/>
                    <a:pt x="1948" y="2957"/>
                  </a:cubicBezTo>
                  <a:cubicBezTo>
                    <a:pt x="2702" y="2957"/>
                    <a:pt x="3436" y="2382"/>
                    <a:pt x="3436" y="1501"/>
                  </a:cubicBezTo>
                  <a:cubicBezTo>
                    <a:pt x="3436" y="667"/>
                    <a:pt x="2769" y="0"/>
                    <a:pt x="1968"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a:extLst>
                <a:ext uri="{FF2B5EF4-FFF2-40B4-BE49-F238E27FC236}">
                  <a16:creationId xmlns:a16="http://schemas.microsoft.com/office/drawing/2014/main" id="{7FB3D04C-5C11-9B3C-0DFC-538F8C830048}"/>
                </a:ext>
              </a:extLst>
            </p:cNvPr>
            <p:cNvSpPr/>
            <p:nvPr/>
          </p:nvSpPr>
          <p:spPr>
            <a:xfrm>
              <a:off x="1284303" y="2987679"/>
              <a:ext cx="2426963" cy="1044331"/>
            </a:xfrm>
            <a:custGeom>
              <a:avLst/>
              <a:gdLst/>
              <a:ahLst/>
              <a:cxnLst/>
              <a:rect l="l" t="t" r="r" b="b"/>
              <a:pathLst>
                <a:path w="113582" h="48869" extrusionOk="0">
                  <a:moveTo>
                    <a:pt x="52271" y="1"/>
                  </a:moveTo>
                  <a:lnTo>
                    <a:pt x="50603" y="23051"/>
                  </a:lnTo>
                  <a:cubicBezTo>
                    <a:pt x="50403" y="22984"/>
                    <a:pt x="50170" y="22917"/>
                    <a:pt x="49936" y="22917"/>
                  </a:cubicBezTo>
                  <a:cubicBezTo>
                    <a:pt x="49269" y="22917"/>
                    <a:pt x="48669" y="23284"/>
                    <a:pt x="48368" y="23884"/>
                  </a:cubicBezTo>
                  <a:cubicBezTo>
                    <a:pt x="46642" y="22399"/>
                    <a:pt x="44631" y="21732"/>
                    <a:pt x="42663" y="21732"/>
                  </a:cubicBezTo>
                  <a:cubicBezTo>
                    <a:pt x="38094" y="21732"/>
                    <a:pt x="33758" y="25330"/>
                    <a:pt x="33758" y="30623"/>
                  </a:cubicBezTo>
                  <a:cubicBezTo>
                    <a:pt x="33758" y="31123"/>
                    <a:pt x="33791" y="31623"/>
                    <a:pt x="33891" y="32157"/>
                  </a:cubicBezTo>
                  <a:cubicBezTo>
                    <a:pt x="33466" y="32071"/>
                    <a:pt x="33039" y="32029"/>
                    <a:pt x="32615" y="32029"/>
                  </a:cubicBezTo>
                  <a:cubicBezTo>
                    <a:pt x="30417" y="32029"/>
                    <a:pt x="28323" y="33157"/>
                    <a:pt x="27120" y="35059"/>
                  </a:cubicBezTo>
                  <a:cubicBezTo>
                    <a:pt x="26321" y="33026"/>
                    <a:pt x="24562" y="32087"/>
                    <a:pt x="22808" y="32087"/>
                  </a:cubicBezTo>
                  <a:cubicBezTo>
                    <a:pt x="20532" y="32087"/>
                    <a:pt x="18264" y="33668"/>
                    <a:pt x="18113" y="36493"/>
                  </a:cubicBezTo>
                  <a:cubicBezTo>
                    <a:pt x="17213" y="36026"/>
                    <a:pt x="16212" y="35793"/>
                    <a:pt x="15211" y="35793"/>
                  </a:cubicBezTo>
                  <a:cubicBezTo>
                    <a:pt x="11609" y="35793"/>
                    <a:pt x="8673" y="38728"/>
                    <a:pt x="8673" y="42364"/>
                  </a:cubicBezTo>
                  <a:cubicBezTo>
                    <a:pt x="8673" y="42564"/>
                    <a:pt x="8707" y="42798"/>
                    <a:pt x="8707" y="42998"/>
                  </a:cubicBezTo>
                  <a:lnTo>
                    <a:pt x="8673" y="42998"/>
                  </a:lnTo>
                  <a:cubicBezTo>
                    <a:pt x="7964" y="42267"/>
                    <a:pt x="7083" y="41939"/>
                    <a:pt x="6218" y="41939"/>
                  </a:cubicBezTo>
                  <a:cubicBezTo>
                    <a:pt x="4442" y="41939"/>
                    <a:pt x="2736" y="43324"/>
                    <a:pt x="2736" y="45433"/>
                  </a:cubicBezTo>
                  <a:cubicBezTo>
                    <a:pt x="2602" y="45366"/>
                    <a:pt x="2469" y="45366"/>
                    <a:pt x="2335" y="45366"/>
                  </a:cubicBezTo>
                  <a:cubicBezTo>
                    <a:pt x="0" y="45366"/>
                    <a:pt x="0" y="48869"/>
                    <a:pt x="2335" y="48869"/>
                  </a:cubicBezTo>
                  <a:lnTo>
                    <a:pt x="111847" y="48869"/>
                  </a:lnTo>
                  <a:cubicBezTo>
                    <a:pt x="112814" y="48869"/>
                    <a:pt x="113582" y="48102"/>
                    <a:pt x="113582" y="47134"/>
                  </a:cubicBezTo>
                  <a:cubicBezTo>
                    <a:pt x="113582" y="46187"/>
                    <a:pt x="112845" y="45399"/>
                    <a:pt x="111905" y="45399"/>
                  </a:cubicBezTo>
                  <a:cubicBezTo>
                    <a:pt x="111886" y="45399"/>
                    <a:pt x="111866" y="45399"/>
                    <a:pt x="111847" y="45400"/>
                  </a:cubicBezTo>
                  <a:cubicBezTo>
                    <a:pt x="111798" y="45390"/>
                    <a:pt x="111752" y="45386"/>
                    <a:pt x="111708" y="45386"/>
                  </a:cubicBezTo>
                  <a:cubicBezTo>
                    <a:pt x="111602" y="45386"/>
                    <a:pt x="111508" y="45410"/>
                    <a:pt x="111413" y="45433"/>
                  </a:cubicBezTo>
                  <a:cubicBezTo>
                    <a:pt x="111436" y="43341"/>
                    <a:pt x="109728" y="41946"/>
                    <a:pt x="107949" y="41946"/>
                  </a:cubicBezTo>
                  <a:cubicBezTo>
                    <a:pt x="107090" y="41946"/>
                    <a:pt x="106215" y="42271"/>
                    <a:pt x="105509" y="42998"/>
                  </a:cubicBezTo>
                  <a:lnTo>
                    <a:pt x="105476" y="42998"/>
                  </a:lnTo>
                  <a:cubicBezTo>
                    <a:pt x="105509" y="42765"/>
                    <a:pt x="105509" y="42564"/>
                    <a:pt x="105509" y="42331"/>
                  </a:cubicBezTo>
                  <a:cubicBezTo>
                    <a:pt x="105509" y="38716"/>
                    <a:pt x="102607" y="35793"/>
                    <a:pt x="98999" y="35793"/>
                  </a:cubicBezTo>
                  <a:cubicBezTo>
                    <a:pt x="98979" y="35793"/>
                    <a:pt x="98958" y="35793"/>
                    <a:pt x="98938" y="35793"/>
                  </a:cubicBezTo>
                  <a:cubicBezTo>
                    <a:pt x="97937" y="35793"/>
                    <a:pt x="96936" y="36026"/>
                    <a:pt x="96069" y="36460"/>
                  </a:cubicBezTo>
                  <a:cubicBezTo>
                    <a:pt x="95900" y="33635"/>
                    <a:pt x="93624" y="32054"/>
                    <a:pt x="91350" y="32054"/>
                  </a:cubicBezTo>
                  <a:cubicBezTo>
                    <a:pt x="89598" y="32054"/>
                    <a:pt x="87847" y="32993"/>
                    <a:pt x="87063" y="35026"/>
                  </a:cubicBezTo>
                  <a:cubicBezTo>
                    <a:pt x="85862" y="33124"/>
                    <a:pt x="83760" y="31990"/>
                    <a:pt x="81525" y="31990"/>
                  </a:cubicBezTo>
                  <a:cubicBezTo>
                    <a:pt x="81092" y="31990"/>
                    <a:pt x="80658" y="32024"/>
                    <a:pt x="80258" y="32090"/>
                  </a:cubicBezTo>
                  <a:cubicBezTo>
                    <a:pt x="81293" y="26193"/>
                    <a:pt x="76578" y="21702"/>
                    <a:pt x="71504" y="21702"/>
                  </a:cubicBezTo>
                  <a:cubicBezTo>
                    <a:pt x="69547" y="21702"/>
                    <a:pt x="67536" y="22371"/>
                    <a:pt x="65781" y="23884"/>
                  </a:cubicBezTo>
                  <a:cubicBezTo>
                    <a:pt x="65481" y="23284"/>
                    <a:pt x="64880" y="22917"/>
                    <a:pt x="64213" y="22917"/>
                  </a:cubicBezTo>
                  <a:cubicBezTo>
                    <a:pt x="63979" y="22917"/>
                    <a:pt x="63746" y="22950"/>
                    <a:pt x="63546" y="23051"/>
                  </a:cubicBezTo>
                  <a:lnTo>
                    <a:pt x="61911"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a:extLst>
                <a:ext uri="{FF2B5EF4-FFF2-40B4-BE49-F238E27FC236}">
                  <a16:creationId xmlns:a16="http://schemas.microsoft.com/office/drawing/2014/main" id="{514E172F-1A94-8C99-3E10-85EB3FB7B417}"/>
                </a:ext>
              </a:extLst>
            </p:cNvPr>
            <p:cNvSpPr/>
            <p:nvPr/>
          </p:nvSpPr>
          <p:spPr>
            <a:xfrm>
              <a:off x="2999279" y="3616332"/>
              <a:ext cx="119060" cy="120484"/>
            </a:xfrm>
            <a:custGeom>
              <a:avLst/>
              <a:gdLst/>
              <a:ahLst/>
              <a:cxnLst/>
              <a:rect l="l" t="t" r="r" b="b"/>
              <a:pathLst>
                <a:path w="5572" h="5638" extrusionOk="0">
                  <a:moveTo>
                    <a:pt x="2803" y="0"/>
                  </a:moveTo>
                  <a:lnTo>
                    <a:pt x="2269" y="2269"/>
                  </a:lnTo>
                  <a:lnTo>
                    <a:pt x="1" y="2802"/>
                  </a:lnTo>
                  <a:lnTo>
                    <a:pt x="2269" y="3236"/>
                  </a:lnTo>
                  <a:lnTo>
                    <a:pt x="2803" y="5638"/>
                  </a:lnTo>
                  <a:lnTo>
                    <a:pt x="3303" y="3236"/>
                  </a:lnTo>
                  <a:lnTo>
                    <a:pt x="5571" y="2802"/>
                  </a:lnTo>
                  <a:lnTo>
                    <a:pt x="3303" y="2269"/>
                  </a:lnTo>
                  <a:lnTo>
                    <a:pt x="2803" y="0"/>
                  </a:ln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a:extLst>
                <a:ext uri="{FF2B5EF4-FFF2-40B4-BE49-F238E27FC236}">
                  <a16:creationId xmlns:a16="http://schemas.microsoft.com/office/drawing/2014/main" id="{F95A33BD-692B-05DD-1B2D-91E87A1D748D}"/>
                </a:ext>
              </a:extLst>
            </p:cNvPr>
            <p:cNvSpPr/>
            <p:nvPr/>
          </p:nvSpPr>
          <p:spPr>
            <a:xfrm>
              <a:off x="2525990" y="3205007"/>
              <a:ext cx="119060" cy="120484"/>
            </a:xfrm>
            <a:custGeom>
              <a:avLst/>
              <a:gdLst/>
              <a:ahLst/>
              <a:cxnLst/>
              <a:rect l="l" t="t" r="r" b="b"/>
              <a:pathLst>
                <a:path w="5572" h="5638" extrusionOk="0">
                  <a:moveTo>
                    <a:pt x="2803" y="0"/>
                  </a:moveTo>
                  <a:lnTo>
                    <a:pt x="2269" y="2269"/>
                  </a:lnTo>
                  <a:lnTo>
                    <a:pt x="1" y="2802"/>
                  </a:lnTo>
                  <a:lnTo>
                    <a:pt x="2269" y="3236"/>
                  </a:lnTo>
                  <a:lnTo>
                    <a:pt x="2803" y="5638"/>
                  </a:lnTo>
                  <a:lnTo>
                    <a:pt x="3303" y="3236"/>
                  </a:lnTo>
                  <a:lnTo>
                    <a:pt x="5571" y="2802"/>
                  </a:lnTo>
                  <a:lnTo>
                    <a:pt x="3303" y="2269"/>
                  </a:lnTo>
                  <a:lnTo>
                    <a:pt x="2803" y="0"/>
                  </a:ln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a:extLst>
                <a:ext uri="{FF2B5EF4-FFF2-40B4-BE49-F238E27FC236}">
                  <a16:creationId xmlns:a16="http://schemas.microsoft.com/office/drawing/2014/main" id="{3E3EA498-A4CE-817E-AA7F-813EF115952D}"/>
                </a:ext>
              </a:extLst>
            </p:cNvPr>
            <p:cNvSpPr/>
            <p:nvPr/>
          </p:nvSpPr>
          <p:spPr>
            <a:xfrm>
              <a:off x="3334997" y="3825916"/>
              <a:ext cx="66325" cy="67743"/>
            </a:xfrm>
            <a:custGeom>
              <a:avLst/>
              <a:gdLst/>
              <a:ahLst/>
              <a:cxnLst/>
              <a:rect l="l" t="t" r="r" b="b"/>
              <a:pathLst>
                <a:path w="3104" h="3170" extrusionOk="0">
                  <a:moveTo>
                    <a:pt x="1535" y="0"/>
                  </a:moveTo>
                  <a:lnTo>
                    <a:pt x="1269" y="1268"/>
                  </a:lnTo>
                  <a:lnTo>
                    <a:pt x="1" y="1568"/>
                  </a:lnTo>
                  <a:lnTo>
                    <a:pt x="1269" y="1802"/>
                  </a:lnTo>
                  <a:lnTo>
                    <a:pt x="1535" y="3169"/>
                  </a:lnTo>
                  <a:lnTo>
                    <a:pt x="1836" y="1802"/>
                  </a:lnTo>
                  <a:lnTo>
                    <a:pt x="3103" y="1568"/>
                  </a:lnTo>
                  <a:lnTo>
                    <a:pt x="1836" y="1268"/>
                  </a:lnTo>
                  <a:lnTo>
                    <a:pt x="1535" y="0"/>
                  </a:ln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a:extLst>
                <a:ext uri="{FF2B5EF4-FFF2-40B4-BE49-F238E27FC236}">
                  <a16:creationId xmlns:a16="http://schemas.microsoft.com/office/drawing/2014/main" id="{C55F6EF5-3FCA-FE84-E11D-8513BEFA576D}"/>
                </a:ext>
              </a:extLst>
            </p:cNvPr>
            <p:cNvSpPr/>
            <p:nvPr/>
          </p:nvSpPr>
          <p:spPr>
            <a:xfrm>
              <a:off x="2679949" y="3902894"/>
              <a:ext cx="67030" cy="67038"/>
            </a:xfrm>
            <a:custGeom>
              <a:avLst/>
              <a:gdLst/>
              <a:ahLst/>
              <a:cxnLst/>
              <a:rect l="l" t="t" r="r" b="b"/>
              <a:pathLst>
                <a:path w="3137" h="3137" extrusionOk="0">
                  <a:moveTo>
                    <a:pt x="1569" y="1"/>
                  </a:moveTo>
                  <a:lnTo>
                    <a:pt x="1268" y="1269"/>
                  </a:lnTo>
                  <a:lnTo>
                    <a:pt x="1" y="1569"/>
                  </a:lnTo>
                  <a:lnTo>
                    <a:pt x="1268" y="1802"/>
                  </a:lnTo>
                  <a:lnTo>
                    <a:pt x="1569" y="3137"/>
                  </a:lnTo>
                  <a:lnTo>
                    <a:pt x="1835" y="1802"/>
                  </a:lnTo>
                  <a:lnTo>
                    <a:pt x="3136" y="1569"/>
                  </a:lnTo>
                  <a:lnTo>
                    <a:pt x="1869" y="1269"/>
                  </a:lnTo>
                  <a:lnTo>
                    <a:pt x="1569" y="1"/>
                  </a:ln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a:extLst>
                <a:ext uri="{FF2B5EF4-FFF2-40B4-BE49-F238E27FC236}">
                  <a16:creationId xmlns:a16="http://schemas.microsoft.com/office/drawing/2014/main" id="{90642637-DBA2-2E4D-C0EF-0331BEBC04A6}"/>
                </a:ext>
              </a:extLst>
            </p:cNvPr>
            <p:cNvSpPr/>
            <p:nvPr/>
          </p:nvSpPr>
          <p:spPr>
            <a:xfrm>
              <a:off x="2481095" y="3152968"/>
              <a:ext cx="66303" cy="67743"/>
            </a:xfrm>
            <a:custGeom>
              <a:avLst/>
              <a:gdLst/>
              <a:ahLst/>
              <a:cxnLst/>
              <a:rect l="l" t="t" r="r" b="b"/>
              <a:pathLst>
                <a:path w="3103" h="3170" extrusionOk="0">
                  <a:moveTo>
                    <a:pt x="1568" y="0"/>
                  </a:moveTo>
                  <a:lnTo>
                    <a:pt x="1268" y="1268"/>
                  </a:lnTo>
                  <a:lnTo>
                    <a:pt x="0" y="1601"/>
                  </a:lnTo>
                  <a:lnTo>
                    <a:pt x="1268" y="1835"/>
                  </a:lnTo>
                  <a:lnTo>
                    <a:pt x="1568" y="3169"/>
                  </a:lnTo>
                  <a:lnTo>
                    <a:pt x="1835" y="1835"/>
                  </a:lnTo>
                  <a:lnTo>
                    <a:pt x="3102" y="1601"/>
                  </a:lnTo>
                  <a:lnTo>
                    <a:pt x="1835" y="1268"/>
                  </a:lnTo>
                  <a:lnTo>
                    <a:pt x="1568" y="0"/>
                  </a:ln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a:extLst>
                <a:ext uri="{FF2B5EF4-FFF2-40B4-BE49-F238E27FC236}">
                  <a16:creationId xmlns:a16="http://schemas.microsoft.com/office/drawing/2014/main" id="{7CE09118-A8ED-9589-3371-F2938B35B031}"/>
                </a:ext>
              </a:extLst>
            </p:cNvPr>
            <p:cNvSpPr/>
            <p:nvPr/>
          </p:nvSpPr>
          <p:spPr>
            <a:xfrm>
              <a:off x="3290752" y="3929319"/>
              <a:ext cx="19273" cy="15707"/>
            </a:xfrm>
            <a:custGeom>
              <a:avLst/>
              <a:gdLst/>
              <a:ahLst/>
              <a:cxnLst/>
              <a:rect l="l" t="t" r="r" b="b"/>
              <a:pathLst>
                <a:path w="902" h="735" extrusionOk="0">
                  <a:moveTo>
                    <a:pt x="434" y="0"/>
                  </a:moveTo>
                  <a:cubicBezTo>
                    <a:pt x="1" y="67"/>
                    <a:pt x="1" y="701"/>
                    <a:pt x="434" y="734"/>
                  </a:cubicBezTo>
                  <a:cubicBezTo>
                    <a:pt x="901" y="701"/>
                    <a:pt x="901" y="67"/>
                    <a:pt x="434"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a:extLst>
                <a:ext uri="{FF2B5EF4-FFF2-40B4-BE49-F238E27FC236}">
                  <a16:creationId xmlns:a16="http://schemas.microsoft.com/office/drawing/2014/main" id="{E9049459-BEBF-ED50-35DE-AEAB117C38D5}"/>
                </a:ext>
              </a:extLst>
            </p:cNvPr>
            <p:cNvSpPr/>
            <p:nvPr/>
          </p:nvSpPr>
          <p:spPr>
            <a:xfrm>
              <a:off x="2433337" y="3087381"/>
              <a:ext cx="18547" cy="15707"/>
            </a:xfrm>
            <a:custGeom>
              <a:avLst/>
              <a:gdLst/>
              <a:ahLst/>
              <a:cxnLst/>
              <a:rect l="l" t="t" r="r" b="b"/>
              <a:pathLst>
                <a:path w="868" h="735" extrusionOk="0">
                  <a:moveTo>
                    <a:pt x="434" y="0"/>
                  </a:moveTo>
                  <a:cubicBezTo>
                    <a:pt x="0" y="67"/>
                    <a:pt x="0" y="701"/>
                    <a:pt x="434" y="734"/>
                  </a:cubicBezTo>
                  <a:cubicBezTo>
                    <a:pt x="867" y="701"/>
                    <a:pt x="867" y="67"/>
                    <a:pt x="434"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a:extLst>
                <a:ext uri="{FF2B5EF4-FFF2-40B4-BE49-F238E27FC236}">
                  <a16:creationId xmlns:a16="http://schemas.microsoft.com/office/drawing/2014/main" id="{66B50F0C-0D09-6B56-D4AC-1B9B0C0915B5}"/>
                </a:ext>
              </a:extLst>
            </p:cNvPr>
            <p:cNvSpPr/>
            <p:nvPr/>
          </p:nvSpPr>
          <p:spPr>
            <a:xfrm>
              <a:off x="2260125" y="3851583"/>
              <a:ext cx="18547" cy="15707"/>
            </a:xfrm>
            <a:custGeom>
              <a:avLst/>
              <a:gdLst/>
              <a:ahLst/>
              <a:cxnLst/>
              <a:rect l="l" t="t" r="r" b="b"/>
              <a:pathLst>
                <a:path w="868" h="735" extrusionOk="0">
                  <a:moveTo>
                    <a:pt x="434" y="0"/>
                  </a:moveTo>
                  <a:cubicBezTo>
                    <a:pt x="0" y="67"/>
                    <a:pt x="0" y="701"/>
                    <a:pt x="434" y="734"/>
                  </a:cubicBezTo>
                  <a:cubicBezTo>
                    <a:pt x="868" y="701"/>
                    <a:pt x="868" y="67"/>
                    <a:pt x="434"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a:extLst>
                <a:ext uri="{FF2B5EF4-FFF2-40B4-BE49-F238E27FC236}">
                  <a16:creationId xmlns:a16="http://schemas.microsoft.com/office/drawing/2014/main" id="{EC3D8678-3A39-B162-94F2-E8C1F0A00575}"/>
                </a:ext>
              </a:extLst>
            </p:cNvPr>
            <p:cNvSpPr/>
            <p:nvPr/>
          </p:nvSpPr>
          <p:spPr>
            <a:xfrm>
              <a:off x="3261597" y="3780289"/>
              <a:ext cx="12842" cy="10706"/>
            </a:xfrm>
            <a:custGeom>
              <a:avLst/>
              <a:gdLst/>
              <a:ahLst/>
              <a:cxnLst/>
              <a:rect l="l" t="t" r="r" b="b"/>
              <a:pathLst>
                <a:path w="601" h="501" extrusionOk="0">
                  <a:moveTo>
                    <a:pt x="300" y="1"/>
                  </a:moveTo>
                  <a:cubicBezTo>
                    <a:pt x="0" y="34"/>
                    <a:pt x="0" y="468"/>
                    <a:pt x="300" y="501"/>
                  </a:cubicBezTo>
                  <a:cubicBezTo>
                    <a:pt x="601" y="468"/>
                    <a:pt x="601" y="34"/>
                    <a:pt x="300" y="1"/>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a:extLst>
                <a:ext uri="{FF2B5EF4-FFF2-40B4-BE49-F238E27FC236}">
                  <a16:creationId xmlns:a16="http://schemas.microsoft.com/office/drawing/2014/main" id="{8323682A-8BF4-61F6-A7BB-DAFD17B8CCE0}"/>
                </a:ext>
              </a:extLst>
            </p:cNvPr>
            <p:cNvSpPr/>
            <p:nvPr/>
          </p:nvSpPr>
          <p:spPr>
            <a:xfrm>
              <a:off x="2571612" y="3696173"/>
              <a:ext cx="14979" cy="11433"/>
            </a:xfrm>
            <a:custGeom>
              <a:avLst/>
              <a:gdLst/>
              <a:ahLst/>
              <a:cxnLst/>
              <a:rect l="l" t="t" r="r" b="b"/>
              <a:pathLst>
                <a:path w="701" h="535" extrusionOk="0">
                  <a:moveTo>
                    <a:pt x="334" y="0"/>
                  </a:moveTo>
                  <a:cubicBezTo>
                    <a:pt x="0" y="0"/>
                    <a:pt x="0" y="534"/>
                    <a:pt x="334" y="534"/>
                  </a:cubicBezTo>
                  <a:cubicBezTo>
                    <a:pt x="701" y="534"/>
                    <a:pt x="701" y="0"/>
                    <a:pt x="334"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a:extLst>
                <a:ext uri="{FF2B5EF4-FFF2-40B4-BE49-F238E27FC236}">
                  <a16:creationId xmlns:a16="http://schemas.microsoft.com/office/drawing/2014/main" id="{EA1BAA5C-29C1-5A27-A166-EEA119E68850}"/>
                </a:ext>
              </a:extLst>
            </p:cNvPr>
            <p:cNvSpPr/>
            <p:nvPr/>
          </p:nvSpPr>
          <p:spPr>
            <a:xfrm>
              <a:off x="2123359" y="3558097"/>
              <a:ext cx="13568" cy="11433"/>
            </a:xfrm>
            <a:custGeom>
              <a:avLst/>
              <a:gdLst/>
              <a:ahLst/>
              <a:cxnLst/>
              <a:rect l="l" t="t" r="r" b="b"/>
              <a:pathLst>
                <a:path w="635" h="535" extrusionOk="0">
                  <a:moveTo>
                    <a:pt x="335" y="1"/>
                  </a:moveTo>
                  <a:cubicBezTo>
                    <a:pt x="1" y="34"/>
                    <a:pt x="1" y="501"/>
                    <a:pt x="335" y="534"/>
                  </a:cubicBezTo>
                  <a:cubicBezTo>
                    <a:pt x="635" y="501"/>
                    <a:pt x="635" y="34"/>
                    <a:pt x="335" y="1"/>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a:extLst>
                <a:ext uri="{FF2B5EF4-FFF2-40B4-BE49-F238E27FC236}">
                  <a16:creationId xmlns:a16="http://schemas.microsoft.com/office/drawing/2014/main" id="{C9CA0C78-D72B-BFC8-CBFC-E5D88D04D1BE}"/>
                </a:ext>
              </a:extLst>
            </p:cNvPr>
            <p:cNvSpPr/>
            <p:nvPr/>
          </p:nvSpPr>
          <p:spPr>
            <a:xfrm>
              <a:off x="2917309" y="3609921"/>
              <a:ext cx="40662" cy="30666"/>
            </a:xfrm>
            <a:custGeom>
              <a:avLst/>
              <a:gdLst/>
              <a:ahLst/>
              <a:cxnLst/>
              <a:rect l="l" t="t" r="r" b="b"/>
              <a:pathLst>
                <a:path w="1903" h="1435" extrusionOk="0">
                  <a:moveTo>
                    <a:pt x="935" y="0"/>
                  </a:moveTo>
                  <a:cubicBezTo>
                    <a:pt x="1" y="0"/>
                    <a:pt x="1" y="1435"/>
                    <a:pt x="935" y="1435"/>
                  </a:cubicBezTo>
                  <a:cubicBezTo>
                    <a:pt x="1902" y="1401"/>
                    <a:pt x="1902" y="0"/>
                    <a:pt x="935"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a:extLst>
                <a:ext uri="{FF2B5EF4-FFF2-40B4-BE49-F238E27FC236}">
                  <a16:creationId xmlns:a16="http://schemas.microsoft.com/office/drawing/2014/main" id="{C417F0E2-9308-46CB-1DE0-5B1C769AFC61}"/>
                </a:ext>
              </a:extLst>
            </p:cNvPr>
            <p:cNvSpPr/>
            <p:nvPr/>
          </p:nvSpPr>
          <p:spPr>
            <a:xfrm>
              <a:off x="2125397" y="3535785"/>
              <a:ext cx="40662" cy="30666"/>
            </a:xfrm>
            <a:custGeom>
              <a:avLst/>
              <a:gdLst/>
              <a:ahLst/>
              <a:cxnLst/>
              <a:rect l="l" t="t" r="r" b="b"/>
              <a:pathLst>
                <a:path w="1903" h="1435" extrusionOk="0">
                  <a:moveTo>
                    <a:pt x="968" y="0"/>
                  </a:moveTo>
                  <a:cubicBezTo>
                    <a:pt x="1" y="0"/>
                    <a:pt x="1" y="1434"/>
                    <a:pt x="968" y="1434"/>
                  </a:cubicBezTo>
                  <a:cubicBezTo>
                    <a:pt x="1902" y="1434"/>
                    <a:pt x="1902" y="0"/>
                    <a:pt x="968"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a:extLst>
                <a:ext uri="{FF2B5EF4-FFF2-40B4-BE49-F238E27FC236}">
                  <a16:creationId xmlns:a16="http://schemas.microsoft.com/office/drawing/2014/main" id="{797E958D-ECCF-BCC3-269D-BB6A8051893F}"/>
                </a:ext>
              </a:extLst>
            </p:cNvPr>
            <p:cNvSpPr/>
            <p:nvPr/>
          </p:nvSpPr>
          <p:spPr>
            <a:xfrm>
              <a:off x="1353155" y="3886561"/>
              <a:ext cx="665664" cy="595023"/>
            </a:xfrm>
            <a:custGeom>
              <a:avLst/>
              <a:gdLst/>
              <a:ahLst/>
              <a:cxnLst/>
              <a:rect l="l" t="t" r="r" b="b"/>
              <a:pathLst>
                <a:path w="27054" h="24183" extrusionOk="0">
                  <a:moveTo>
                    <a:pt x="1135" y="1"/>
                  </a:moveTo>
                  <a:lnTo>
                    <a:pt x="1" y="12376"/>
                  </a:lnTo>
                  <a:lnTo>
                    <a:pt x="1" y="12743"/>
                  </a:lnTo>
                  <a:cubicBezTo>
                    <a:pt x="1" y="13644"/>
                    <a:pt x="34" y="14545"/>
                    <a:pt x="34" y="15412"/>
                  </a:cubicBezTo>
                  <a:lnTo>
                    <a:pt x="34" y="15545"/>
                  </a:lnTo>
                  <a:cubicBezTo>
                    <a:pt x="101" y="19748"/>
                    <a:pt x="268" y="23251"/>
                    <a:pt x="601" y="23451"/>
                  </a:cubicBezTo>
                  <a:cubicBezTo>
                    <a:pt x="1277" y="23901"/>
                    <a:pt x="14880" y="24183"/>
                    <a:pt x="21992" y="24183"/>
                  </a:cubicBezTo>
                  <a:cubicBezTo>
                    <a:pt x="24362" y="24183"/>
                    <a:pt x="26011" y="24151"/>
                    <a:pt x="26220" y="24085"/>
                  </a:cubicBezTo>
                  <a:cubicBezTo>
                    <a:pt x="27053" y="23818"/>
                    <a:pt x="26386" y="21416"/>
                    <a:pt x="25452" y="20649"/>
                  </a:cubicBezTo>
                  <a:cubicBezTo>
                    <a:pt x="24552" y="19915"/>
                    <a:pt x="15445" y="15712"/>
                    <a:pt x="15445" y="15712"/>
                  </a:cubicBezTo>
                  <a:lnTo>
                    <a:pt x="15445" y="15445"/>
                  </a:lnTo>
                  <a:lnTo>
                    <a:pt x="15545" y="12910"/>
                  </a:lnTo>
                  <a:lnTo>
                    <a:pt x="15545" y="12410"/>
                  </a:lnTo>
                  <a:lnTo>
                    <a:pt x="17113" y="134"/>
                  </a:lnTo>
                  <a:lnTo>
                    <a:pt x="1135"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a:extLst>
                <a:ext uri="{FF2B5EF4-FFF2-40B4-BE49-F238E27FC236}">
                  <a16:creationId xmlns:a16="http://schemas.microsoft.com/office/drawing/2014/main" id="{1F1BFDF5-C833-37CF-E60E-68C22970ADDE}"/>
                </a:ext>
              </a:extLst>
            </p:cNvPr>
            <p:cNvSpPr/>
            <p:nvPr/>
          </p:nvSpPr>
          <p:spPr>
            <a:xfrm>
              <a:off x="1353155" y="4191058"/>
              <a:ext cx="665664" cy="290511"/>
            </a:xfrm>
            <a:custGeom>
              <a:avLst/>
              <a:gdLst/>
              <a:ahLst/>
              <a:cxnLst/>
              <a:rect l="l" t="t" r="r" b="b"/>
              <a:pathLst>
                <a:path w="27054" h="11807" extrusionOk="0">
                  <a:moveTo>
                    <a:pt x="1" y="0"/>
                  </a:moveTo>
                  <a:lnTo>
                    <a:pt x="1" y="367"/>
                  </a:lnTo>
                  <a:cubicBezTo>
                    <a:pt x="1" y="1268"/>
                    <a:pt x="34" y="2169"/>
                    <a:pt x="34" y="3036"/>
                  </a:cubicBezTo>
                  <a:lnTo>
                    <a:pt x="34" y="3169"/>
                  </a:lnTo>
                  <a:cubicBezTo>
                    <a:pt x="101" y="7372"/>
                    <a:pt x="268" y="10875"/>
                    <a:pt x="601" y="11075"/>
                  </a:cubicBezTo>
                  <a:cubicBezTo>
                    <a:pt x="1277" y="11525"/>
                    <a:pt x="14880" y="11807"/>
                    <a:pt x="21992" y="11807"/>
                  </a:cubicBezTo>
                  <a:cubicBezTo>
                    <a:pt x="24362" y="11807"/>
                    <a:pt x="26011" y="11775"/>
                    <a:pt x="26220" y="11709"/>
                  </a:cubicBezTo>
                  <a:cubicBezTo>
                    <a:pt x="27053" y="11442"/>
                    <a:pt x="26386" y="9040"/>
                    <a:pt x="25452" y="8273"/>
                  </a:cubicBezTo>
                  <a:cubicBezTo>
                    <a:pt x="24552" y="7539"/>
                    <a:pt x="15445" y="3336"/>
                    <a:pt x="15445" y="3336"/>
                  </a:cubicBezTo>
                  <a:lnTo>
                    <a:pt x="15445" y="3069"/>
                  </a:lnTo>
                  <a:lnTo>
                    <a:pt x="15545" y="534"/>
                  </a:lnTo>
                  <a:lnTo>
                    <a:pt x="15545" y="34"/>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a:extLst>
                <a:ext uri="{FF2B5EF4-FFF2-40B4-BE49-F238E27FC236}">
                  <a16:creationId xmlns:a16="http://schemas.microsoft.com/office/drawing/2014/main" id="{DA9A5292-4752-75A0-25AA-A5722923E288}"/>
                </a:ext>
              </a:extLst>
            </p:cNvPr>
            <p:cNvSpPr/>
            <p:nvPr/>
          </p:nvSpPr>
          <p:spPr>
            <a:xfrm>
              <a:off x="1353991" y="4265731"/>
              <a:ext cx="664827" cy="215884"/>
            </a:xfrm>
            <a:custGeom>
              <a:avLst/>
              <a:gdLst/>
              <a:ahLst/>
              <a:cxnLst/>
              <a:rect l="l" t="t" r="r" b="b"/>
              <a:pathLst>
                <a:path w="27020" h="8774" extrusionOk="0">
                  <a:moveTo>
                    <a:pt x="0" y="1"/>
                  </a:moveTo>
                  <a:lnTo>
                    <a:pt x="0" y="134"/>
                  </a:lnTo>
                  <a:lnTo>
                    <a:pt x="0" y="334"/>
                  </a:lnTo>
                  <a:cubicBezTo>
                    <a:pt x="67" y="4437"/>
                    <a:pt x="234" y="7840"/>
                    <a:pt x="567" y="8040"/>
                  </a:cubicBezTo>
                  <a:cubicBezTo>
                    <a:pt x="901" y="8273"/>
                    <a:pt x="4637" y="8474"/>
                    <a:pt x="9173" y="8607"/>
                  </a:cubicBezTo>
                  <a:cubicBezTo>
                    <a:pt x="10374" y="8640"/>
                    <a:pt x="11642" y="8640"/>
                    <a:pt x="12909" y="8674"/>
                  </a:cubicBezTo>
                  <a:cubicBezTo>
                    <a:pt x="16095" y="8740"/>
                    <a:pt x="19306" y="8774"/>
                    <a:pt x="21774" y="8774"/>
                  </a:cubicBezTo>
                  <a:cubicBezTo>
                    <a:pt x="24242" y="8774"/>
                    <a:pt x="25969" y="8740"/>
                    <a:pt x="26186" y="8674"/>
                  </a:cubicBezTo>
                  <a:cubicBezTo>
                    <a:pt x="27019" y="8407"/>
                    <a:pt x="26319" y="6005"/>
                    <a:pt x="25385" y="5271"/>
                  </a:cubicBezTo>
                  <a:cubicBezTo>
                    <a:pt x="24484" y="4504"/>
                    <a:pt x="15378" y="301"/>
                    <a:pt x="15378" y="301"/>
                  </a:cubicBezTo>
                  <a:lnTo>
                    <a:pt x="15378" y="34"/>
                  </a:lnTo>
                  <a:lnTo>
                    <a:pt x="0"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a:extLst>
                <a:ext uri="{FF2B5EF4-FFF2-40B4-BE49-F238E27FC236}">
                  <a16:creationId xmlns:a16="http://schemas.microsoft.com/office/drawing/2014/main" id="{40F903EE-67A4-D900-081A-ABE0A775E258}"/>
                </a:ext>
              </a:extLst>
            </p:cNvPr>
            <p:cNvSpPr/>
            <p:nvPr/>
          </p:nvSpPr>
          <p:spPr>
            <a:xfrm>
              <a:off x="1395030" y="4449792"/>
              <a:ext cx="599156" cy="8513"/>
            </a:xfrm>
            <a:custGeom>
              <a:avLst/>
              <a:gdLst/>
              <a:ahLst/>
              <a:cxnLst/>
              <a:rect l="l" t="t" r="r" b="b"/>
              <a:pathLst>
                <a:path w="24351" h="346" extrusionOk="0">
                  <a:moveTo>
                    <a:pt x="4813" y="1"/>
                  </a:moveTo>
                  <a:cubicBezTo>
                    <a:pt x="2711" y="1"/>
                    <a:pt x="986" y="18"/>
                    <a:pt x="0" y="59"/>
                  </a:cubicBezTo>
                  <a:cubicBezTo>
                    <a:pt x="3186" y="244"/>
                    <a:pt x="14125" y="346"/>
                    <a:pt x="20476" y="346"/>
                  </a:cubicBezTo>
                  <a:cubicBezTo>
                    <a:pt x="22106" y="346"/>
                    <a:pt x="23433" y="339"/>
                    <a:pt x="24251" y="325"/>
                  </a:cubicBezTo>
                  <a:cubicBezTo>
                    <a:pt x="24351" y="325"/>
                    <a:pt x="24351" y="259"/>
                    <a:pt x="24251" y="259"/>
                  </a:cubicBezTo>
                  <a:cubicBezTo>
                    <a:pt x="21208" y="158"/>
                    <a:pt x="11248" y="1"/>
                    <a:pt x="48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a:extLst>
                <a:ext uri="{FF2B5EF4-FFF2-40B4-BE49-F238E27FC236}">
                  <a16:creationId xmlns:a16="http://schemas.microsoft.com/office/drawing/2014/main" id="{74E79D67-C92C-30AD-BE84-14B4ABE4A48E}"/>
                </a:ext>
              </a:extLst>
            </p:cNvPr>
            <p:cNvSpPr/>
            <p:nvPr/>
          </p:nvSpPr>
          <p:spPr>
            <a:xfrm>
              <a:off x="1657135" y="4265116"/>
              <a:ext cx="121180" cy="30412"/>
            </a:xfrm>
            <a:custGeom>
              <a:avLst/>
              <a:gdLst/>
              <a:ahLst/>
              <a:cxnLst/>
              <a:rect l="l" t="t" r="r" b="b"/>
              <a:pathLst>
                <a:path w="4925" h="1236" extrusionOk="0">
                  <a:moveTo>
                    <a:pt x="3453" y="0"/>
                  </a:moveTo>
                  <a:cubicBezTo>
                    <a:pt x="2214" y="0"/>
                    <a:pt x="930" y="324"/>
                    <a:pt x="55" y="1127"/>
                  </a:cubicBezTo>
                  <a:cubicBezTo>
                    <a:pt x="0" y="1181"/>
                    <a:pt x="35" y="1236"/>
                    <a:pt x="85" y="1236"/>
                  </a:cubicBezTo>
                  <a:cubicBezTo>
                    <a:pt x="97" y="1236"/>
                    <a:pt x="109" y="1233"/>
                    <a:pt x="121" y="1227"/>
                  </a:cubicBezTo>
                  <a:cubicBezTo>
                    <a:pt x="1622" y="760"/>
                    <a:pt x="3190" y="460"/>
                    <a:pt x="4791" y="326"/>
                  </a:cubicBezTo>
                  <a:cubicBezTo>
                    <a:pt x="4925" y="326"/>
                    <a:pt x="4925" y="126"/>
                    <a:pt x="4791" y="126"/>
                  </a:cubicBezTo>
                  <a:cubicBezTo>
                    <a:pt x="4367" y="45"/>
                    <a:pt x="3913" y="0"/>
                    <a:pt x="34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a:extLst>
                <a:ext uri="{FF2B5EF4-FFF2-40B4-BE49-F238E27FC236}">
                  <a16:creationId xmlns:a16="http://schemas.microsoft.com/office/drawing/2014/main" id="{C0591101-5745-A516-69CA-B506FE14DAF9}"/>
                </a:ext>
              </a:extLst>
            </p:cNvPr>
            <p:cNvSpPr/>
            <p:nvPr/>
          </p:nvSpPr>
          <p:spPr>
            <a:xfrm>
              <a:off x="1685035" y="4282363"/>
              <a:ext cx="121180" cy="30412"/>
            </a:xfrm>
            <a:custGeom>
              <a:avLst/>
              <a:gdLst/>
              <a:ahLst/>
              <a:cxnLst/>
              <a:rect l="l" t="t" r="r" b="b"/>
              <a:pathLst>
                <a:path w="4925" h="1236" extrusionOk="0">
                  <a:moveTo>
                    <a:pt x="3464" y="0"/>
                  </a:moveTo>
                  <a:cubicBezTo>
                    <a:pt x="2221" y="0"/>
                    <a:pt x="933" y="330"/>
                    <a:pt x="55" y="1160"/>
                  </a:cubicBezTo>
                  <a:cubicBezTo>
                    <a:pt x="1" y="1187"/>
                    <a:pt x="34" y="1235"/>
                    <a:pt x="84" y="1235"/>
                  </a:cubicBezTo>
                  <a:cubicBezTo>
                    <a:pt x="96" y="1235"/>
                    <a:pt x="109" y="1233"/>
                    <a:pt x="122" y="1226"/>
                  </a:cubicBezTo>
                  <a:cubicBezTo>
                    <a:pt x="1623" y="759"/>
                    <a:pt x="3190" y="459"/>
                    <a:pt x="4792" y="326"/>
                  </a:cubicBezTo>
                  <a:cubicBezTo>
                    <a:pt x="4925" y="326"/>
                    <a:pt x="4925" y="125"/>
                    <a:pt x="4792" y="125"/>
                  </a:cubicBezTo>
                  <a:cubicBezTo>
                    <a:pt x="4370" y="45"/>
                    <a:pt x="3920" y="0"/>
                    <a:pt x="34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a:extLst>
                <a:ext uri="{FF2B5EF4-FFF2-40B4-BE49-F238E27FC236}">
                  <a16:creationId xmlns:a16="http://schemas.microsoft.com/office/drawing/2014/main" id="{1C1FDB95-2760-CC99-13DD-4EAFADABA70A}"/>
                </a:ext>
              </a:extLst>
            </p:cNvPr>
            <p:cNvSpPr/>
            <p:nvPr/>
          </p:nvSpPr>
          <p:spPr>
            <a:xfrm>
              <a:off x="1712936" y="4299585"/>
              <a:ext cx="121204" cy="30412"/>
            </a:xfrm>
            <a:custGeom>
              <a:avLst/>
              <a:gdLst/>
              <a:ahLst/>
              <a:cxnLst/>
              <a:rect l="l" t="t" r="r" b="b"/>
              <a:pathLst>
                <a:path w="4926" h="1236" extrusionOk="0">
                  <a:moveTo>
                    <a:pt x="3464" y="1"/>
                  </a:moveTo>
                  <a:cubicBezTo>
                    <a:pt x="2222" y="1"/>
                    <a:pt x="933" y="331"/>
                    <a:pt x="55" y="1160"/>
                  </a:cubicBezTo>
                  <a:cubicBezTo>
                    <a:pt x="1" y="1187"/>
                    <a:pt x="34" y="1236"/>
                    <a:pt x="84" y="1236"/>
                  </a:cubicBezTo>
                  <a:cubicBezTo>
                    <a:pt x="96" y="1236"/>
                    <a:pt x="109" y="1233"/>
                    <a:pt x="122" y="1227"/>
                  </a:cubicBezTo>
                  <a:cubicBezTo>
                    <a:pt x="1623" y="760"/>
                    <a:pt x="3191" y="460"/>
                    <a:pt x="4792" y="326"/>
                  </a:cubicBezTo>
                  <a:cubicBezTo>
                    <a:pt x="4925" y="326"/>
                    <a:pt x="4925" y="126"/>
                    <a:pt x="4792" y="126"/>
                  </a:cubicBezTo>
                  <a:cubicBezTo>
                    <a:pt x="4370" y="45"/>
                    <a:pt x="3920" y="1"/>
                    <a:pt x="34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a:extLst>
                <a:ext uri="{FF2B5EF4-FFF2-40B4-BE49-F238E27FC236}">
                  <a16:creationId xmlns:a16="http://schemas.microsoft.com/office/drawing/2014/main" id="{C5A6BB62-9F01-D62E-C738-F04D19C61D07}"/>
                </a:ext>
              </a:extLst>
            </p:cNvPr>
            <p:cNvSpPr/>
            <p:nvPr/>
          </p:nvSpPr>
          <p:spPr>
            <a:xfrm>
              <a:off x="1353991" y="4265731"/>
              <a:ext cx="317651" cy="213424"/>
            </a:xfrm>
            <a:custGeom>
              <a:avLst/>
              <a:gdLst/>
              <a:ahLst/>
              <a:cxnLst/>
              <a:rect l="l" t="t" r="r" b="b"/>
              <a:pathLst>
                <a:path w="12910" h="8674" extrusionOk="0">
                  <a:moveTo>
                    <a:pt x="0" y="1"/>
                  </a:moveTo>
                  <a:lnTo>
                    <a:pt x="0" y="134"/>
                  </a:lnTo>
                  <a:lnTo>
                    <a:pt x="0" y="301"/>
                  </a:lnTo>
                  <a:cubicBezTo>
                    <a:pt x="67" y="4437"/>
                    <a:pt x="234" y="7840"/>
                    <a:pt x="567" y="8040"/>
                  </a:cubicBezTo>
                  <a:cubicBezTo>
                    <a:pt x="901" y="8273"/>
                    <a:pt x="4637" y="8474"/>
                    <a:pt x="9173" y="8574"/>
                  </a:cubicBezTo>
                  <a:cubicBezTo>
                    <a:pt x="10374" y="8607"/>
                    <a:pt x="11642" y="8640"/>
                    <a:pt x="12909" y="8674"/>
                  </a:cubicBezTo>
                  <a:cubicBezTo>
                    <a:pt x="9574" y="6439"/>
                    <a:pt x="2102" y="1469"/>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a:extLst>
                <a:ext uri="{FF2B5EF4-FFF2-40B4-BE49-F238E27FC236}">
                  <a16:creationId xmlns:a16="http://schemas.microsoft.com/office/drawing/2014/main" id="{4344517A-E3C9-AAD8-5222-9F1212370C83}"/>
                </a:ext>
              </a:extLst>
            </p:cNvPr>
            <p:cNvSpPr/>
            <p:nvPr/>
          </p:nvSpPr>
          <p:spPr>
            <a:xfrm>
              <a:off x="1143875" y="2194261"/>
              <a:ext cx="682887" cy="2074054"/>
            </a:xfrm>
            <a:custGeom>
              <a:avLst/>
              <a:gdLst/>
              <a:ahLst/>
              <a:cxnLst/>
              <a:rect l="l" t="t" r="r" b="b"/>
              <a:pathLst>
                <a:path w="27754" h="84294" extrusionOk="0">
                  <a:moveTo>
                    <a:pt x="1" y="0"/>
                  </a:moveTo>
                  <a:cubicBezTo>
                    <a:pt x="1" y="0"/>
                    <a:pt x="1468" y="5538"/>
                    <a:pt x="3303" y="12643"/>
                  </a:cubicBezTo>
                  <a:cubicBezTo>
                    <a:pt x="4537" y="17379"/>
                    <a:pt x="5938" y="22850"/>
                    <a:pt x="7239" y="27854"/>
                  </a:cubicBezTo>
                  <a:cubicBezTo>
                    <a:pt x="7706" y="29688"/>
                    <a:pt x="8173" y="31489"/>
                    <a:pt x="8574" y="33157"/>
                  </a:cubicBezTo>
                  <a:cubicBezTo>
                    <a:pt x="9941" y="38461"/>
                    <a:pt x="10942" y="42531"/>
                    <a:pt x="11142" y="43431"/>
                  </a:cubicBezTo>
                  <a:cubicBezTo>
                    <a:pt x="11242" y="44132"/>
                    <a:pt x="7806" y="84294"/>
                    <a:pt x="7806" y="84294"/>
                  </a:cubicBezTo>
                  <a:lnTo>
                    <a:pt x="24985" y="84294"/>
                  </a:lnTo>
                  <a:cubicBezTo>
                    <a:pt x="24985" y="84294"/>
                    <a:pt x="27754" y="49402"/>
                    <a:pt x="27053" y="43231"/>
                  </a:cubicBezTo>
                  <a:cubicBezTo>
                    <a:pt x="26586" y="39429"/>
                    <a:pt x="21950" y="23751"/>
                    <a:pt x="18447" y="12376"/>
                  </a:cubicBezTo>
                  <a:cubicBezTo>
                    <a:pt x="16312" y="5371"/>
                    <a:pt x="14611" y="0"/>
                    <a:pt x="146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a:extLst>
                <a:ext uri="{FF2B5EF4-FFF2-40B4-BE49-F238E27FC236}">
                  <a16:creationId xmlns:a16="http://schemas.microsoft.com/office/drawing/2014/main" id="{54347F14-3EDA-148D-EFD2-8FF7C23FDEFE}"/>
                </a:ext>
              </a:extLst>
            </p:cNvPr>
            <p:cNvSpPr/>
            <p:nvPr/>
          </p:nvSpPr>
          <p:spPr>
            <a:xfrm>
              <a:off x="1359724" y="4192903"/>
              <a:ext cx="381673" cy="7824"/>
            </a:xfrm>
            <a:custGeom>
              <a:avLst/>
              <a:gdLst/>
              <a:ahLst/>
              <a:cxnLst/>
              <a:rect l="l" t="t" r="r" b="b"/>
              <a:pathLst>
                <a:path w="15512" h="318" extrusionOk="0">
                  <a:moveTo>
                    <a:pt x="5463" y="0"/>
                  </a:moveTo>
                  <a:cubicBezTo>
                    <a:pt x="3044" y="0"/>
                    <a:pt x="634" y="25"/>
                    <a:pt x="34" y="126"/>
                  </a:cubicBezTo>
                  <a:cubicBezTo>
                    <a:pt x="1" y="126"/>
                    <a:pt x="1" y="192"/>
                    <a:pt x="34" y="192"/>
                  </a:cubicBezTo>
                  <a:cubicBezTo>
                    <a:pt x="634" y="292"/>
                    <a:pt x="3044" y="317"/>
                    <a:pt x="5463" y="317"/>
                  </a:cubicBezTo>
                  <a:cubicBezTo>
                    <a:pt x="7881" y="317"/>
                    <a:pt x="10308" y="292"/>
                    <a:pt x="10942" y="292"/>
                  </a:cubicBezTo>
                  <a:cubicBezTo>
                    <a:pt x="13577" y="259"/>
                    <a:pt x="12810" y="226"/>
                    <a:pt x="15445" y="192"/>
                  </a:cubicBezTo>
                  <a:cubicBezTo>
                    <a:pt x="15512" y="192"/>
                    <a:pt x="15512" y="126"/>
                    <a:pt x="15445" y="126"/>
                  </a:cubicBezTo>
                  <a:cubicBezTo>
                    <a:pt x="12810" y="59"/>
                    <a:pt x="13577" y="25"/>
                    <a:pt x="10942" y="25"/>
                  </a:cubicBezTo>
                  <a:cubicBezTo>
                    <a:pt x="10308" y="25"/>
                    <a:pt x="7881" y="0"/>
                    <a:pt x="54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a:extLst>
                <a:ext uri="{FF2B5EF4-FFF2-40B4-BE49-F238E27FC236}">
                  <a16:creationId xmlns:a16="http://schemas.microsoft.com/office/drawing/2014/main" id="{156971C3-2AEE-A7D7-6AF4-CE2113B49BAB}"/>
                </a:ext>
              </a:extLst>
            </p:cNvPr>
            <p:cNvSpPr/>
            <p:nvPr/>
          </p:nvSpPr>
          <p:spPr>
            <a:xfrm>
              <a:off x="1216481" y="2283868"/>
              <a:ext cx="291003" cy="1869759"/>
            </a:xfrm>
            <a:custGeom>
              <a:avLst/>
              <a:gdLst/>
              <a:ahLst/>
              <a:cxnLst/>
              <a:rect l="l" t="t" r="r" b="b"/>
              <a:pathLst>
                <a:path w="11827" h="75991" extrusionOk="0">
                  <a:moveTo>
                    <a:pt x="50" y="0"/>
                  </a:moveTo>
                  <a:cubicBezTo>
                    <a:pt x="1" y="0"/>
                    <a:pt x="12" y="256"/>
                    <a:pt x="119" y="661"/>
                  </a:cubicBezTo>
                  <a:cubicBezTo>
                    <a:pt x="486" y="1929"/>
                    <a:pt x="852" y="3230"/>
                    <a:pt x="1219" y="4497"/>
                  </a:cubicBezTo>
                  <a:cubicBezTo>
                    <a:pt x="1953" y="7033"/>
                    <a:pt x="2720" y="9568"/>
                    <a:pt x="3454" y="12103"/>
                  </a:cubicBezTo>
                  <a:cubicBezTo>
                    <a:pt x="4955" y="17140"/>
                    <a:pt x="6456" y="22177"/>
                    <a:pt x="7991" y="27214"/>
                  </a:cubicBezTo>
                  <a:lnTo>
                    <a:pt x="10259" y="34786"/>
                  </a:lnTo>
                  <a:cubicBezTo>
                    <a:pt x="10626" y="35987"/>
                    <a:pt x="10960" y="37221"/>
                    <a:pt x="11193" y="38455"/>
                  </a:cubicBezTo>
                  <a:cubicBezTo>
                    <a:pt x="11393" y="39723"/>
                    <a:pt x="11427" y="41057"/>
                    <a:pt x="11327" y="42358"/>
                  </a:cubicBezTo>
                  <a:cubicBezTo>
                    <a:pt x="11160" y="44993"/>
                    <a:pt x="10860" y="47628"/>
                    <a:pt x="10626" y="50230"/>
                  </a:cubicBezTo>
                  <a:cubicBezTo>
                    <a:pt x="10359" y="52865"/>
                    <a:pt x="10126" y="55501"/>
                    <a:pt x="9892" y="58136"/>
                  </a:cubicBezTo>
                  <a:cubicBezTo>
                    <a:pt x="9392" y="63373"/>
                    <a:pt x="8925" y="68610"/>
                    <a:pt x="8458" y="73847"/>
                  </a:cubicBezTo>
                  <a:cubicBezTo>
                    <a:pt x="8391" y="74481"/>
                    <a:pt x="8324" y="75148"/>
                    <a:pt x="8291" y="75815"/>
                  </a:cubicBezTo>
                  <a:cubicBezTo>
                    <a:pt x="8291" y="75932"/>
                    <a:pt x="8366" y="75990"/>
                    <a:pt x="8445" y="75990"/>
                  </a:cubicBezTo>
                  <a:cubicBezTo>
                    <a:pt x="8525" y="75990"/>
                    <a:pt x="8608" y="75932"/>
                    <a:pt x="8625" y="75815"/>
                  </a:cubicBezTo>
                  <a:cubicBezTo>
                    <a:pt x="9192" y="70645"/>
                    <a:pt x="9625" y="65441"/>
                    <a:pt x="10092" y="60271"/>
                  </a:cubicBezTo>
                  <a:lnTo>
                    <a:pt x="11560" y="44793"/>
                  </a:lnTo>
                  <a:cubicBezTo>
                    <a:pt x="11694" y="43492"/>
                    <a:pt x="11827" y="42191"/>
                    <a:pt x="11827" y="40890"/>
                  </a:cubicBezTo>
                  <a:cubicBezTo>
                    <a:pt x="11827" y="39689"/>
                    <a:pt x="11660" y="38488"/>
                    <a:pt x="11393" y="37321"/>
                  </a:cubicBezTo>
                  <a:cubicBezTo>
                    <a:pt x="10826" y="34819"/>
                    <a:pt x="9992" y="32417"/>
                    <a:pt x="9258" y="29949"/>
                  </a:cubicBezTo>
                  <a:cubicBezTo>
                    <a:pt x="7757" y="25012"/>
                    <a:pt x="6290" y="20042"/>
                    <a:pt x="4755" y="15105"/>
                  </a:cubicBezTo>
                  <a:cubicBezTo>
                    <a:pt x="4021" y="12603"/>
                    <a:pt x="3254" y="10135"/>
                    <a:pt x="2487" y="7666"/>
                  </a:cubicBezTo>
                  <a:cubicBezTo>
                    <a:pt x="2120" y="6399"/>
                    <a:pt x="1720" y="5165"/>
                    <a:pt x="1353" y="3897"/>
                  </a:cubicBezTo>
                  <a:cubicBezTo>
                    <a:pt x="953" y="2663"/>
                    <a:pt x="519" y="1495"/>
                    <a:pt x="185" y="261"/>
                  </a:cubicBezTo>
                  <a:cubicBezTo>
                    <a:pt x="125" y="81"/>
                    <a:pt x="78"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a:extLst>
                <a:ext uri="{FF2B5EF4-FFF2-40B4-BE49-F238E27FC236}">
                  <a16:creationId xmlns:a16="http://schemas.microsoft.com/office/drawing/2014/main" id="{D694050E-C1EC-9877-5451-683DC4EF910C}"/>
                </a:ext>
              </a:extLst>
            </p:cNvPr>
            <p:cNvSpPr/>
            <p:nvPr/>
          </p:nvSpPr>
          <p:spPr>
            <a:xfrm>
              <a:off x="1143875" y="2194261"/>
              <a:ext cx="317651" cy="815853"/>
            </a:xfrm>
            <a:custGeom>
              <a:avLst/>
              <a:gdLst/>
              <a:ahLst/>
              <a:cxnLst/>
              <a:rect l="l" t="t" r="r" b="b"/>
              <a:pathLst>
                <a:path w="12910" h="33158" extrusionOk="0">
                  <a:moveTo>
                    <a:pt x="1" y="0"/>
                  </a:moveTo>
                  <a:cubicBezTo>
                    <a:pt x="1" y="0"/>
                    <a:pt x="5305" y="20248"/>
                    <a:pt x="8574" y="33157"/>
                  </a:cubicBezTo>
                  <a:cubicBezTo>
                    <a:pt x="10008" y="22516"/>
                    <a:pt x="11909" y="7839"/>
                    <a:pt x="129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a:extLst>
                <a:ext uri="{FF2B5EF4-FFF2-40B4-BE49-F238E27FC236}">
                  <a16:creationId xmlns:a16="http://schemas.microsoft.com/office/drawing/2014/main" id="{BBADA8ED-46A1-0E80-AB85-7386228654EC}"/>
                </a:ext>
              </a:extLst>
            </p:cNvPr>
            <p:cNvSpPr/>
            <p:nvPr/>
          </p:nvSpPr>
          <p:spPr>
            <a:xfrm>
              <a:off x="902586" y="3893967"/>
              <a:ext cx="668124" cy="593817"/>
            </a:xfrm>
            <a:custGeom>
              <a:avLst/>
              <a:gdLst/>
              <a:ahLst/>
              <a:cxnLst/>
              <a:rect l="l" t="t" r="r" b="b"/>
              <a:pathLst>
                <a:path w="27154" h="24134" extrusionOk="0">
                  <a:moveTo>
                    <a:pt x="434" y="0"/>
                  </a:moveTo>
                  <a:cubicBezTo>
                    <a:pt x="434" y="0"/>
                    <a:pt x="1" y="6305"/>
                    <a:pt x="67" y="12376"/>
                  </a:cubicBezTo>
                  <a:lnTo>
                    <a:pt x="67" y="12776"/>
                  </a:lnTo>
                  <a:cubicBezTo>
                    <a:pt x="67" y="13677"/>
                    <a:pt x="101" y="14577"/>
                    <a:pt x="101" y="15444"/>
                  </a:cubicBezTo>
                  <a:lnTo>
                    <a:pt x="101" y="15578"/>
                  </a:lnTo>
                  <a:cubicBezTo>
                    <a:pt x="168" y="19781"/>
                    <a:pt x="334" y="23283"/>
                    <a:pt x="701" y="23484"/>
                  </a:cubicBezTo>
                  <a:cubicBezTo>
                    <a:pt x="1339" y="23909"/>
                    <a:pt x="13504" y="24133"/>
                    <a:pt x="20845" y="24133"/>
                  </a:cubicBezTo>
                  <a:cubicBezTo>
                    <a:pt x="23870" y="24133"/>
                    <a:pt x="26076" y="24095"/>
                    <a:pt x="26320" y="24017"/>
                  </a:cubicBezTo>
                  <a:cubicBezTo>
                    <a:pt x="27153" y="23750"/>
                    <a:pt x="26453" y="21349"/>
                    <a:pt x="25552" y="20581"/>
                  </a:cubicBezTo>
                  <a:cubicBezTo>
                    <a:pt x="24652" y="19848"/>
                    <a:pt x="15545" y="15678"/>
                    <a:pt x="15545" y="15678"/>
                  </a:cubicBezTo>
                  <a:lnTo>
                    <a:pt x="15545" y="15411"/>
                  </a:lnTo>
                  <a:lnTo>
                    <a:pt x="15612" y="12876"/>
                  </a:lnTo>
                  <a:lnTo>
                    <a:pt x="15612" y="12376"/>
                  </a:lnTo>
                  <a:lnTo>
                    <a:pt x="16046" y="100"/>
                  </a:lnTo>
                  <a:lnTo>
                    <a:pt x="434"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a:extLst>
                <a:ext uri="{FF2B5EF4-FFF2-40B4-BE49-F238E27FC236}">
                  <a16:creationId xmlns:a16="http://schemas.microsoft.com/office/drawing/2014/main" id="{92FB3C29-E4C4-3E92-0A33-FC3450B9D10E}"/>
                </a:ext>
              </a:extLst>
            </p:cNvPr>
            <p:cNvSpPr/>
            <p:nvPr/>
          </p:nvSpPr>
          <p:spPr>
            <a:xfrm>
              <a:off x="904234" y="4198439"/>
              <a:ext cx="666476" cy="289330"/>
            </a:xfrm>
            <a:custGeom>
              <a:avLst/>
              <a:gdLst/>
              <a:ahLst/>
              <a:cxnLst/>
              <a:rect l="l" t="t" r="r" b="b"/>
              <a:pathLst>
                <a:path w="27087" h="11759" extrusionOk="0">
                  <a:moveTo>
                    <a:pt x="0" y="1"/>
                  </a:moveTo>
                  <a:lnTo>
                    <a:pt x="0" y="401"/>
                  </a:lnTo>
                  <a:cubicBezTo>
                    <a:pt x="0" y="1302"/>
                    <a:pt x="34" y="2202"/>
                    <a:pt x="34" y="3069"/>
                  </a:cubicBezTo>
                  <a:lnTo>
                    <a:pt x="34" y="3203"/>
                  </a:lnTo>
                  <a:cubicBezTo>
                    <a:pt x="101" y="7406"/>
                    <a:pt x="267" y="10908"/>
                    <a:pt x="634" y="11109"/>
                  </a:cubicBezTo>
                  <a:cubicBezTo>
                    <a:pt x="1272" y="11534"/>
                    <a:pt x="13437" y="11758"/>
                    <a:pt x="20778" y="11758"/>
                  </a:cubicBezTo>
                  <a:cubicBezTo>
                    <a:pt x="23803" y="11758"/>
                    <a:pt x="26009" y="11720"/>
                    <a:pt x="26253" y="11642"/>
                  </a:cubicBezTo>
                  <a:cubicBezTo>
                    <a:pt x="27086" y="11375"/>
                    <a:pt x="26353" y="8974"/>
                    <a:pt x="25452" y="8206"/>
                  </a:cubicBezTo>
                  <a:cubicBezTo>
                    <a:pt x="24551" y="7473"/>
                    <a:pt x="15445" y="3303"/>
                    <a:pt x="15445" y="3303"/>
                  </a:cubicBezTo>
                  <a:lnTo>
                    <a:pt x="15445" y="3036"/>
                  </a:lnTo>
                  <a:lnTo>
                    <a:pt x="15545" y="501"/>
                  </a:lnTo>
                  <a:lnTo>
                    <a:pt x="1554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a:extLst>
                <a:ext uri="{FF2B5EF4-FFF2-40B4-BE49-F238E27FC236}">
                  <a16:creationId xmlns:a16="http://schemas.microsoft.com/office/drawing/2014/main" id="{18ED916F-3863-8954-73E8-835316C00FFC}"/>
                </a:ext>
              </a:extLst>
            </p:cNvPr>
            <p:cNvSpPr/>
            <p:nvPr/>
          </p:nvSpPr>
          <p:spPr>
            <a:xfrm>
              <a:off x="905046" y="4273136"/>
              <a:ext cx="665664" cy="214629"/>
            </a:xfrm>
            <a:custGeom>
              <a:avLst/>
              <a:gdLst/>
              <a:ahLst/>
              <a:cxnLst/>
              <a:rect l="l" t="t" r="r" b="b"/>
              <a:pathLst>
                <a:path w="27054" h="8723" extrusionOk="0">
                  <a:moveTo>
                    <a:pt x="15412" y="0"/>
                  </a:moveTo>
                  <a:lnTo>
                    <a:pt x="1" y="33"/>
                  </a:lnTo>
                  <a:lnTo>
                    <a:pt x="1" y="167"/>
                  </a:lnTo>
                  <a:cubicBezTo>
                    <a:pt x="68" y="4370"/>
                    <a:pt x="234" y="7872"/>
                    <a:pt x="601" y="8073"/>
                  </a:cubicBezTo>
                  <a:cubicBezTo>
                    <a:pt x="1239" y="8498"/>
                    <a:pt x="13404" y="8722"/>
                    <a:pt x="20745" y="8722"/>
                  </a:cubicBezTo>
                  <a:cubicBezTo>
                    <a:pt x="23770" y="8722"/>
                    <a:pt x="25976" y="8684"/>
                    <a:pt x="26220" y="8606"/>
                  </a:cubicBezTo>
                  <a:cubicBezTo>
                    <a:pt x="27053" y="8339"/>
                    <a:pt x="26320" y="5938"/>
                    <a:pt x="25419" y="5170"/>
                  </a:cubicBezTo>
                  <a:cubicBezTo>
                    <a:pt x="24518" y="4437"/>
                    <a:pt x="15412" y="267"/>
                    <a:pt x="15412" y="267"/>
                  </a:cubicBezTo>
                  <a:lnTo>
                    <a:pt x="15412" y="0"/>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a:extLst>
                <a:ext uri="{FF2B5EF4-FFF2-40B4-BE49-F238E27FC236}">
                  <a16:creationId xmlns:a16="http://schemas.microsoft.com/office/drawing/2014/main" id="{17332FC9-F123-795C-D432-DFF452B968B7}"/>
                </a:ext>
              </a:extLst>
            </p:cNvPr>
            <p:cNvSpPr/>
            <p:nvPr/>
          </p:nvSpPr>
          <p:spPr>
            <a:xfrm>
              <a:off x="946085" y="4456878"/>
              <a:ext cx="599181" cy="7997"/>
            </a:xfrm>
            <a:custGeom>
              <a:avLst/>
              <a:gdLst/>
              <a:ahLst/>
              <a:cxnLst/>
              <a:rect l="l" t="t" r="r" b="b"/>
              <a:pathLst>
                <a:path w="24352" h="325" extrusionOk="0">
                  <a:moveTo>
                    <a:pt x="6239" y="1"/>
                  </a:moveTo>
                  <a:cubicBezTo>
                    <a:pt x="3509" y="1"/>
                    <a:pt x="1222" y="21"/>
                    <a:pt x="34" y="71"/>
                  </a:cubicBezTo>
                  <a:cubicBezTo>
                    <a:pt x="1" y="71"/>
                    <a:pt x="1" y="104"/>
                    <a:pt x="34" y="104"/>
                  </a:cubicBezTo>
                  <a:cubicBezTo>
                    <a:pt x="2633" y="257"/>
                    <a:pt x="10496" y="324"/>
                    <a:pt x="16747" y="324"/>
                  </a:cubicBezTo>
                  <a:cubicBezTo>
                    <a:pt x="20043" y="324"/>
                    <a:pt x="22891" y="306"/>
                    <a:pt x="24285" y="271"/>
                  </a:cubicBezTo>
                  <a:cubicBezTo>
                    <a:pt x="24351" y="271"/>
                    <a:pt x="24351" y="204"/>
                    <a:pt x="24285" y="204"/>
                  </a:cubicBezTo>
                  <a:cubicBezTo>
                    <a:pt x="21456" y="111"/>
                    <a:pt x="12633" y="1"/>
                    <a:pt x="6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a:extLst>
                <a:ext uri="{FF2B5EF4-FFF2-40B4-BE49-F238E27FC236}">
                  <a16:creationId xmlns:a16="http://schemas.microsoft.com/office/drawing/2014/main" id="{EB471A23-D451-D310-0A85-ACB19127697F}"/>
                </a:ext>
              </a:extLst>
            </p:cNvPr>
            <p:cNvSpPr/>
            <p:nvPr/>
          </p:nvSpPr>
          <p:spPr>
            <a:xfrm>
              <a:off x="1207894" y="4271685"/>
              <a:ext cx="121499" cy="31002"/>
            </a:xfrm>
            <a:custGeom>
              <a:avLst/>
              <a:gdLst/>
              <a:ahLst/>
              <a:cxnLst/>
              <a:rect l="l" t="t" r="r" b="b"/>
              <a:pathLst>
                <a:path w="4938" h="1260" extrusionOk="0">
                  <a:moveTo>
                    <a:pt x="3462" y="1"/>
                  </a:moveTo>
                  <a:cubicBezTo>
                    <a:pt x="2216" y="1"/>
                    <a:pt x="945" y="330"/>
                    <a:pt x="67" y="1160"/>
                  </a:cubicBezTo>
                  <a:cubicBezTo>
                    <a:pt x="1" y="1193"/>
                    <a:pt x="67" y="1260"/>
                    <a:pt x="134" y="1260"/>
                  </a:cubicBezTo>
                  <a:cubicBezTo>
                    <a:pt x="1635" y="760"/>
                    <a:pt x="3203" y="459"/>
                    <a:pt x="4804" y="326"/>
                  </a:cubicBezTo>
                  <a:cubicBezTo>
                    <a:pt x="4937" y="326"/>
                    <a:pt x="4937" y="126"/>
                    <a:pt x="4804" y="126"/>
                  </a:cubicBezTo>
                  <a:cubicBezTo>
                    <a:pt x="4374" y="45"/>
                    <a:pt x="3919" y="1"/>
                    <a:pt x="34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a:extLst>
                <a:ext uri="{FF2B5EF4-FFF2-40B4-BE49-F238E27FC236}">
                  <a16:creationId xmlns:a16="http://schemas.microsoft.com/office/drawing/2014/main" id="{343CABCB-77A0-5C5D-E11D-368D4A15886B}"/>
                </a:ext>
              </a:extLst>
            </p:cNvPr>
            <p:cNvSpPr/>
            <p:nvPr/>
          </p:nvSpPr>
          <p:spPr>
            <a:xfrm>
              <a:off x="1235795" y="4288932"/>
              <a:ext cx="120688" cy="31002"/>
            </a:xfrm>
            <a:custGeom>
              <a:avLst/>
              <a:gdLst/>
              <a:ahLst/>
              <a:cxnLst/>
              <a:rect l="l" t="t" r="r" b="b"/>
              <a:pathLst>
                <a:path w="4905" h="1260" extrusionOk="0">
                  <a:moveTo>
                    <a:pt x="3482" y="0"/>
                  </a:moveTo>
                  <a:cubicBezTo>
                    <a:pt x="2247" y="0"/>
                    <a:pt x="970" y="330"/>
                    <a:pt x="67" y="1159"/>
                  </a:cubicBezTo>
                  <a:cubicBezTo>
                    <a:pt x="1" y="1193"/>
                    <a:pt x="67" y="1259"/>
                    <a:pt x="134" y="1259"/>
                  </a:cubicBezTo>
                  <a:cubicBezTo>
                    <a:pt x="1635" y="759"/>
                    <a:pt x="3203" y="459"/>
                    <a:pt x="4804" y="325"/>
                  </a:cubicBezTo>
                  <a:cubicBezTo>
                    <a:pt x="4904" y="292"/>
                    <a:pt x="4904" y="159"/>
                    <a:pt x="4804" y="125"/>
                  </a:cubicBezTo>
                  <a:cubicBezTo>
                    <a:pt x="4383" y="45"/>
                    <a:pt x="3935" y="0"/>
                    <a:pt x="34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a:extLst>
                <a:ext uri="{FF2B5EF4-FFF2-40B4-BE49-F238E27FC236}">
                  <a16:creationId xmlns:a16="http://schemas.microsoft.com/office/drawing/2014/main" id="{A22C681F-58B6-A2B4-DB95-C39ECF815125}"/>
                </a:ext>
              </a:extLst>
            </p:cNvPr>
            <p:cNvSpPr/>
            <p:nvPr/>
          </p:nvSpPr>
          <p:spPr>
            <a:xfrm>
              <a:off x="1263695" y="4306155"/>
              <a:ext cx="121499" cy="31002"/>
            </a:xfrm>
            <a:custGeom>
              <a:avLst/>
              <a:gdLst/>
              <a:ahLst/>
              <a:cxnLst/>
              <a:rect l="l" t="t" r="r" b="b"/>
              <a:pathLst>
                <a:path w="4938" h="1260" extrusionOk="0">
                  <a:moveTo>
                    <a:pt x="3482" y="1"/>
                  </a:moveTo>
                  <a:cubicBezTo>
                    <a:pt x="2247" y="1"/>
                    <a:pt x="970" y="330"/>
                    <a:pt x="68" y="1160"/>
                  </a:cubicBezTo>
                  <a:cubicBezTo>
                    <a:pt x="1" y="1193"/>
                    <a:pt x="68" y="1260"/>
                    <a:pt x="134" y="1260"/>
                  </a:cubicBezTo>
                  <a:cubicBezTo>
                    <a:pt x="1635" y="760"/>
                    <a:pt x="3203" y="459"/>
                    <a:pt x="4804" y="326"/>
                  </a:cubicBezTo>
                  <a:cubicBezTo>
                    <a:pt x="4938" y="326"/>
                    <a:pt x="4938" y="126"/>
                    <a:pt x="4804" y="126"/>
                  </a:cubicBezTo>
                  <a:cubicBezTo>
                    <a:pt x="4383" y="45"/>
                    <a:pt x="3935" y="1"/>
                    <a:pt x="34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a:extLst>
                <a:ext uri="{FF2B5EF4-FFF2-40B4-BE49-F238E27FC236}">
                  <a16:creationId xmlns:a16="http://schemas.microsoft.com/office/drawing/2014/main" id="{B000D99B-5306-9D83-58E7-1501E5FFA80E}"/>
                </a:ext>
              </a:extLst>
            </p:cNvPr>
            <p:cNvSpPr/>
            <p:nvPr/>
          </p:nvSpPr>
          <p:spPr>
            <a:xfrm>
              <a:off x="871413" y="2194261"/>
              <a:ext cx="619677" cy="2082272"/>
            </a:xfrm>
            <a:custGeom>
              <a:avLst/>
              <a:gdLst/>
              <a:ahLst/>
              <a:cxnLst/>
              <a:rect l="l" t="t" r="r" b="b"/>
              <a:pathLst>
                <a:path w="25185" h="84628" extrusionOk="0">
                  <a:moveTo>
                    <a:pt x="5304" y="0"/>
                  </a:moveTo>
                  <a:cubicBezTo>
                    <a:pt x="5304" y="0"/>
                    <a:pt x="5004" y="5571"/>
                    <a:pt x="4570" y="12809"/>
                  </a:cubicBezTo>
                  <a:cubicBezTo>
                    <a:pt x="3903" y="24585"/>
                    <a:pt x="3036" y="40696"/>
                    <a:pt x="3069" y="44332"/>
                  </a:cubicBezTo>
                  <a:cubicBezTo>
                    <a:pt x="3102" y="46600"/>
                    <a:pt x="0" y="84628"/>
                    <a:pt x="0" y="84628"/>
                  </a:cubicBezTo>
                  <a:lnTo>
                    <a:pt x="17179" y="84561"/>
                  </a:lnTo>
                  <a:cubicBezTo>
                    <a:pt x="17179" y="84561"/>
                    <a:pt x="18113" y="50503"/>
                    <a:pt x="17946" y="44332"/>
                  </a:cubicBezTo>
                  <a:cubicBezTo>
                    <a:pt x="17913" y="42664"/>
                    <a:pt x="18113" y="34859"/>
                    <a:pt x="18313" y="27854"/>
                  </a:cubicBezTo>
                  <a:cubicBezTo>
                    <a:pt x="18480" y="21616"/>
                    <a:pt x="18647" y="16012"/>
                    <a:pt x="18647" y="16012"/>
                  </a:cubicBezTo>
                  <a:cubicBezTo>
                    <a:pt x="19948" y="15144"/>
                    <a:pt x="21382" y="14444"/>
                    <a:pt x="22850" y="13844"/>
                  </a:cubicBezTo>
                  <a:cubicBezTo>
                    <a:pt x="22983" y="13410"/>
                    <a:pt x="23117" y="12976"/>
                    <a:pt x="23250" y="12509"/>
                  </a:cubicBezTo>
                  <a:cubicBezTo>
                    <a:pt x="24851" y="6972"/>
                    <a:pt x="25185" y="0"/>
                    <a:pt x="251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a:extLst>
                <a:ext uri="{FF2B5EF4-FFF2-40B4-BE49-F238E27FC236}">
                  <a16:creationId xmlns:a16="http://schemas.microsoft.com/office/drawing/2014/main" id="{6D80E400-9E5A-A962-09B4-0A3655C03640}"/>
                </a:ext>
              </a:extLst>
            </p:cNvPr>
            <p:cNvSpPr/>
            <p:nvPr/>
          </p:nvSpPr>
          <p:spPr>
            <a:xfrm>
              <a:off x="899313" y="4196742"/>
              <a:ext cx="381673" cy="7997"/>
            </a:xfrm>
            <a:custGeom>
              <a:avLst/>
              <a:gdLst/>
              <a:ahLst/>
              <a:cxnLst/>
              <a:rect l="l" t="t" r="r" b="b"/>
              <a:pathLst>
                <a:path w="15512" h="325" extrusionOk="0">
                  <a:moveTo>
                    <a:pt x="8885" y="1"/>
                  </a:moveTo>
                  <a:cubicBezTo>
                    <a:pt x="5907" y="1"/>
                    <a:pt x="934" y="20"/>
                    <a:pt x="34" y="170"/>
                  </a:cubicBezTo>
                  <a:cubicBezTo>
                    <a:pt x="0" y="170"/>
                    <a:pt x="0" y="203"/>
                    <a:pt x="34" y="203"/>
                  </a:cubicBezTo>
                  <a:cubicBezTo>
                    <a:pt x="593" y="296"/>
                    <a:pt x="2726" y="324"/>
                    <a:pt x="4975" y="324"/>
                  </a:cubicBezTo>
                  <a:cubicBezTo>
                    <a:pt x="7551" y="324"/>
                    <a:pt x="10280" y="288"/>
                    <a:pt x="10975" y="270"/>
                  </a:cubicBezTo>
                  <a:cubicBezTo>
                    <a:pt x="13577" y="236"/>
                    <a:pt x="12843" y="236"/>
                    <a:pt x="15478" y="170"/>
                  </a:cubicBezTo>
                  <a:cubicBezTo>
                    <a:pt x="15511" y="136"/>
                    <a:pt x="15511" y="103"/>
                    <a:pt x="15445" y="70"/>
                  </a:cubicBezTo>
                  <a:cubicBezTo>
                    <a:pt x="12843" y="36"/>
                    <a:pt x="13577" y="3"/>
                    <a:pt x="10975" y="3"/>
                  </a:cubicBezTo>
                  <a:cubicBezTo>
                    <a:pt x="10650" y="3"/>
                    <a:pt x="9878" y="1"/>
                    <a:pt x="88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a:extLst>
                <a:ext uri="{FF2B5EF4-FFF2-40B4-BE49-F238E27FC236}">
                  <a16:creationId xmlns:a16="http://schemas.microsoft.com/office/drawing/2014/main" id="{6D5471C0-EBEE-3CE0-6BBB-6927A527C936}"/>
                </a:ext>
              </a:extLst>
            </p:cNvPr>
            <p:cNvSpPr/>
            <p:nvPr/>
          </p:nvSpPr>
          <p:spPr>
            <a:xfrm>
              <a:off x="931323" y="2253753"/>
              <a:ext cx="110009" cy="1868282"/>
            </a:xfrm>
            <a:custGeom>
              <a:avLst/>
              <a:gdLst/>
              <a:ahLst/>
              <a:cxnLst/>
              <a:rect l="l" t="t" r="r" b="b"/>
              <a:pathLst>
                <a:path w="4471" h="75931" extrusionOk="0">
                  <a:moveTo>
                    <a:pt x="4403" y="1"/>
                  </a:moveTo>
                  <a:cubicBezTo>
                    <a:pt x="4370" y="1"/>
                    <a:pt x="4337" y="17"/>
                    <a:pt x="4337" y="51"/>
                  </a:cubicBezTo>
                  <a:cubicBezTo>
                    <a:pt x="4003" y="9658"/>
                    <a:pt x="3670" y="19231"/>
                    <a:pt x="3269" y="28838"/>
                  </a:cubicBezTo>
                  <a:cubicBezTo>
                    <a:pt x="2836" y="38412"/>
                    <a:pt x="2235" y="48052"/>
                    <a:pt x="1435" y="57659"/>
                  </a:cubicBezTo>
                  <a:cubicBezTo>
                    <a:pt x="1001" y="63029"/>
                    <a:pt x="567" y="70568"/>
                    <a:pt x="0" y="75905"/>
                  </a:cubicBezTo>
                  <a:cubicBezTo>
                    <a:pt x="0" y="75922"/>
                    <a:pt x="9" y="75930"/>
                    <a:pt x="17" y="75930"/>
                  </a:cubicBezTo>
                  <a:cubicBezTo>
                    <a:pt x="25" y="75930"/>
                    <a:pt x="34" y="75922"/>
                    <a:pt x="34" y="75905"/>
                  </a:cubicBezTo>
                  <a:cubicBezTo>
                    <a:pt x="1301" y="66398"/>
                    <a:pt x="2002" y="54623"/>
                    <a:pt x="2602" y="45050"/>
                  </a:cubicBezTo>
                  <a:cubicBezTo>
                    <a:pt x="3236" y="35443"/>
                    <a:pt x="3636" y="25869"/>
                    <a:pt x="3970" y="16296"/>
                  </a:cubicBezTo>
                  <a:cubicBezTo>
                    <a:pt x="4137" y="10892"/>
                    <a:pt x="4303" y="5455"/>
                    <a:pt x="4470" y="51"/>
                  </a:cubicBezTo>
                  <a:cubicBezTo>
                    <a:pt x="4470" y="17"/>
                    <a:pt x="4437" y="1"/>
                    <a:pt x="44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a:extLst>
                <a:ext uri="{FF2B5EF4-FFF2-40B4-BE49-F238E27FC236}">
                  <a16:creationId xmlns:a16="http://schemas.microsoft.com/office/drawing/2014/main" id="{414E218A-8824-0C52-55C8-0441B4C285D6}"/>
                </a:ext>
              </a:extLst>
            </p:cNvPr>
            <p:cNvSpPr/>
            <p:nvPr/>
          </p:nvSpPr>
          <p:spPr>
            <a:xfrm>
              <a:off x="1328772" y="2524075"/>
              <a:ext cx="126790" cy="65966"/>
            </a:xfrm>
            <a:custGeom>
              <a:avLst/>
              <a:gdLst/>
              <a:ahLst/>
              <a:cxnLst/>
              <a:rect l="l" t="t" r="r" b="b"/>
              <a:pathLst>
                <a:path w="5153" h="2681" extrusionOk="0">
                  <a:moveTo>
                    <a:pt x="4995" y="1"/>
                  </a:moveTo>
                  <a:cubicBezTo>
                    <a:pt x="4985" y="1"/>
                    <a:pt x="4973" y="2"/>
                    <a:pt x="4961" y="5"/>
                  </a:cubicBezTo>
                  <a:cubicBezTo>
                    <a:pt x="3260" y="705"/>
                    <a:pt x="1592" y="1573"/>
                    <a:pt x="58" y="2573"/>
                  </a:cubicBezTo>
                  <a:cubicBezTo>
                    <a:pt x="0" y="2602"/>
                    <a:pt x="17" y="2680"/>
                    <a:pt x="65" y="2680"/>
                  </a:cubicBezTo>
                  <a:cubicBezTo>
                    <a:pt x="73" y="2680"/>
                    <a:pt x="82" y="2678"/>
                    <a:pt x="91" y="2673"/>
                  </a:cubicBezTo>
                  <a:cubicBezTo>
                    <a:pt x="1759" y="1873"/>
                    <a:pt x="3427" y="1106"/>
                    <a:pt x="5061" y="205"/>
                  </a:cubicBezTo>
                  <a:cubicBezTo>
                    <a:pt x="5153" y="144"/>
                    <a:pt x="5105" y="1"/>
                    <a:pt x="49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6">
              <a:extLst>
                <a:ext uri="{FF2B5EF4-FFF2-40B4-BE49-F238E27FC236}">
                  <a16:creationId xmlns:a16="http://schemas.microsoft.com/office/drawing/2014/main" id="{36C7F155-0387-A396-5A5A-097DCE4EE29D}"/>
                </a:ext>
              </a:extLst>
            </p:cNvPr>
            <p:cNvSpPr/>
            <p:nvPr/>
          </p:nvSpPr>
          <p:spPr>
            <a:xfrm>
              <a:off x="1375323" y="2378298"/>
              <a:ext cx="79228" cy="185448"/>
            </a:xfrm>
            <a:custGeom>
              <a:avLst/>
              <a:gdLst/>
              <a:ahLst/>
              <a:cxnLst/>
              <a:rect l="l" t="t" r="r" b="b"/>
              <a:pathLst>
                <a:path w="3220" h="7537" extrusionOk="0">
                  <a:moveTo>
                    <a:pt x="3199" y="1"/>
                  </a:moveTo>
                  <a:cubicBezTo>
                    <a:pt x="3186" y="1"/>
                    <a:pt x="3169" y="9"/>
                    <a:pt x="3169" y="26"/>
                  </a:cubicBezTo>
                  <a:cubicBezTo>
                    <a:pt x="3036" y="626"/>
                    <a:pt x="2903" y="1227"/>
                    <a:pt x="2769" y="1827"/>
                  </a:cubicBezTo>
                  <a:cubicBezTo>
                    <a:pt x="2636" y="2461"/>
                    <a:pt x="2569" y="2994"/>
                    <a:pt x="2402" y="3562"/>
                  </a:cubicBezTo>
                  <a:cubicBezTo>
                    <a:pt x="2269" y="4095"/>
                    <a:pt x="2002" y="4596"/>
                    <a:pt x="1602" y="4996"/>
                  </a:cubicBezTo>
                  <a:cubicBezTo>
                    <a:pt x="1368" y="5196"/>
                    <a:pt x="1135" y="5396"/>
                    <a:pt x="901" y="5563"/>
                  </a:cubicBezTo>
                  <a:cubicBezTo>
                    <a:pt x="768" y="5696"/>
                    <a:pt x="634" y="5796"/>
                    <a:pt x="467" y="5897"/>
                  </a:cubicBezTo>
                  <a:cubicBezTo>
                    <a:pt x="467" y="5796"/>
                    <a:pt x="501" y="5730"/>
                    <a:pt x="534" y="5630"/>
                  </a:cubicBezTo>
                  <a:cubicBezTo>
                    <a:pt x="568" y="5396"/>
                    <a:pt x="601" y="5163"/>
                    <a:pt x="634" y="4929"/>
                  </a:cubicBezTo>
                  <a:cubicBezTo>
                    <a:pt x="734" y="4429"/>
                    <a:pt x="801" y="3895"/>
                    <a:pt x="901" y="3395"/>
                  </a:cubicBezTo>
                  <a:cubicBezTo>
                    <a:pt x="1035" y="2394"/>
                    <a:pt x="1168" y="1360"/>
                    <a:pt x="1401" y="359"/>
                  </a:cubicBezTo>
                  <a:cubicBezTo>
                    <a:pt x="1401" y="340"/>
                    <a:pt x="1379" y="321"/>
                    <a:pt x="1360" y="321"/>
                  </a:cubicBezTo>
                  <a:cubicBezTo>
                    <a:pt x="1347" y="321"/>
                    <a:pt x="1335" y="331"/>
                    <a:pt x="1335" y="359"/>
                  </a:cubicBezTo>
                  <a:cubicBezTo>
                    <a:pt x="1068" y="1360"/>
                    <a:pt x="801" y="2327"/>
                    <a:pt x="568" y="3328"/>
                  </a:cubicBezTo>
                  <a:cubicBezTo>
                    <a:pt x="467" y="3828"/>
                    <a:pt x="101" y="6263"/>
                    <a:pt x="67" y="6430"/>
                  </a:cubicBezTo>
                  <a:cubicBezTo>
                    <a:pt x="67" y="6597"/>
                    <a:pt x="34" y="6797"/>
                    <a:pt x="34" y="6964"/>
                  </a:cubicBezTo>
                  <a:cubicBezTo>
                    <a:pt x="0" y="7131"/>
                    <a:pt x="0" y="7331"/>
                    <a:pt x="34" y="7498"/>
                  </a:cubicBezTo>
                  <a:cubicBezTo>
                    <a:pt x="34" y="7526"/>
                    <a:pt x="46" y="7536"/>
                    <a:pt x="59" y="7536"/>
                  </a:cubicBezTo>
                  <a:cubicBezTo>
                    <a:pt x="78" y="7536"/>
                    <a:pt x="101" y="7517"/>
                    <a:pt x="101" y="7498"/>
                  </a:cubicBezTo>
                  <a:cubicBezTo>
                    <a:pt x="201" y="7331"/>
                    <a:pt x="234" y="7164"/>
                    <a:pt x="267" y="6964"/>
                  </a:cubicBezTo>
                  <a:cubicBezTo>
                    <a:pt x="301" y="6797"/>
                    <a:pt x="334" y="6630"/>
                    <a:pt x="367" y="6464"/>
                  </a:cubicBezTo>
                  <a:cubicBezTo>
                    <a:pt x="367" y="6397"/>
                    <a:pt x="367" y="6330"/>
                    <a:pt x="401" y="6263"/>
                  </a:cubicBezTo>
                  <a:cubicBezTo>
                    <a:pt x="634" y="6130"/>
                    <a:pt x="868" y="5930"/>
                    <a:pt x="1101" y="5763"/>
                  </a:cubicBezTo>
                  <a:cubicBezTo>
                    <a:pt x="1335" y="5596"/>
                    <a:pt x="1568" y="5430"/>
                    <a:pt x="1802" y="5229"/>
                  </a:cubicBezTo>
                  <a:cubicBezTo>
                    <a:pt x="2235" y="4862"/>
                    <a:pt x="2536" y="4395"/>
                    <a:pt x="2669" y="3862"/>
                  </a:cubicBezTo>
                  <a:cubicBezTo>
                    <a:pt x="2836" y="3295"/>
                    <a:pt x="2936" y="2694"/>
                    <a:pt x="2969" y="2127"/>
                  </a:cubicBezTo>
                  <a:cubicBezTo>
                    <a:pt x="3036" y="1427"/>
                    <a:pt x="3103" y="726"/>
                    <a:pt x="3203" y="26"/>
                  </a:cubicBezTo>
                  <a:cubicBezTo>
                    <a:pt x="3219" y="9"/>
                    <a:pt x="3211" y="1"/>
                    <a:pt x="3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a:extLst>
                <a:ext uri="{FF2B5EF4-FFF2-40B4-BE49-F238E27FC236}">
                  <a16:creationId xmlns:a16="http://schemas.microsoft.com/office/drawing/2014/main" id="{BBEAC2FF-F148-6A62-56A6-99A6F6F2E2F1}"/>
                </a:ext>
              </a:extLst>
            </p:cNvPr>
            <p:cNvSpPr/>
            <p:nvPr/>
          </p:nvSpPr>
          <p:spPr>
            <a:xfrm>
              <a:off x="1226790" y="1468768"/>
              <a:ext cx="766470" cy="421238"/>
            </a:xfrm>
            <a:custGeom>
              <a:avLst/>
              <a:gdLst/>
              <a:ahLst/>
              <a:cxnLst/>
              <a:rect l="l" t="t" r="r" b="b"/>
              <a:pathLst>
                <a:path w="31151" h="17120" extrusionOk="0">
                  <a:moveTo>
                    <a:pt x="27425" y="1"/>
                  </a:moveTo>
                  <a:cubicBezTo>
                    <a:pt x="24811" y="1"/>
                    <a:pt x="21748" y="375"/>
                    <a:pt x="21615" y="867"/>
                  </a:cubicBezTo>
                  <a:cubicBezTo>
                    <a:pt x="20948" y="3369"/>
                    <a:pt x="18913" y="8005"/>
                    <a:pt x="18513" y="8039"/>
                  </a:cubicBezTo>
                  <a:cubicBezTo>
                    <a:pt x="18215" y="8039"/>
                    <a:pt x="16096" y="8131"/>
                    <a:pt x="13431" y="8131"/>
                  </a:cubicBezTo>
                  <a:cubicBezTo>
                    <a:pt x="11032" y="8131"/>
                    <a:pt x="8192" y="8056"/>
                    <a:pt x="5837" y="7772"/>
                  </a:cubicBezTo>
                  <a:cubicBezTo>
                    <a:pt x="5319" y="7707"/>
                    <a:pt x="4857" y="7677"/>
                    <a:pt x="4448" y="7677"/>
                  </a:cubicBezTo>
                  <a:cubicBezTo>
                    <a:pt x="0" y="7677"/>
                    <a:pt x="1705" y="11246"/>
                    <a:pt x="5003" y="13109"/>
                  </a:cubicBezTo>
                  <a:cubicBezTo>
                    <a:pt x="9711" y="15735"/>
                    <a:pt x="15929" y="17119"/>
                    <a:pt x="20111" y="17119"/>
                  </a:cubicBezTo>
                  <a:cubicBezTo>
                    <a:pt x="21826" y="17119"/>
                    <a:pt x="23198" y="16887"/>
                    <a:pt x="23984" y="16411"/>
                  </a:cubicBezTo>
                  <a:cubicBezTo>
                    <a:pt x="26852" y="14710"/>
                    <a:pt x="30822" y="6371"/>
                    <a:pt x="31122" y="767"/>
                  </a:cubicBezTo>
                  <a:cubicBezTo>
                    <a:pt x="31151" y="218"/>
                    <a:pt x="29419" y="1"/>
                    <a:pt x="27425"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a:extLst>
                <a:ext uri="{FF2B5EF4-FFF2-40B4-BE49-F238E27FC236}">
                  <a16:creationId xmlns:a16="http://schemas.microsoft.com/office/drawing/2014/main" id="{90DA3FA7-F21D-21BC-4EE3-78ABAED41552}"/>
                </a:ext>
              </a:extLst>
            </p:cNvPr>
            <p:cNvSpPr/>
            <p:nvPr/>
          </p:nvSpPr>
          <p:spPr>
            <a:xfrm>
              <a:off x="1734784" y="1263179"/>
              <a:ext cx="275797" cy="287755"/>
            </a:xfrm>
            <a:custGeom>
              <a:avLst/>
              <a:gdLst/>
              <a:ahLst/>
              <a:cxnLst/>
              <a:rect l="l" t="t" r="r" b="b"/>
              <a:pathLst>
                <a:path w="11209" h="11695" extrusionOk="0">
                  <a:moveTo>
                    <a:pt x="2340" y="1"/>
                  </a:moveTo>
                  <a:cubicBezTo>
                    <a:pt x="1662" y="1"/>
                    <a:pt x="1162" y="155"/>
                    <a:pt x="968" y="517"/>
                  </a:cubicBezTo>
                  <a:cubicBezTo>
                    <a:pt x="1" y="2318"/>
                    <a:pt x="668" y="9023"/>
                    <a:pt x="1235" y="10057"/>
                  </a:cubicBezTo>
                  <a:cubicBezTo>
                    <a:pt x="1630" y="10821"/>
                    <a:pt x="5759" y="11694"/>
                    <a:pt x="8143" y="11694"/>
                  </a:cubicBezTo>
                  <a:cubicBezTo>
                    <a:pt x="8985" y="11694"/>
                    <a:pt x="9609" y="11585"/>
                    <a:pt x="9775" y="11324"/>
                  </a:cubicBezTo>
                  <a:cubicBezTo>
                    <a:pt x="10375" y="10357"/>
                    <a:pt x="11209" y="6054"/>
                    <a:pt x="10875" y="4086"/>
                  </a:cubicBezTo>
                  <a:cubicBezTo>
                    <a:pt x="10582" y="2459"/>
                    <a:pt x="5044" y="1"/>
                    <a:pt x="2340"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a:extLst>
                <a:ext uri="{FF2B5EF4-FFF2-40B4-BE49-F238E27FC236}">
                  <a16:creationId xmlns:a16="http://schemas.microsoft.com/office/drawing/2014/main" id="{9BF3A5BE-56A0-1A10-8B3C-4A95F7BF40E7}"/>
                </a:ext>
              </a:extLst>
            </p:cNvPr>
            <p:cNvSpPr/>
            <p:nvPr/>
          </p:nvSpPr>
          <p:spPr>
            <a:xfrm>
              <a:off x="1699035" y="1185554"/>
              <a:ext cx="305004" cy="256409"/>
            </a:xfrm>
            <a:custGeom>
              <a:avLst/>
              <a:gdLst/>
              <a:ahLst/>
              <a:cxnLst/>
              <a:rect l="l" t="t" r="r" b="b"/>
              <a:pathLst>
                <a:path w="12396" h="10421" extrusionOk="0">
                  <a:moveTo>
                    <a:pt x="3881" y="1"/>
                  </a:moveTo>
                  <a:cubicBezTo>
                    <a:pt x="2440" y="1"/>
                    <a:pt x="1" y="5056"/>
                    <a:pt x="1487" y="6740"/>
                  </a:cubicBezTo>
                  <a:cubicBezTo>
                    <a:pt x="1650" y="6919"/>
                    <a:pt x="1804" y="6987"/>
                    <a:pt x="1944" y="6987"/>
                  </a:cubicBezTo>
                  <a:cubicBezTo>
                    <a:pt x="2407" y="6987"/>
                    <a:pt x="2721" y="6240"/>
                    <a:pt x="2721" y="6240"/>
                  </a:cubicBezTo>
                  <a:lnTo>
                    <a:pt x="2721" y="6240"/>
                  </a:lnTo>
                  <a:cubicBezTo>
                    <a:pt x="2721" y="6240"/>
                    <a:pt x="2388" y="8275"/>
                    <a:pt x="3422" y="8809"/>
                  </a:cubicBezTo>
                  <a:cubicBezTo>
                    <a:pt x="3576" y="8886"/>
                    <a:pt x="3719" y="8919"/>
                    <a:pt x="3852" y="8919"/>
                  </a:cubicBezTo>
                  <a:cubicBezTo>
                    <a:pt x="4634" y="8919"/>
                    <a:pt x="5033" y="7755"/>
                    <a:pt x="5090" y="7641"/>
                  </a:cubicBezTo>
                  <a:lnTo>
                    <a:pt x="5090" y="7641"/>
                  </a:lnTo>
                  <a:cubicBezTo>
                    <a:pt x="5090" y="7741"/>
                    <a:pt x="4823" y="9642"/>
                    <a:pt x="5924" y="10076"/>
                  </a:cubicBezTo>
                  <a:cubicBezTo>
                    <a:pt x="6050" y="10126"/>
                    <a:pt x="6167" y="10148"/>
                    <a:pt x="6274" y="10148"/>
                  </a:cubicBezTo>
                  <a:cubicBezTo>
                    <a:pt x="7104" y="10148"/>
                    <a:pt x="7391" y="8830"/>
                    <a:pt x="7391" y="8742"/>
                  </a:cubicBezTo>
                  <a:cubicBezTo>
                    <a:pt x="7391" y="8842"/>
                    <a:pt x="7658" y="10243"/>
                    <a:pt x="8559" y="10410"/>
                  </a:cubicBezTo>
                  <a:cubicBezTo>
                    <a:pt x="8608" y="10417"/>
                    <a:pt x="8655" y="10421"/>
                    <a:pt x="8700" y="10421"/>
                  </a:cubicBezTo>
                  <a:cubicBezTo>
                    <a:pt x="10097" y="10421"/>
                    <a:pt x="9651" y="7009"/>
                    <a:pt x="10427" y="6040"/>
                  </a:cubicBezTo>
                  <a:cubicBezTo>
                    <a:pt x="10427" y="6040"/>
                    <a:pt x="12262" y="7241"/>
                    <a:pt x="12328" y="7274"/>
                  </a:cubicBezTo>
                  <a:cubicBezTo>
                    <a:pt x="12395" y="7274"/>
                    <a:pt x="11928" y="3805"/>
                    <a:pt x="10527" y="2804"/>
                  </a:cubicBezTo>
                  <a:cubicBezTo>
                    <a:pt x="10321" y="2646"/>
                    <a:pt x="10085" y="2570"/>
                    <a:pt x="9851" y="2570"/>
                  </a:cubicBezTo>
                  <a:cubicBezTo>
                    <a:pt x="9592" y="2570"/>
                    <a:pt x="9336" y="2663"/>
                    <a:pt x="9126" y="2838"/>
                  </a:cubicBezTo>
                  <a:cubicBezTo>
                    <a:pt x="9126" y="2838"/>
                    <a:pt x="9126" y="1703"/>
                    <a:pt x="8259" y="1337"/>
                  </a:cubicBezTo>
                  <a:cubicBezTo>
                    <a:pt x="8200" y="1314"/>
                    <a:pt x="8137" y="1304"/>
                    <a:pt x="8071" y="1304"/>
                  </a:cubicBezTo>
                  <a:cubicBezTo>
                    <a:pt x="7649" y="1304"/>
                    <a:pt x="7125" y="1703"/>
                    <a:pt x="7125" y="1703"/>
                  </a:cubicBezTo>
                  <a:cubicBezTo>
                    <a:pt x="7091" y="1170"/>
                    <a:pt x="6791" y="703"/>
                    <a:pt x="6291" y="503"/>
                  </a:cubicBezTo>
                  <a:cubicBezTo>
                    <a:pt x="6193" y="465"/>
                    <a:pt x="6095" y="449"/>
                    <a:pt x="6000" y="449"/>
                  </a:cubicBezTo>
                  <a:cubicBezTo>
                    <a:pt x="5511" y="449"/>
                    <a:pt x="5090" y="870"/>
                    <a:pt x="5090" y="870"/>
                  </a:cubicBezTo>
                  <a:cubicBezTo>
                    <a:pt x="5090" y="870"/>
                    <a:pt x="4623" y="36"/>
                    <a:pt x="3922" y="2"/>
                  </a:cubicBezTo>
                  <a:cubicBezTo>
                    <a:pt x="3908" y="1"/>
                    <a:pt x="3895" y="1"/>
                    <a:pt x="3881"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a:extLst>
                <a:ext uri="{FF2B5EF4-FFF2-40B4-BE49-F238E27FC236}">
                  <a16:creationId xmlns:a16="http://schemas.microsoft.com/office/drawing/2014/main" id="{87FF6E9C-46B0-C51B-9468-C24080054413}"/>
                </a:ext>
              </a:extLst>
            </p:cNvPr>
            <p:cNvSpPr/>
            <p:nvPr/>
          </p:nvSpPr>
          <p:spPr>
            <a:xfrm>
              <a:off x="1765170" y="1207746"/>
              <a:ext cx="55829" cy="135524"/>
            </a:xfrm>
            <a:custGeom>
              <a:avLst/>
              <a:gdLst/>
              <a:ahLst/>
              <a:cxnLst/>
              <a:rect l="l" t="t" r="r" b="b"/>
              <a:pathLst>
                <a:path w="2269" h="5508" extrusionOk="0">
                  <a:moveTo>
                    <a:pt x="2268" y="1"/>
                  </a:moveTo>
                  <a:cubicBezTo>
                    <a:pt x="967" y="1535"/>
                    <a:pt x="200" y="3437"/>
                    <a:pt x="0" y="5438"/>
                  </a:cubicBezTo>
                  <a:cubicBezTo>
                    <a:pt x="0" y="5479"/>
                    <a:pt x="38" y="5508"/>
                    <a:pt x="75" y="5508"/>
                  </a:cubicBezTo>
                  <a:cubicBezTo>
                    <a:pt x="98" y="5508"/>
                    <a:pt x="121" y="5497"/>
                    <a:pt x="134" y="5471"/>
                  </a:cubicBezTo>
                  <a:cubicBezTo>
                    <a:pt x="567" y="3537"/>
                    <a:pt x="1301" y="1702"/>
                    <a:pt x="2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a:extLst>
                <a:ext uri="{FF2B5EF4-FFF2-40B4-BE49-F238E27FC236}">
                  <a16:creationId xmlns:a16="http://schemas.microsoft.com/office/drawing/2014/main" id="{84C458C5-7CB1-55EB-57FE-30BB59BF1EE6}"/>
                </a:ext>
              </a:extLst>
            </p:cNvPr>
            <p:cNvSpPr/>
            <p:nvPr/>
          </p:nvSpPr>
          <p:spPr>
            <a:xfrm>
              <a:off x="1820971" y="1225805"/>
              <a:ext cx="53368" cy="151493"/>
            </a:xfrm>
            <a:custGeom>
              <a:avLst/>
              <a:gdLst/>
              <a:ahLst/>
              <a:cxnLst/>
              <a:rect l="l" t="t" r="r" b="b"/>
              <a:pathLst>
                <a:path w="2169" h="6157" extrusionOk="0">
                  <a:moveTo>
                    <a:pt x="2135" y="1"/>
                  </a:moveTo>
                  <a:cubicBezTo>
                    <a:pt x="734" y="1702"/>
                    <a:pt x="0" y="3870"/>
                    <a:pt x="34" y="6072"/>
                  </a:cubicBezTo>
                  <a:cubicBezTo>
                    <a:pt x="34" y="6114"/>
                    <a:pt x="74" y="6156"/>
                    <a:pt x="103" y="6156"/>
                  </a:cubicBezTo>
                  <a:cubicBezTo>
                    <a:pt x="120" y="6156"/>
                    <a:pt x="134" y="6142"/>
                    <a:pt x="134" y="6105"/>
                  </a:cubicBezTo>
                  <a:cubicBezTo>
                    <a:pt x="167" y="4604"/>
                    <a:pt x="1235" y="1569"/>
                    <a:pt x="21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a:extLst>
                <a:ext uri="{FF2B5EF4-FFF2-40B4-BE49-F238E27FC236}">
                  <a16:creationId xmlns:a16="http://schemas.microsoft.com/office/drawing/2014/main" id="{EA4E0749-3635-9C06-0414-01E2889B623A}"/>
                </a:ext>
              </a:extLst>
            </p:cNvPr>
            <p:cNvSpPr/>
            <p:nvPr/>
          </p:nvSpPr>
          <p:spPr>
            <a:xfrm>
              <a:off x="1875124" y="1255822"/>
              <a:ext cx="46823" cy="149475"/>
            </a:xfrm>
            <a:custGeom>
              <a:avLst/>
              <a:gdLst/>
              <a:ahLst/>
              <a:cxnLst/>
              <a:rect l="l" t="t" r="r" b="b"/>
              <a:pathLst>
                <a:path w="1903" h="6075" extrusionOk="0">
                  <a:moveTo>
                    <a:pt x="1878" y="0"/>
                  </a:moveTo>
                  <a:cubicBezTo>
                    <a:pt x="1873" y="0"/>
                    <a:pt x="1869" y="4"/>
                    <a:pt x="1869" y="15"/>
                  </a:cubicBezTo>
                  <a:cubicBezTo>
                    <a:pt x="1135" y="949"/>
                    <a:pt x="635" y="1983"/>
                    <a:pt x="335" y="3117"/>
                  </a:cubicBezTo>
                  <a:cubicBezTo>
                    <a:pt x="34" y="4085"/>
                    <a:pt x="1" y="5085"/>
                    <a:pt x="234" y="6053"/>
                  </a:cubicBezTo>
                  <a:cubicBezTo>
                    <a:pt x="234" y="6066"/>
                    <a:pt x="246" y="6075"/>
                    <a:pt x="259" y="6075"/>
                  </a:cubicBezTo>
                  <a:cubicBezTo>
                    <a:pt x="278" y="6075"/>
                    <a:pt x="301" y="6058"/>
                    <a:pt x="301" y="6019"/>
                  </a:cubicBezTo>
                  <a:cubicBezTo>
                    <a:pt x="268" y="3884"/>
                    <a:pt x="935" y="1916"/>
                    <a:pt x="1902" y="15"/>
                  </a:cubicBezTo>
                  <a:cubicBezTo>
                    <a:pt x="1902" y="15"/>
                    <a:pt x="1887" y="0"/>
                    <a:pt x="18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a:extLst>
                <a:ext uri="{FF2B5EF4-FFF2-40B4-BE49-F238E27FC236}">
                  <a16:creationId xmlns:a16="http://schemas.microsoft.com/office/drawing/2014/main" id="{2A46896F-176A-8072-124D-DBA5B84E5559}"/>
                </a:ext>
              </a:extLst>
            </p:cNvPr>
            <p:cNvSpPr/>
            <p:nvPr/>
          </p:nvSpPr>
          <p:spPr>
            <a:xfrm>
              <a:off x="1762709" y="1334136"/>
              <a:ext cx="192067" cy="110870"/>
            </a:xfrm>
            <a:custGeom>
              <a:avLst/>
              <a:gdLst/>
              <a:ahLst/>
              <a:cxnLst/>
              <a:rect l="l" t="t" r="r" b="b"/>
              <a:pathLst>
                <a:path w="7806" h="4506" extrusionOk="0">
                  <a:moveTo>
                    <a:pt x="7806" y="1"/>
                  </a:moveTo>
                  <a:cubicBezTo>
                    <a:pt x="7639" y="234"/>
                    <a:pt x="7505" y="535"/>
                    <a:pt x="7439" y="835"/>
                  </a:cubicBezTo>
                  <a:cubicBezTo>
                    <a:pt x="7372" y="1102"/>
                    <a:pt x="7305" y="1402"/>
                    <a:pt x="7272" y="1702"/>
                  </a:cubicBezTo>
                  <a:cubicBezTo>
                    <a:pt x="7172" y="2303"/>
                    <a:pt x="7038" y="2870"/>
                    <a:pt x="6838" y="3437"/>
                  </a:cubicBezTo>
                  <a:cubicBezTo>
                    <a:pt x="6772" y="3704"/>
                    <a:pt x="6605" y="3937"/>
                    <a:pt x="6405" y="4104"/>
                  </a:cubicBezTo>
                  <a:cubicBezTo>
                    <a:pt x="6288" y="4171"/>
                    <a:pt x="6163" y="4204"/>
                    <a:pt x="6042" y="4204"/>
                  </a:cubicBezTo>
                  <a:cubicBezTo>
                    <a:pt x="5921" y="4204"/>
                    <a:pt x="5804" y="4171"/>
                    <a:pt x="5704" y="4104"/>
                  </a:cubicBezTo>
                  <a:cubicBezTo>
                    <a:pt x="5471" y="3970"/>
                    <a:pt x="5304" y="3737"/>
                    <a:pt x="5204" y="3470"/>
                  </a:cubicBezTo>
                  <a:cubicBezTo>
                    <a:pt x="5070" y="3237"/>
                    <a:pt x="5004" y="2936"/>
                    <a:pt x="4970" y="2636"/>
                  </a:cubicBezTo>
                  <a:lnTo>
                    <a:pt x="4803" y="1635"/>
                  </a:lnTo>
                  <a:lnTo>
                    <a:pt x="4637" y="2669"/>
                  </a:lnTo>
                  <a:cubicBezTo>
                    <a:pt x="4635" y="2681"/>
                    <a:pt x="4633" y="2692"/>
                    <a:pt x="4630" y="2703"/>
                  </a:cubicBezTo>
                  <a:lnTo>
                    <a:pt x="4603" y="2703"/>
                  </a:lnTo>
                  <a:cubicBezTo>
                    <a:pt x="4608" y="2725"/>
                    <a:pt x="4612" y="2747"/>
                    <a:pt x="4617" y="2768"/>
                  </a:cubicBezTo>
                  <a:lnTo>
                    <a:pt x="4617" y="2768"/>
                  </a:lnTo>
                  <a:cubicBezTo>
                    <a:pt x="4545" y="3096"/>
                    <a:pt x="4415" y="3397"/>
                    <a:pt x="4203" y="3670"/>
                  </a:cubicBezTo>
                  <a:cubicBezTo>
                    <a:pt x="4070" y="3848"/>
                    <a:pt x="3862" y="3952"/>
                    <a:pt x="3640" y="3952"/>
                  </a:cubicBezTo>
                  <a:cubicBezTo>
                    <a:pt x="3528" y="3952"/>
                    <a:pt x="3414" y="3926"/>
                    <a:pt x="3302" y="3870"/>
                  </a:cubicBezTo>
                  <a:cubicBezTo>
                    <a:pt x="2969" y="3737"/>
                    <a:pt x="2735" y="3437"/>
                    <a:pt x="2669" y="3070"/>
                  </a:cubicBezTo>
                  <a:cubicBezTo>
                    <a:pt x="2535" y="2703"/>
                    <a:pt x="2468" y="2336"/>
                    <a:pt x="2468" y="1936"/>
                  </a:cubicBezTo>
                  <a:lnTo>
                    <a:pt x="2468" y="1068"/>
                  </a:lnTo>
                  <a:lnTo>
                    <a:pt x="2168" y="1902"/>
                  </a:lnTo>
                  <a:cubicBezTo>
                    <a:pt x="2164" y="1915"/>
                    <a:pt x="2160" y="1928"/>
                    <a:pt x="2156" y="1940"/>
                  </a:cubicBezTo>
                  <a:lnTo>
                    <a:pt x="2156" y="1940"/>
                  </a:lnTo>
                  <a:lnTo>
                    <a:pt x="2135" y="1936"/>
                  </a:lnTo>
                  <a:lnTo>
                    <a:pt x="2135" y="1936"/>
                  </a:lnTo>
                  <a:cubicBezTo>
                    <a:pt x="2135" y="1957"/>
                    <a:pt x="2135" y="1977"/>
                    <a:pt x="2135" y="1998"/>
                  </a:cubicBezTo>
                  <a:lnTo>
                    <a:pt x="2135" y="1998"/>
                  </a:lnTo>
                  <a:cubicBezTo>
                    <a:pt x="2022" y="2293"/>
                    <a:pt x="1802" y="2549"/>
                    <a:pt x="1501" y="2669"/>
                  </a:cubicBezTo>
                  <a:cubicBezTo>
                    <a:pt x="1334" y="2736"/>
                    <a:pt x="1134" y="2736"/>
                    <a:pt x="967" y="2736"/>
                  </a:cubicBezTo>
                  <a:cubicBezTo>
                    <a:pt x="801" y="2703"/>
                    <a:pt x="634" y="2603"/>
                    <a:pt x="534" y="2469"/>
                  </a:cubicBezTo>
                  <a:cubicBezTo>
                    <a:pt x="300" y="2136"/>
                    <a:pt x="200" y="1769"/>
                    <a:pt x="167" y="1402"/>
                  </a:cubicBezTo>
                  <a:cubicBezTo>
                    <a:pt x="100" y="1002"/>
                    <a:pt x="100" y="601"/>
                    <a:pt x="133" y="201"/>
                  </a:cubicBezTo>
                  <a:lnTo>
                    <a:pt x="133" y="201"/>
                  </a:lnTo>
                  <a:cubicBezTo>
                    <a:pt x="33" y="601"/>
                    <a:pt x="0" y="1002"/>
                    <a:pt x="33" y="1402"/>
                  </a:cubicBezTo>
                  <a:cubicBezTo>
                    <a:pt x="33" y="1802"/>
                    <a:pt x="133" y="2202"/>
                    <a:pt x="367" y="2569"/>
                  </a:cubicBezTo>
                  <a:cubicBezTo>
                    <a:pt x="500" y="2770"/>
                    <a:pt x="667" y="2870"/>
                    <a:pt x="901" y="2936"/>
                  </a:cubicBezTo>
                  <a:cubicBezTo>
                    <a:pt x="984" y="2950"/>
                    <a:pt x="1072" y="2958"/>
                    <a:pt x="1162" y="2958"/>
                  </a:cubicBezTo>
                  <a:cubicBezTo>
                    <a:pt x="1289" y="2958"/>
                    <a:pt x="1417" y="2942"/>
                    <a:pt x="1534" y="2903"/>
                  </a:cubicBezTo>
                  <a:cubicBezTo>
                    <a:pt x="1786" y="2806"/>
                    <a:pt x="2004" y="2654"/>
                    <a:pt x="2168" y="2464"/>
                  </a:cubicBezTo>
                  <a:lnTo>
                    <a:pt x="2168" y="2464"/>
                  </a:lnTo>
                  <a:cubicBezTo>
                    <a:pt x="2200" y="2718"/>
                    <a:pt x="2256" y="2966"/>
                    <a:pt x="2335" y="3203"/>
                  </a:cubicBezTo>
                  <a:cubicBezTo>
                    <a:pt x="2435" y="3637"/>
                    <a:pt x="2735" y="4004"/>
                    <a:pt x="3169" y="4204"/>
                  </a:cubicBezTo>
                  <a:cubicBezTo>
                    <a:pt x="3319" y="4279"/>
                    <a:pt x="3507" y="4317"/>
                    <a:pt x="3690" y="4317"/>
                  </a:cubicBezTo>
                  <a:cubicBezTo>
                    <a:pt x="3751" y="4317"/>
                    <a:pt x="3811" y="4312"/>
                    <a:pt x="3869" y="4304"/>
                  </a:cubicBezTo>
                  <a:cubicBezTo>
                    <a:pt x="4103" y="4237"/>
                    <a:pt x="4303" y="4104"/>
                    <a:pt x="4470" y="3904"/>
                  </a:cubicBezTo>
                  <a:cubicBezTo>
                    <a:pt x="4602" y="3738"/>
                    <a:pt x="4710" y="3548"/>
                    <a:pt x="4789" y="3346"/>
                  </a:cubicBezTo>
                  <a:lnTo>
                    <a:pt x="4789" y="3346"/>
                  </a:lnTo>
                  <a:cubicBezTo>
                    <a:pt x="4824" y="3435"/>
                    <a:pt x="4862" y="3521"/>
                    <a:pt x="4904" y="3603"/>
                  </a:cubicBezTo>
                  <a:cubicBezTo>
                    <a:pt x="5037" y="3937"/>
                    <a:pt x="5237" y="4204"/>
                    <a:pt x="5537" y="4371"/>
                  </a:cubicBezTo>
                  <a:cubicBezTo>
                    <a:pt x="5675" y="4463"/>
                    <a:pt x="5834" y="4505"/>
                    <a:pt x="5994" y="4505"/>
                  </a:cubicBezTo>
                  <a:cubicBezTo>
                    <a:pt x="6184" y="4505"/>
                    <a:pt x="6375" y="4446"/>
                    <a:pt x="6538" y="4337"/>
                  </a:cubicBezTo>
                  <a:cubicBezTo>
                    <a:pt x="6805" y="4104"/>
                    <a:pt x="6972" y="3837"/>
                    <a:pt x="7072" y="3503"/>
                  </a:cubicBezTo>
                  <a:cubicBezTo>
                    <a:pt x="7239" y="2936"/>
                    <a:pt x="7339" y="2336"/>
                    <a:pt x="7405" y="1702"/>
                  </a:cubicBezTo>
                  <a:cubicBezTo>
                    <a:pt x="7439" y="1402"/>
                    <a:pt x="7472" y="1102"/>
                    <a:pt x="7539" y="835"/>
                  </a:cubicBezTo>
                  <a:cubicBezTo>
                    <a:pt x="7572" y="535"/>
                    <a:pt x="7672" y="234"/>
                    <a:pt x="7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a:extLst>
                <a:ext uri="{FF2B5EF4-FFF2-40B4-BE49-F238E27FC236}">
                  <a16:creationId xmlns:a16="http://schemas.microsoft.com/office/drawing/2014/main" id="{BC695668-D673-48C5-9228-A4D67E7EF186}"/>
                </a:ext>
              </a:extLst>
            </p:cNvPr>
            <p:cNvSpPr/>
            <p:nvPr/>
          </p:nvSpPr>
          <p:spPr>
            <a:xfrm>
              <a:off x="1642052" y="1296640"/>
              <a:ext cx="231164" cy="186481"/>
            </a:xfrm>
            <a:custGeom>
              <a:avLst/>
              <a:gdLst/>
              <a:ahLst/>
              <a:cxnLst/>
              <a:rect l="l" t="t" r="r" b="b"/>
              <a:pathLst>
                <a:path w="9395" h="7579" extrusionOk="0">
                  <a:moveTo>
                    <a:pt x="4062" y="1"/>
                  </a:moveTo>
                  <a:cubicBezTo>
                    <a:pt x="3905" y="1"/>
                    <a:pt x="3772" y="8"/>
                    <a:pt x="3670" y="24"/>
                  </a:cubicBezTo>
                  <a:cubicBezTo>
                    <a:pt x="1" y="491"/>
                    <a:pt x="4671" y="7563"/>
                    <a:pt x="4671" y="7563"/>
                  </a:cubicBezTo>
                  <a:cubicBezTo>
                    <a:pt x="4758" y="7574"/>
                    <a:pt x="4845" y="7579"/>
                    <a:pt x="4931" y="7579"/>
                  </a:cubicBezTo>
                  <a:cubicBezTo>
                    <a:pt x="5635" y="7579"/>
                    <a:pt x="6286" y="7223"/>
                    <a:pt x="6672" y="6629"/>
                  </a:cubicBezTo>
                  <a:cubicBezTo>
                    <a:pt x="7773" y="4827"/>
                    <a:pt x="5871" y="2626"/>
                    <a:pt x="5871" y="2626"/>
                  </a:cubicBezTo>
                  <a:lnTo>
                    <a:pt x="5871" y="2626"/>
                  </a:lnTo>
                  <a:cubicBezTo>
                    <a:pt x="6186" y="2668"/>
                    <a:pt x="6550" y="2698"/>
                    <a:pt x="6920" y="2698"/>
                  </a:cubicBezTo>
                  <a:cubicBezTo>
                    <a:pt x="8006" y="2698"/>
                    <a:pt x="9149" y="2445"/>
                    <a:pt x="9274" y="1525"/>
                  </a:cubicBezTo>
                  <a:cubicBezTo>
                    <a:pt x="9395" y="708"/>
                    <a:pt x="5592" y="1"/>
                    <a:pt x="4062"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a:extLst>
                <a:ext uri="{FF2B5EF4-FFF2-40B4-BE49-F238E27FC236}">
                  <a16:creationId xmlns:a16="http://schemas.microsoft.com/office/drawing/2014/main" id="{FE2A2D51-A9CC-1ECA-9190-70DEE4F3B593}"/>
                </a:ext>
              </a:extLst>
            </p:cNvPr>
            <p:cNvSpPr/>
            <p:nvPr/>
          </p:nvSpPr>
          <p:spPr>
            <a:xfrm>
              <a:off x="1724943" y="1295262"/>
              <a:ext cx="150214" cy="153806"/>
            </a:xfrm>
            <a:custGeom>
              <a:avLst/>
              <a:gdLst/>
              <a:ahLst/>
              <a:cxnLst/>
              <a:rect l="l" t="t" r="r" b="b"/>
              <a:pathLst>
                <a:path w="6105" h="6251" extrusionOk="0">
                  <a:moveTo>
                    <a:pt x="976" y="1"/>
                  </a:moveTo>
                  <a:cubicBezTo>
                    <a:pt x="651" y="1"/>
                    <a:pt x="326" y="38"/>
                    <a:pt x="1" y="113"/>
                  </a:cubicBezTo>
                  <a:cubicBezTo>
                    <a:pt x="141" y="108"/>
                    <a:pt x="281" y="105"/>
                    <a:pt x="420" y="105"/>
                  </a:cubicBezTo>
                  <a:cubicBezTo>
                    <a:pt x="1139" y="105"/>
                    <a:pt x="1837" y="179"/>
                    <a:pt x="2536" y="347"/>
                  </a:cubicBezTo>
                  <a:cubicBezTo>
                    <a:pt x="2936" y="447"/>
                    <a:pt x="3370" y="547"/>
                    <a:pt x="3770" y="680"/>
                  </a:cubicBezTo>
                  <a:cubicBezTo>
                    <a:pt x="4204" y="780"/>
                    <a:pt x="4604" y="914"/>
                    <a:pt x="5004" y="1047"/>
                  </a:cubicBezTo>
                  <a:cubicBezTo>
                    <a:pt x="5371" y="1181"/>
                    <a:pt x="5771" y="1381"/>
                    <a:pt x="5738" y="1681"/>
                  </a:cubicBezTo>
                  <a:cubicBezTo>
                    <a:pt x="5671" y="2015"/>
                    <a:pt x="5338" y="2281"/>
                    <a:pt x="4971" y="2415"/>
                  </a:cubicBezTo>
                  <a:cubicBezTo>
                    <a:pt x="4571" y="2548"/>
                    <a:pt x="4170" y="2615"/>
                    <a:pt x="3770" y="2615"/>
                  </a:cubicBezTo>
                  <a:cubicBezTo>
                    <a:pt x="3372" y="2615"/>
                    <a:pt x="3002" y="2615"/>
                    <a:pt x="2608" y="2589"/>
                  </a:cubicBezTo>
                  <a:lnTo>
                    <a:pt x="2608" y="2589"/>
                  </a:lnTo>
                  <a:cubicBezTo>
                    <a:pt x="2606" y="2587"/>
                    <a:pt x="2604" y="2584"/>
                    <a:pt x="2602" y="2582"/>
                  </a:cubicBezTo>
                  <a:lnTo>
                    <a:pt x="2599" y="2589"/>
                  </a:lnTo>
                  <a:lnTo>
                    <a:pt x="2599" y="2589"/>
                  </a:lnTo>
                  <a:cubicBezTo>
                    <a:pt x="2567" y="2586"/>
                    <a:pt x="2535" y="2584"/>
                    <a:pt x="2502" y="2582"/>
                  </a:cubicBezTo>
                  <a:lnTo>
                    <a:pt x="2135" y="2515"/>
                  </a:lnTo>
                  <a:lnTo>
                    <a:pt x="2369" y="2815"/>
                  </a:lnTo>
                  <a:cubicBezTo>
                    <a:pt x="2602" y="3049"/>
                    <a:pt x="2769" y="3282"/>
                    <a:pt x="2936" y="3549"/>
                  </a:cubicBezTo>
                  <a:cubicBezTo>
                    <a:pt x="3103" y="3816"/>
                    <a:pt x="3236" y="4116"/>
                    <a:pt x="3370" y="4383"/>
                  </a:cubicBezTo>
                  <a:cubicBezTo>
                    <a:pt x="3470" y="4683"/>
                    <a:pt x="3536" y="5017"/>
                    <a:pt x="3570" y="5317"/>
                  </a:cubicBezTo>
                  <a:cubicBezTo>
                    <a:pt x="3603" y="5650"/>
                    <a:pt x="3570" y="5951"/>
                    <a:pt x="3503" y="6251"/>
                  </a:cubicBezTo>
                  <a:cubicBezTo>
                    <a:pt x="3637" y="5951"/>
                    <a:pt x="3670" y="5650"/>
                    <a:pt x="3670" y="5317"/>
                  </a:cubicBezTo>
                  <a:cubicBezTo>
                    <a:pt x="3670" y="4983"/>
                    <a:pt x="3637" y="4650"/>
                    <a:pt x="3536" y="4350"/>
                  </a:cubicBezTo>
                  <a:cubicBezTo>
                    <a:pt x="3436" y="4016"/>
                    <a:pt x="3303" y="3716"/>
                    <a:pt x="3170" y="3416"/>
                  </a:cubicBezTo>
                  <a:cubicBezTo>
                    <a:pt x="3066" y="3250"/>
                    <a:pt x="2950" y="3072"/>
                    <a:pt x="2828" y="2896"/>
                  </a:cubicBezTo>
                  <a:lnTo>
                    <a:pt x="2828" y="2896"/>
                  </a:lnTo>
                  <a:cubicBezTo>
                    <a:pt x="3142" y="2931"/>
                    <a:pt x="3456" y="2949"/>
                    <a:pt x="3770" y="2949"/>
                  </a:cubicBezTo>
                  <a:cubicBezTo>
                    <a:pt x="4237" y="2949"/>
                    <a:pt x="4671" y="2882"/>
                    <a:pt x="5104" y="2715"/>
                  </a:cubicBezTo>
                  <a:cubicBezTo>
                    <a:pt x="5338" y="2648"/>
                    <a:pt x="5538" y="2548"/>
                    <a:pt x="5705" y="2381"/>
                  </a:cubicBezTo>
                  <a:cubicBezTo>
                    <a:pt x="5905" y="2215"/>
                    <a:pt x="6038" y="1981"/>
                    <a:pt x="6072" y="1714"/>
                  </a:cubicBezTo>
                  <a:cubicBezTo>
                    <a:pt x="6105" y="1648"/>
                    <a:pt x="6105" y="1581"/>
                    <a:pt x="6072" y="1514"/>
                  </a:cubicBezTo>
                  <a:cubicBezTo>
                    <a:pt x="6072" y="1447"/>
                    <a:pt x="6038" y="1347"/>
                    <a:pt x="6005" y="1314"/>
                  </a:cubicBezTo>
                  <a:cubicBezTo>
                    <a:pt x="5938" y="1181"/>
                    <a:pt x="5838" y="1081"/>
                    <a:pt x="5738" y="1014"/>
                  </a:cubicBezTo>
                  <a:cubicBezTo>
                    <a:pt x="5538" y="880"/>
                    <a:pt x="5338" y="780"/>
                    <a:pt x="5138" y="714"/>
                  </a:cubicBezTo>
                  <a:cubicBezTo>
                    <a:pt x="4304" y="447"/>
                    <a:pt x="3436" y="247"/>
                    <a:pt x="2602" y="113"/>
                  </a:cubicBezTo>
                  <a:cubicBezTo>
                    <a:pt x="2169" y="46"/>
                    <a:pt x="1735" y="13"/>
                    <a:pt x="1302" y="13"/>
                  </a:cubicBezTo>
                  <a:cubicBezTo>
                    <a:pt x="1193" y="5"/>
                    <a:pt x="1085" y="1"/>
                    <a:pt x="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a:extLst>
                <a:ext uri="{FF2B5EF4-FFF2-40B4-BE49-F238E27FC236}">
                  <a16:creationId xmlns:a16="http://schemas.microsoft.com/office/drawing/2014/main" id="{F494DA45-3191-0027-64EF-9AAAC8DCECAC}"/>
                </a:ext>
              </a:extLst>
            </p:cNvPr>
            <p:cNvSpPr/>
            <p:nvPr/>
          </p:nvSpPr>
          <p:spPr>
            <a:xfrm>
              <a:off x="1234835" y="1542604"/>
              <a:ext cx="767578" cy="356920"/>
            </a:xfrm>
            <a:custGeom>
              <a:avLst/>
              <a:gdLst/>
              <a:ahLst/>
              <a:cxnLst/>
              <a:rect l="l" t="t" r="r" b="b"/>
              <a:pathLst>
                <a:path w="31196" h="14506" extrusionOk="0">
                  <a:moveTo>
                    <a:pt x="19754" y="1"/>
                  </a:moveTo>
                  <a:cubicBezTo>
                    <a:pt x="19754" y="1"/>
                    <a:pt x="18586" y="4137"/>
                    <a:pt x="18053" y="4537"/>
                  </a:cubicBezTo>
                  <a:cubicBezTo>
                    <a:pt x="17816" y="4729"/>
                    <a:pt x="16213" y="4804"/>
                    <a:pt x="14065" y="4804"/>
                  </a:cubicBezTo>
                  <a:cubicBezTo>
                    <a:pt x="11363" y="4804"/>
                    <a:pt x="7798" y="4686"/>
                    <a:pt x="5010" y="4537"/>
                  </a:cubicBezTo>
                  <a:cubicBezTo>
                    <a:pt x="4795" y="4526"/>
                    <a:pt x="4589" y="4520"/>
                    <a:pt x="4391" y="4520"/>
                  </a:cubicBezTo>
                  <a:cubicBezTo>
                    <a:pt x="0" y="4520"/>
                    <a:pt x="27" y="7303"/>
                    <a:pt x="4209" y="10208"/>
                  </a:cubicBezTo>
                  <a:cubicBezTo>
                    <a:pt x="7692" y="12600"/>
                    <a:pt x="14288" y="14506"/>
                    <a:pt x="19356" y="14506"/>
                  </a:cubicBezTo>
                  <a:cubicBezTo>
                    <a:pt x="20647" y="14506"/>
                    <a:pt x="21840" y="14382"/>
                    <a:pt x="22856" y="14111"/>
                  </a:cubicBezTo>
                  <a:cubicBezTo>
                    <a:pt x="27860" y="12776"/>
                    <a:pt x="31195" y="735"/>
                    <a:pt x="31195" y="735"/>
                  </a:cubicBezTo>
                  <a:lnTo>
                    <a:pt x="19754"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a:extLst>
                <a:ext uri="{FF2B5EF4-FFF2-40B4-BE49-F238E27FC236}">
                  <a16:creationId xmlns:a16="http://schemas.microsoft.com/office/drawing/2014/main" id="{414D75FF-6BB0-77FD-E047-68135DE8D693}"/>
                </a:ext>
              </a:extLst>
            </p:cNvPr>
            <p:cNvSpPr/>
            <p:nvPr/>
          </p:nvSpPr>
          <p:spPr>
            <a:xfrm>
              <a:off x="1262071" y="1541792"/>
              <a:ext cx="740340" cy="355395"/>
            </a:xfrm>
            <a:custGeom>
              <a:avLst/>
              <a:gdLst/>
              <a:ahLst/>
              <a:cxnLst/>
              <a:rect l="l" t="t" r="r" b="b"/>
              <a:pathLst>
                <a:path w="30089" h="14444" extrusionOk="0">
                  <a:moveTo>
                    <a:pt x="18613" y="0"/>
                  </a:moveTo>
                  <a:cubicBezTo>
                    <a:pt x="18613" y="0"/>
                    <a:pt x="18580" y="100"/>
                    <a:pt x="18547" y="267"/>
                  </a:cubicBezTo>
                  <a:cubicBezTo>
                    <a:pt x="18547" y="301"/>
                    <a:pt x="18547" y="301"/>
                    <a:pt x="18547" y="334"/>
                  </a:cubicBezTo>
                  <a:cubicBezTo>
                    <a:pt x="18513" y="434"/>
                    <a:pt x="18480" y="567"/>
                    <a:pt x="18447" y="634"/>
                  </a:cubicBezTo>
                  <a:cubicBezTo>
                    <a:pt x="18447" y="701"/>
                    <a:pt x="18380" y="734"/>
                    <a:pt x="18380" y="801"/>
                  </a:cubicBezTo>
                  <a:lnTo>
                    <a:pt x="18247" y="1301"/>
                  </a:lnTo>
                  <a:cubicBezTo>
                    <a:pt x="18213" y="1368"/>
                    <a:pt x="18180" y="1435"/>
                    <a:pt x="18180" y="1501"/>
                  </a:cubicBezTo>
                  <a:cubicBezTo>
                    <a:pt x="18080" y="1802"/>
                    <a:pt x="17980" y="2135"/>
                    <a:pt x="17846" y="2469"/>
                  </a:cubicBezTo>
                  <a:lnTo>
                    <a:pt x="17846" y="2502"/>
                  </a:lnTo>
                  <a:cubicBezTo>
                    <a:pt x="17746" y="2836"/>
                    <a:pt x="17613" y="3169"/>
                    <a:pt x="17513" y="3469"/>
                  </a:cubicBezTo>
                  <a:lnTo>
                    <a:pt x="17446" y="3636"/>
                  </a:lnTo>
                  <a:cubicBezTo>
                    <a:pt x="17446" y="3636"/>
                    <a:pt x="17446" y="3670"/>
                    <a:pt x="17446" y="3670"/>
                  </a:cubicBezTo>
                  <a:cubicBezTo>
                    <a:pt x="17379" y="3803"/>
                    <a:pt x="17346" y="3936"/>
                    <a:pt x="17279" y="4037"/>
                  </a:cubicBezTo>
                  <a:cubicBezTo>
                    <a:pt x="17212" y="4237"/>
                    <a:pt x="17079" y="4403"/>
                    <a:pt x="16946" y="4570"/>
                  </a:cubicBezTo>
                  <a:cubicBezTo>
                    <a:pt x="16912" y="4604"/>
                    <a:pt x="16846" y="4637"/>
                    <a:pt x="16779" y="4637"/>
                  </a:cubicBezTo>
                  <a:lnTo>
                    <a:pt x="16545" y="4704"/>
                  </a:lnTo>
                  <a:lnTo>
                    <a:pt x="16245" y="4704"/>
                  </a:lnTo>
                  <a:cubicBezTo>
                    <a:pt x="15978" y="4737"/>
                    <a:pt x="15678" y="4770"/>
                    <a:pt x="15278" y="4770"/>
                  </a:cubicBezTo>
                  <a:lnTo>
                    <a:pt x="15111" y="4770"/>
                  </a:lnTo>
                  <a:cubicBezTo>
                    <a:pt x="14811" y="4804"/>
                    <a:pt x="14477" y="4804"/>
                    <a:pt x="14144" y="4804"/>
                  </a:cubicBezTo>
                  <a:lnTo>
                    <a:pt x="9707" y="4804"/>
                  </a:lnTo>
                  <a:lnTo>
                    <a:pt x="8740" y="4770"/>
                  </a:lnTo>
                  <a:lnTo>
                    <a:pt x="8540" y="4770"/>
                  </a:lnTo>
                  <a:lnTo>
                    <a:pt x="7572" y="4737"/>
                  </a:lnTo>
                  <a:lnTo>
                    <a:pt x="7539" y="4737"/>
                  </a:lnTo>
                  <a:lnTo>
                    <a:pt x="6572" y="4704"/>
                  </a:lnTo>
                  <a:lnTo>
                    <a:pt x="6371" y="4704"/>
                  </a:lnTo>
                  <a:lnTo>
                    <a:pt x="5404" y="4670"/>
                  </a:lnTo>
                  <a:lnTo>
                    <a:pt x="5371" y="4670"/>
                  </a:lnTo>
                  <a:cubicBezTo>
                    <a:pt x="5037" y="4637"/>
                    <a:pt x="4704" y="4604"/>
                    <a:pt x="4403" y="4604"/>
                  </a:cubicBezTo>
                  <a:lnTo>
                    <a:pt x="3169" y="4604"/>
                  </a:lnTo>
                  <a:cubicBezTo>
                    <a:pt x="2869" y="4604"/>
                    <a:pt x="2535" y="4637"/>
                    <a:pt x="2202" y="4670"/>
                  </a:cubicBezTo>
                  <a:lnTo>
                    <a:pt x="2035" y="4670"/>
                  </a:lnTo>
                  <a:lnTo>
                    <a:pt x="1801" y="4704"/>
                  </a:lnTo>
                  <a:cubicBezTo>
                    <a:pt x="1535" y="4770"/>
                    <a:pt x="1301" y="4837"/>
                    <a:pt x="1068" y="4937"/>
                  </a:cubicBezTo>
                  <a:lnTo>
                    <a:pt x="1001" y="4971"/>
                  </a:lnTo>
                  <a:cubicBezTo>
                    <a:pt x="667" y="5104"/>
                    <a:pt x="367" y="5371"/>
                    <a:pt x="167" y="5671"/>
                  </a:cubicBezTo>
                  <a:cubicBezTo>
                    <a:pt x="134" y="5738"/>
                    <a:pt x="100" y="5804"/>
                    <a:pt x="67" y="5871"/>
                  </a:cubicBezTo>
                  <a:cubicBezTo>
                    <a:pt x="67" y="5938"/>
                    <a:pt x="34" y="6005"/>
                    <a:pt x="34" y="6071"/>
                  </a:cubicBezTo>
                  <a:cubicBezTo>
                    <a:pt x="0" y="6271"/>
                    <a:pt x="0" y="6438"/>
                    <a:pt x="34" y="6638"/>
                  </a:cubicBezTo>
                  <a:cubicBezTo>
                    <a:pt x="34" y="6705"/>
                    <a:pt x="67" y="6772"/>
                    <a:pt x="67" y="6839"/>
                  </a:cubicBezTo>
                  <a:cubicBezTo>
                    <a:pt x="67" y="6839"/>
                    <a:pt x="67" y="6872"/>
                    <a:pt x="67" y="6905"/>
                  </a:cubicBezTo>
                  <a:cubicBezTo>
                    <a:pt x="200" y="7239"/>
                    <a:pt x="367" y="7572"/>
                    <a:pt x="567" y="7873"/>
                  </a:cubicBezTo>
                  <a:cubicBezTo>
                    <a:pt x="634" y="7939"/>
                    <a:pt x="634" y="7939"/>
                    <a:pt x="734" y="8073"/>
                  </a:cubicBezTo>
                  <a:cubicBezTo>
                    <a:pt x="801" y="8173"/>
                    <a:pt x="901" y="8306"/>
                    <a:pt x="1001" y="8406"/>
                  </a:cubicBezTo>
                  <a:lnTo>
                    <a:pt x="1068" y="8473"/>
                  </a:lnTo>
                  <a:cubicBezTo>
                    <a:pt x="1234" y="8673"/>
                    <a:pt x="1401" y="8840"/>
                    <a:pt x="1601" y="9040"/>
                  </a:cubicBezTo>
                  <a:lnTo>
                    <a:pt x="1668" y="9073"/>
                  </a:lnTo>
                  <a:cubicBezTo>
                    <a:pt x="1768" y="9207"/>
                    <a:pt x="1902" y="9307"/>
                    <a:pt x="2035" y="9407"/>
                  </a:cubicBezTo>
                  <a:cubicBezTo>
                    <a:pt x="2102" y="9474"/>
                    <a:pt x="2168" y="9507"/>
                    <a:pt x="2235" y="9574"/>
                  </a:cubicBezTo>
                  <a:cubicBezTo>
                    <a:pt x="2435" y="9741"/>
                    <a:pt x="2635" y="9907"/>
                    <a:pt x="2869" y="10041"/>
                  </a:cubicBezTo>
                  <a:lnTo>
                    <a:pt x="3136" y="10241"/>
                  </a:lnTo>
                  <a:lnTo>
                    <a:pt x="3169" y="10274"/>
                  </a:lnTo>
                  <a:lnTo>
                    <a:pt x="3236" y="10308"/>
                  </a:lnTo>
                  <a:cubicBezTo>
                    <a:pt x="3536" y="10508"/>
                    <a:pt x="3870" y="10708"/>
                    <a:pt x="4203" y="10908"/>
                  </a:cubicBezTo>
                  <a:lnTo>
                    <a:pt x="4370" y="11008"/>
                  </a:lnTo>
                  <a:lnTo>
                    <a:pt x="4737" y="11208"/>
                  </a:lnTo>
                  <a:lnTo>
                    <a:pt x="4837" y="11242"/>
                  </a:lnTo>
                  <a:cubicBezTo>
                    <a:pt x="5004" y="11342"/>
                    <a:pt x="5171" y="11442"/>
                    <a:pt x="5371" y="11509"/>
                  </a:cubicBezTo>
                  <a:lnTo>
                    <a:pt x="5404" y="11542"/>
                  </a:lnTo>
                  <a:cubicBezTo>
                    <a:pt x="5704" y="11709"/>
                    <a:pt x="6038" y="11842"/>
                    <a:pt x="6371" y="11976"/>
                  </a:cubicBezTo>
                  <a:lnTo>
                    <a:pt x="6572" y="12076"/>
                  </a:lnTo>
                  <a:lnTo>
                    <a:pt x="6972" y="12209"/>
                  </a:lnTo>
                  <a:lnTo>
                    <a:pt x="7439" y="12409"/>
                  </a:lnTo>
                  <a:lnTo>
                    <a:pt x="7539" y="12443"/>
                  </a:lnTo>
                  <a:lnTo>
                    <a:pt x="7606" y="12443"/>
                  </a:lnTo>
                  <a:cubicBezTo>
                    <a:pt x="7939" y="12576"/>
                    <a:pt x="8239" y="12676"/>
                    <a:pt x="8573" y="12809"/>
                  </a:cubicBezTo>
                  <a:lnTo>
                    <a:pt x="8773" y="12843"/>
                  </a:lnTo>
                  <a:cubicBezTo>
                    <a:pt x="9073" y="12976"/>
                    <a:pt x="9407" y="13076"/>
                    <a:pt x="9740" y="13176"/>
                  </a:cubicBezTo>
                  <a:lnTo>
                    <a:pt x="9774" y="13176"/>
                  </a:lnTo>
                  <a:cubicBezTo>
                    <a:pt x="10007" y="13243"/>
                    <a:pt x="10207" y="13276"/>
                    <a:pt x="10441" y="13343"/>
                  </a:cubicBezTo>
                  <a:lnTo>
                    <a:pt x="10641" y="13410"/>
                  </a:lnTo>
                  <a:lnTo>
                    <a:pt x="10741" y="13443"/>
                  </a:lnTo>
                  <a:cubicBezTo>
                    <a:pt x="10808" y="13443"/>
                    <a:pt x="10875" y="13477"/>
                    <a:pt x="10941" y="13477"/>
                  </a:cubicBezTo>
                  <a:cubicBezTo>
                    <a:pt x="11275" y="13577"/>
                    <a:pt x="11575" y="13643"/>
                    <a:pt x="11909" y="13710"/>
                  </a:cubicBezTo>
                  <a:lnTo>
                    <a:pt x="11975" y="13710"/>
                  </a:lnTo>
                  <a:cubicBezTo>
                    <a:pt x="12276" y="13810"/>
                    <a:pt x="12609" y="13877"/>
                    <a:pt x="12943" y="13910"/>
                  </a:cubicBezTo>
                  <a:cubicBezTo>
                    <a:pt x="12976" y="13944"/>
                    <a:pt x="13043" y="13944"/>
                    <a:pt x="13110" y="13977"/>
                  </a:cubicBezTo>
                  <a:cubicBezTo>
                    <a:pt x="13443" y="14010"/>
                    <a:pt x="13777" y="14077"/>
                    <a:pt x="14077" y="14144"/>
                  </a:cubicBezTo>
                  <a:lnTo>
                    <a:pt x="14144" y="14144"/>
                  </a:lnTo>
                  <a:cubicBezTo>
                    <a:pt x="14477" y="14177"/>
                    <a:pt x="14777" y="14244"/>
                    <a:pt x="15111" y="14277"/>
                  </a:cubicBezTo>
                  <a:cubicBezTo>
                    <a:pt x="15178" y="14311"/>
                    <a:pt x="15244" y="14311"/>
                    <a:pt x="15311" y="14311"/>
                  </a:cubicBezTo>
                  <a:lnTo>
                    <a:pt x="15745" y="14344"/>
                  </a:lnTo>
                  <a:lnTo>
                    <a:pt x="16278" y="14411"/>
                  </a:lnTo>
                  <a:lnTo>
                    <a:pt x="16312" y="14411"/>
                  </a:lnTo>
                  <a:cubicBezTo>
                    <a:pt x="16645" y="14411"/>
                    <a:pt x="16979" y="14444"/>
                    <a:pt x="17279" y="14444"/>
                  </a:cubicBezTo>
                  <a:lnTo>
                    <a:pt x="18513" y="14444"/>
                  </a:lnTo>
                  <a:cubicBezTo>
                    <a:pt x="18814" y="14444"/>
                    <a:pt x="19147" y="14411"/>
                    <a:pt x="19481" y="14411"/>
                  </a:cubicBezTo>
                  <a:lnTo>
                    <a:pt x="19648" y="14411"/>
                  </a:lnTo>
                  <a:cubicBezTo>
                    <a:pt x="19914" y="14411"/>
                    <a:pt x="20181" y="14377"/>
                    <a:pt x="20448" y="14344"/>
                  </a:cubicBezTo>
                  <a:lnTo>
                    <a:pt x="20615" y="14311"/>
                  </a:lnTo>
                  <a:lnTo>
                    <a:pt x="20682" y="14311"/>
                  </a:lnTo>
                  <a:cubicBezTo>
                    <a:pt x="21015" y="14277"/>
                    <a:pt x="21315" y="14210"/>
                    <a:pt x="21649" y="14110"/>
                  </a:cubicBezTo>
                  <a:lnTo>
                    <a:pt x="21749" y="14077"/>
                  </a:lnTo>
                  <a:lnTo>
                    <a:pt x="21816" y="14077"/>
                  </a:lnTo>
                  <a:cubicBezTo>
                    <a:pt x="22183" y="13977"/>
                    <a:pt x="22483" y="13844"/>
                    <a:pt x="22816" y="13643"/>
                  </a:cubicBezTo>
                  <a:lnTo>
                    <a:pt x="22850" y="13610"/>
                  </a:lnTo>
                  <a:cubicBezTo>
                    <a:pt x="22983" y="13543"/>
                    <a:pt x="23117" y="13477"/>
                    <a:pt x="23217" y="13377"/>
                  </a:cubicBezTo>
                  <a:lnTo>
                    <a:pt x="23317" y="13343"/>
                  </a:lnTo>
                  <a:cubicBezTo>
                    <a:pt x="23484" y="13210"/>
                    <a:pt x="23650" y="13076"/>
                    <a:pt x="23817" y="12910"/>
                  </a:cubicBezTo>
                  <a:cubicBezTo>
                    <a:pt x="23884" y="12843"/>
                    <a:pt x="23951" y="12809"/>
                    <a:pt x="24017" y="12743"/>
                  </a:cubicBezTo>
                  <a:cubicBezTo>
                    <a:pt x="24151" y="12609"/>
                    <a:pt x="24284" y="12509"/>
                    <a:pt x="24384" y="12376"/>
                  </a:cubicBezTo>
                  <a:lnTo>
                    <a:pt x="24551" y="12176"/>
                  </a:lnTo>
                  <a:cubicBezTo>
                    <a:pt x="24718" y="12009"/>
                    <a:pt x="24851" y="11875"/>
                    <a:pt x="24985" y="11709"/>
                  </a:cubicBezTo>
                  <a:lnTo>
                    <a:pt x="25051" y="11642"/>
                  </a:lnTo>
                  <a:cubicBezTo>
                    <a:pt x="25151" y="11509"/>
                    <a:pt x="25252" y="11375"/>
                    <a:pt x="25352" y="11208"/>
                  </a:cubicBezTo>
                  <a:cubicBezTo>
                    <a:pt x="25385" y="11208"/>
                    <a:pt x="25385" y="11175"/>
                    <a:pt x="25385" y="11175"/>
                  </a:cubicBezTo>
                  <a:cubicBezTo>
                    <a:pt x="25585" y="10875"/>
                    <a:pt x="25819" y="10575"/>
                    <a:pt x="25985" y="10274"/>
                  </a:cubicBezTo>
                  <a:lnTo>
                    <a:pt x="26052" y="10208"/>
                  </a:lnTo>
                  <a:lnTo>
                    <a:pt x="26186" y="10007"/>
                  </a:lnTo>
                  <a:cubicBezTo>
                    <a:pt x="26386" y="9707"/>
                    <a:pt x="26552" y="9374"/>
                    <a:pt x="26753" y="9040"/>
                  </a:cubicBezTo>
                  <a:cubicBezTo>
                    <a:pt x="26753" y="9040"/>
                    <a:pt x="26753" y="9007"/>
                    <a:pt x="26786" y="9007"/>
                  </a:cubicBezTo>
                  <a:cubicBezTo>
                    <a:pt x="26886" y="8773"/>
                    <a:pt x="27019" y="8540"/>
                    <a:pt x="27153" y="8306"/>
                  </a:cubicBezTo>
                  <a:cubicBezTo>
                    <a:pt x="27153" y="8273"/>
                    <a:pt x="27186" y="8240"/>
                    <a:pt x="27186" y="8206"/>
                  </a:cubicBezTo>
                  <a:lnTo>
                    <a:pt x="27286" y="8039"/>
                  </a:lnTo>
                  <a:cubicBezTo>
                    <a:pt x="27320" y="7973"/>
                    <a:pt x="27353" y="7906"/>
                    <a:pt x="27386" y="7839"/>
                  </a:cubicBezTo>
                  <a:cubicBezTo>
                    <a:pt x="27553" y="7506"/>
                    <a:pt x="27687" y="7205"/>
                    <a:pt x="27853" y="6872"/>
                  </a:cubicBezTo>
                  <a:lnTo>
                    <a:pt x="27853" y="6839"/>
                  </a:lnTo>
                  <a:cubicBezTo>
                    <a:pt x="27953" y="6605"/>
                    <a:pt x="28087" y="6372"/>
                    <a:pt x="28187" y="6138"/>
                  </a:cubicBezTo>
                  <a:cubicBezTo>
                    <a:pt x="28220" y="6038"/>
                    <a:pt x="28254" y="5938"/>
                    <a:pt x="28287" y="5838"/>
                  </a:cubicBezTo>
                  <a:lnTo>
                    <a:pt x="28354" y="5704"/>
                  </a:lnTo>
                  <a:cubicBezTo>
                    <a:pt x="28487" y="5371"/>
                    <a:pt x="28621" y="5037"/>
                    <a:pt x="28754" y="4704"/>
                  </a:cubicBezTo>
                  <a:cubicBezTo>
                    <a:pt x="28754" y="4704"/>
                    <a:pt x="28754" y="4670"/>
                    <a:pt x="28787" y="4670"/>
                  </a:cubicBezTo>
                  <a:cubicBezTo>
                    <a:pt x="28921" y="4337"/>
                    <a:pt x="29021" y="4003"/>
                    <a:pt x="29154" y="3703"/>
                  </a:cubicBezTo>
                  <a:lnTo>
                    <a:pt x="29221" y="3503"/>
                  </a:lnTo>
                  <a:lnTo>
                    <a:pt x="29321" y="3169"/>
                  </a:lnTo>
                  <a:lnTo>
                    <a:pt x="29388" y="3036"/>
                  </a:lnTo>
                  <a:cubicBezTo>
                    <a:pt x="29421" y="2869"/>
                    <a:pt x="29488" y="2702"/>
                    <a:pt x="29555" y="2535"/>
                  </a:cubicBezTo>
                  <a:cubicBezTo>
                    <a:pt x="29555" y="2535"/>
                    <a:pt x="29555" y="2502"/>
                    <a:pt x="29555" y="2502"/>
                  </a:cubicBezTo>
                  <a:cubicBezTo>
                    <a:pt x="29688" y="2102"/>
                    <a:pt x="29788" y="1768"/>
                    <a:pt x="29855" y="1501"/>
                  </a:cubicBezTo>
                  <a:lnTo>
                    <a:pt x="29922" y="1335"/>
                  </a:lnTo>
                  <a:cubicBezTo>
                    <a:pt x="30022" y="968"/>
                    <a:pt x="30088" y="768"/>
                    <a:pt x="30088" y="768"/>
                  </a:cubicBezTo>
                  <a:lnTo>
                    <a:pt x="29388" y="634"/>
                  </a:lnTo>
                  <a:lnTo>
                    <a:pt x="29321" y="634"/>
                  </a:lnTo>
                  <a:lnTo>
                    <a:pt x="28354" y="567"/>
                  </a:lnTo>
                  <a:lnTo>
                    <a:pt x="28154" y="567"/>
                  </a:lnTo>
                  <a:lnTo>
                    <a:pt x="27186" y="534"/>
                  </a:lnTo>
                  <a:lnTo>
                    <a:pt x="27153" y="534"/>
                  </a:lnTo>
                  <a:lnTo>
                    <a:pt x="26186" y="467"/>
                  </a:lnTo>
                  <a:lnTo>
                    <a:pt x="25985" y="467"/>
                  </a:lnTo>
                  <a:lnTo>
                    <a:pt x="25018" y="401"/>
                  </a:lnTo>
                  <a:lnTo>
                    <a:pt x="24951" y="401"/>
                  </a:lnTo>
                  <a:lnTo>
                    <a:pt x="23984" y="334"/>
                  </a:lnTo>
                  <a:lnTo>
                    <a:pt x="23817" y="334"/>
                  </a:lnTo>
                  <a:lnTo>
                    <a:pt x="23083" y="267"/>
                  </a:lnTo>
                  <a:lnTo>
                    <a:pt x="22783" y="267"/>
                  </a:lnTo>
                  <a:lnTo>
                    <a:pt x="21816" y="234"/>
                  </a:lnTo>
                  <a:lnTo>
                    <a:pt x="21649" y="234"/>
                  </a:lnTo>
                  <a:lnTo>
                    <a:pt x="20615" y="100"/>
                  </a:lnTo>
                  <a:lnTo>
                    <a:pt x="20548" y="100"/>
                  </a:lnTo>
                  <a:lnTo>
                    <a:pt x="19581" y="34"/>
                  </a:lnTo>
                  <a:lnTo>
                    <a:pt x="19414" y="34"/>
                  </a:lnTo>
                  <a:lnTo>
                    <a:pt x="18613" y="0"/>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a:extLst>
                <a:ext uri="{FF2B5EF4-FFF2-40B4-BE49-F238E27FC236}">
                  <a16:creationId xmlns:a16="http://schemas.microsoft.com/office/drawing/2014/main" id="{FA4C355D-846C-02C7-8762-91CF6372AAC2}"/>
                </a:ext>
              </a:extLst>
            </p:cNvPr>
            <p:cNvSpPr/>
            <p:nvPr/>
          </p:nvSpPr>
          <p:spPr>
            <a:xfrm>
              <a:off x="1261235" y="1542604"/>
              <a:ext cx="737879" cy="356231"/>
            </a:xfrm>
            <a:custGeom>
              <a:avLst/>
              <a:gdLst/>
              <a:ahLst/>
              <a:cxnLst/>
              <a:rect l="l" t="t" r="r" b="b"/>
              <a:pathLst>
                <a:path w="29989" h="14478" extrusionOk="0">
                  <a:moveTo>
                    <a:pt x="20616" y="334"/>
                  </a:moveTo>
                  <a:lnTo>
                    <a:pt x="20616" y="1302"/>
                  </a:lnTo>
                  <a:lnTo>
                    <a:pt x="19648" y="1302"/>
                  </a:lnTo>
                  <a:lnTo>
                    <a:pt x="19648" y="334"/>
                  </a:lnTo>
                  <a:close/>
                  <a:moveTo>
                    <a:pt x="21683" y="334"/>
                  </a:moveTo>
                  <a:lnTo>
                    <a:pt x="21683" y="1302"/>
                  </a:lnTo>
                  <a:lnTo>
                    <a:pt x="20682" y="1302"/>
                  </a:lnTo>
                  <a:lnTo>
                    <a:pt x="20682" y="334"/>
                  </a:lnTo>
                  <a:close/>
                  <a:moveTo>
                    <a:pt x="22817" y="334"/>
                  </a:moveTo>
                  <a:lnTo>
                    <a:pt x="22817" y="1302"/>
                  </a:lnTo>
                  <a:lnTo>
                    <a:pt x="21850" y="1302"/>
                  </a:lnTo>
                  <a:lnTo>
                    <a:pt x="21850" y="334"/>
                  </a:lnTo>
                  <a:close/>
                  <a:moveTo>
                    <a:pt x="19481" y="1502"/>
                  </a:moveTo>
                  <a:lnTo>
                    <a:pt x="19481" y="2469"/>
                  </a:lnTo>
                  <a:lnTo>
                    <a:pt x="18514" y="2469"/>
                  </a:lnTo>
                  <a:lnTo>
                    <a:pt x="18514" y="1502"/>
                  </a:lnTo>
                  <a:close/>
                  <a:moveTo>
                    <a:pt x="20616" y="1502"/>
                  </a:moveTo>
                  <a:lnTo>
                    <a:pt x="20616" y="2469"/>
                  </a:lnTo>
                  <a:lnTo>
                    <a:pt x="19648" y="2469"/>
                  </a:lnTo>
                  <a:lnTo>
                    <a:pt x="19648" y="1502"/>
                  </a:lnTo>
                  <a:close/>
                  <a:moveTo>
                    <a:pt x="21683" y="1502"/>
                  </a:moveTo>
                  <a:lnTo>
                    <a:pt x="21683" y="2469"/>
                  </a:lnTo>
                  <a:lnTo>
                    <a:pt x="20682" y="2469"/>
                  </a:lnTo>
                  <a:lnTo>
                    <a:pt x="20682" y="1502"/>
                  </a:lnTo>
                  <a:close/>
                  <a:moveTo>
                    <a:pt x="22817" y="1502"/>
                  </a:moveTo>
                  <a:lnTo>
                    <a:pt x="22817" y="2469"/>
                  </a:lnTo>
                  <a:lnTo>
                    <a:pt x="21850" y="2469"/>
                  </a:lnTo>
                  <a:lnTo>
                    <a:pt x="21850" y="1502"/>
                  </a:lnTo>
                  <a:close/>
                  <a:moveTo>
                    <a:pt x="23851" y="1502"/>
                  </a:moveTo>
                  <a:lnTo>
                    <a:pt x="23851" y="2469"/>
                  </a:lnTo>
                  <a:lnTo>
                    <a:pt x="22884" y="2469"/>
                  </a:lnTo>
                  <a:lnTo>
                    <a:pt x="22884" y="1502"/>
                  </a:lnTo>
                  <a:close/>
                  <a:moveTo>
                    <a:pt x="24985" y="1502"/>
                  </a:moveTo>
                  <a:lnTo>
                    <a:pt x="24985" y="2469"/>
                  </a:lnTo>
                  <a:lnTo>
                    <a:pt x="24018" y="2469"/>
                  </a:lnTo>
                  <a:lnTo>
                    <a:pt x="24018" y="1502"/>
                  </a:lnTo>
                  <a:close/>
                  <a:moveTo>
                    <a:pt x="26019" y="1502"/>
                  </a:moveTo>
                  <a:lnTo>
                    <a:pt x="26019" y="2469"/>
                  </a:lnTo>
                  <a:lnTo>
                    <a:pt x="25052" y="2469"/>
                  </a:lnTo>
                  <a:lnTo>
                    <a:pt x="25052" y="1502"/>
                  </a:lnTo>
                  <a:close/>
                  <a:moveTo>
                    <a:pt x="27187" y="1502"/>
                  </a:moveTo>
                  <a:lnTo>
                    <a:pt x="27187" y="2469"/>
                  </a:lnTo>
                  <a:lnTo>
                    <a:pt x="26186" y="2469"/>
                  </a:lnTo>
                  <a:lnTo>
                    <a:pt x="26186" y="1502"/>
                  </a:lnTo>
                  <a:close/>
                  <a:moveTo>
                    <a:pt x="28188" y="1502"/>
                  </a:moveTo>
                  <a:lnTo>
                    <a:pt x="28188" y="2469"/>
                  </a:lnTo>
                  <a:lnTo>
                    <a:pt x="27220" y="2469"/>
                  </a:lnTo>
                  <a:lnTo>
                    <a:pt x="27220" y="1502"/>
                  </a:lnTo>
                  <a:close/>
                  <a:moveTo>
                    <a:pt x="29355" y="1502"/>
                  </a:moveTo>
                  <a:lnTo>
                    <a:pt x="29355" y="2469"/>
                  </a:lnTo>
                  <a:lnTo>
                    <a:pt x="28388" y="2469"/>
                  </a:lnTo>
                  <a:lnTo>
                    <a:pt x="28388" y="1502"/>
                  </a:lnTo>
                  <a:close/>
                  <a:moveTo>
                    <a:pt x="19481" y="2502"/>
                  </a:moveTo>
                  <a:lnTo>
                    <a:pt x="19481" y="3470"/>
                  </a:lnTo>
                  <a:lnTo>
                    <a:pt x="18514" y="3470"/>
                  </a:lnTo>
                  <a:lnTo>
                    <a:pt x="18514" y="2502"/>
                  </a:lnTo>
                  <a:close/>
                  <a:moveTo>
                    <a:pt x="20616" y="2502"/>
                  </a:moveTo>
                  <a:lnTo>
                    <a:pt x="20616" y="3470"/>
                  </a:lnTo>
                  <a:lnTo>
                    <a:pt x="19648" y="3470"/>
                  </a:lnTo>
                  <a:lnTo>
                    <a:pt x="19648" y="2502"/>
                  </a:lnTo>
                  <a:close/>
                  <a:moveTo>
                    <a:pt x="21683" y="2502"/>
                  </a:moveTo>
                  <a:lnTo>
                    <a:pt x="21683" y="3470"/>
                  </a:lnTo>
                  <a:lnTo>
                    <a:pt x="20682" y="3470"/>
                  </a:lnTo>
                  <a:lnTo>
                    <a:pt x="20682" y="2502"/>
                  </a:lnTo>
                  <a:close/>
                  <a:moveTo>
                    <a:pt x="22817" y="2502"/>
                  </a:moveTo>
                  <a:lnTo>
                    <a:pt x="22817" y="3470"/>
                  </a:lnTo>
                  <a:lnTo>
                    <a:pt x="21850" y="3470"/>
                  </a:lnTo>
                  <a:lnTo>
                    <a:pt x="21850" y="2502"/>
                  </a:lnTo>
                  <a:close/>
                  <a:moveTo>
                    <a:pt x="23851" y="2502"/>
                  </a:moveTo>
                  <a:lnTo>
                    <a:pt x="23851" y="3470"/>
                  </a:lnTo>
                  <a:lnTo>
                    <a:pt x="22884" y="3470"/>
                  </a:lnTo>
                  <a:lnTo>
                    <a:pt x="22884" y="2502"/>
                  </a:lnTo>
                  <a:close/>
                  <a:moveTo>
                    <a:pt x="24985" y="2502"/>
                  </a:moveTo>
                  <a:lnTo>
                    <a:pt x="24985" y="3470"/>
                  </a:lnTo>
                  <a:lnTo>
                    <a:pt x="24018" y="3470"/>
                  </a:lnTo>
                  <a:lnTo>
                    <a:pt x="24018" y="2502"/>
                  </a:lnTo>
                  <a:close/>
                  <a:moveTo>
                    <a:pt x="26019" y="2502"/>
                  </a:moveTo>
                  <a:lnTo>
                    <a:pt x="26019" y="3470"/>
                  </a:lnTo>
                  <a:lnTo>
                    <a:pt x="25052" y="3470"/>
                  </a:lnTo>
                  <a:lnTo>
                    <a:pt x="25052" y="2502"/>
                  </a:lnTo>
                  <a:close/>
                  <a:moveTo>
                    <a:pt x="27187" y="2502"/>
                  </a:moveTo>
                  <a:lnTo>
                    <a:pt x="27187" y="3470"/>
                  </a:lnTo>
                  <a:lnTo>
                    <a:pt x="26186" y="3470"/>
                  </a:lnTo>
                  <a:lnTo>
                    <a:pt x="26186" y="2502"/>
                  </a:lnTo>
                  <a:close/>
                  <a:moveTo>
                    <a:pt x="28188" y="2502"/>
                  </a:moveTo>
                  <a:lnTo>
                    <a:pt x="28188" y="3470"/>
                  </a:lnTo>
                  <a:lnTo>
                    <a:pt x="27220" y="3470"/>
                  </a:lnTo>
                  <a:lnTo>
                    <a:pt x="27220" y="2502"/>
                  </a:lnTo>
                  <a:close/>
                  <a:moveTo>
                    <a:pt x="18447" y="3670"/>
                  </a:moveTo>
                  <a:lnTo>
                    <a:pt x="18447" y="4637"/>
                  </a:lnTo>
                  <a:lnTo>
                    <a:pt x="17480" y="4637"/>
                  </a:lnTo>
                  <a:lnTo>
                    <a:pt x="17480" y="3670"/>
                  </a:lnTo>
                  <a:close/>
                  <a:moveTo>
                    <a:pt x="19481" y="3670"/>
                  </a:moveTo>
                  <a:lnTo>
                    <a:pt x="19481" y="4637"/>
                  </a:lnTo>
                  <a:lnTo>
                    <a:pt x="18514" y="4637"/>
                  </a:lnTo>
                  <a:lnTo>
                    <a:pt x="18514" y="3670"/>
                  </a:lnTo>
                  <a:close/>
                  <a:moveTo>
                    <a:pt x="20616" y="3670"/>
                  </a:moveTo>
                  <a:lnTo>
                    <a:pt x="20616" y="4637"/>
                  </a:lnTo>
                  <a:lnTo>
                    <a:pt x="19648" y="4637"/>
                  </a:lnTo>
                  <a:lnTo>
                    <a:pt x="19648" y="3670"/>
                  </a:lnTo>
                  <a:close/>
                  <a:moveTo>
                    <a:pt x="21683" y="3670"/>
                  </a:moveTo>
                  <a:lnTo>
                    <a:pt x="21683" y="4637"/>
                  </a:lnTo>
                  <a:lnTo>
                    <a:pt x="20682" y="4637"/>
                  </a:lnTo>
                  <a:lnTo>
                    <a:pt x="20682" y="3670"/>
                  </a:lnTo>
                  <a:close/>
                  <a:moveTo>
                    <a:pt x="22817" y="3670"/>
                  </a:moveTo>
                  <a:lnTo>
                    <a:pt x="22817" y="4637"/>
                  </a:lnTo>
                  <a:lnTo>
                    <a:pt x="21850" y="4637"/>
                  </a:lnTo>
                  <a:lnTo>
                    <a:pt x="21850" y="3670"/>
                  </a:lnTo>
                  <a:close/>
                  <a:moveTo>
                    <a:pt x="23851" y="3670"/>
                  </a:moveTo>
                  <a:lnTo>
                    <a:pt x="23851" y="4637"/>
                  </a:lnTo>
                  <a:lnTo>
                    <a:pt x="22884" y="4637"/>
                  </a:lnTo>
                  <a:lnTo>
                    <a:pt x="22884" y="3670"/>
                  </a:lnTo>
                  <a:close/>
                  <a:moveTo>
                    <a:pt x="24985" y="3670"/>
                  </a:moveTo>
                  <a:lnTo>
                    <a:pt x="24985" y="4637"/>
                  </a:lnTo>
                  <a:lnTo>
                    <a:pt x="24018" y="4637"/>
                  </a:lnTo>
                  <a:lnTo>
                    <a:pt x="24018" y="3670"/>
                  </a:lnTo>
                  <a:close/>
                  <a:moveTo>
                    <a:pt x="26019" y="3670"/>
                  </a:moveTo>
                  <a:lnTo>
                    <a:pt x="26019" y="4637"/>
                  </a:lnTo>
                  <a:lnTo>
                    <a:pt x="25052" y="4637"/>
                  </a:lnTo>
                  <a:lnTo>
                    <a:pt x="25052" y="3670"/>
                  </a:lnTo>
                  <a:close/>
                  <a:moveTo>
                    <a:pt x="27187" y="3670"/>
                  </a:moveTo>
                  <a:lnTo>
                    <a:pt x="27187" y="4637"/>
                  </a:lnTo>
                  <a:lnTo>
                    <a:pt x="26186" y="4637"/>
                  </a:lnTo>
                  <a:lnTo>
                    <a:pt x="26186" y="3670"/>
                  </a:lnTo>
                  <a:close/>
                  <a:moveTo>
                    <a:pt x="28188" y="3670"/>
                  </a:moveTo>
                  <a:lnTo>
                    <a:pt x="28188" y="4637"/>
                  </a:lnTo>
                  <a:lnTo>
                    <a:pt x="27220" y="4637"/>
                  </a:lnTo>
                  <a:lnTo>
                    <a:pt x="27220" y="3670"/>
                  </a:lnTo>
                  <a:close/>
                  <a:moveTo>
                    <a:pt x="3203" y="4671"/>
                  </a:moveTo>
                  <a:lnTo>
                    <a:pt x="3203" y="5671"/>
                  </a:lnTo>
                  <a:lnTo>
                    <a:pt x="2236" y="5671"/>
                  </a:lnTo>
                  <a:lnTo>
                    <a:pt x="2236" y="4671"/>
                  </a:lnTo>
                  <a:close/>
                  <a:moveTo>
                    <a:pt x="4237" y="4671"/>
                  </a:moveTo>
                  <a:lnTo>
                    <a:pt x="4237" y="5671"/>
                  </a:lnTo>
                  <a:lnTo>
                    <a:pt x="3236" y="5671"/>
                  </a:lnTo>
                  <a:lnTo>
                    <a:pt x="3236" y="4671"/>
                  </a:lnTo>
                  <a:close/>
                  <a:moveTo>
                    <a:pt x="5371" y="4671"/>
                  </a:moveTo>
                  <a:lnTo>
                    <a:pt x="5371" y="5671"/>
                  </a:lnTo>
                  <a:lnTo>
                    <a:pt x="4404" y="5671"/>
                  </a:lnTo>
                  <a:lnTo>
                    <a:pt x="4404" y="4671"/>
                  </a:lnTo>
                  <a:close/>
                  <a:moveTo>
                    <a:pt x="18447" y="4704"/>
                  </a:moveTo>
                  <a:lnTo>
                    <a:pt x="18447" y="5671"/>
                  </a:lnTo>
                  <a:lnTo>
                    <a:pt x="17480" y="5671"/>
                  </a:lnTo>
                  <a:lnTo>
                    <a:pt x="17480" y="4704"/>
                  </a:lnTo>
                  <a:close/>
                  <a:moveTo>
                    <a:pt x="19481" y="4704"/>
                  </a:moveTo>
                  <a:lnTo>
                    <a:pt x="19481" y="5671"/>
                  </a:lnTo>
                  <a:lnTo>
                    <a:pt x="18514" y="5671"/>
                  </a:lnTo>
                  <a:lnTo>
                    <a:pt x="18514" y="4704"/>
                  </a:lnTo>
                  <a:close/>
                  <a:moveTo>
                    <a:pt x="20616" y="4704"/>
                  </a:moveTo>
                  <a:lnTo>
                    <a:pt x="20616" y="5671"/>
                  </a:lnTo>
                  <a:lnTo>
                    <a:pt x="19648" y="5671"/>
                  </a:lnTo>
                  <a:lnTo>
                    <a:pt x="19648" y="4704"/>
                  </a:lnTo>
                  <a:close/>
                  <a:moveTo>
                    <a:pt x="21683" y="4704"/>
                  </a:moveTo>
                  <a:lnTo>
                    <a:pt x="21683" y="5671"/>
                  </a:lnTo>
                  <a:lnTo>
                    <a:pt x="20682" y="5671"/>
                  </a:lnTo>
                  <a:lnTo>
                    <a:pt x="20682" y="4704"/>
                  </a:lnTo>
                  <a:close/>
                  <a:moveTo>
                    <a:pt x="22817" y="4704"/>
                  </a:moveTo>
                  <a:lnTo>
                    <a:pt x="22817" y="5671"/>
                  </a:lnTo>
                  <a:lnTo>
                    <a:pt x="21850" y="5671"/>
                  </a:lnTo>
                  <a:lnTo>
                    <a:pt x="21850" y="4704"/>
                  </a:lnTo>
                  <a:close/>
                  <a:moveTo>
                    <a:pt x="23851" y="4704"/>
                  </a:moveTo>
                  <a:lnTo>
                    <a:pt x="23851" y="5671"/>
                  </a:lnTo>
                  <a:lnTo>
                    <a:pt x="22884" y="5671"/>
                  </a:lnTo>
                  <a:lnTo>
                    <a:pt x="22884" y="4704"/>
                  </a:lnTo>
                  <a:close/>
                  <a:moveTo>
                    <a:pt x="24985" y="4704"/>
                  </a:moveTo>
                  <a:lnTo>
                    <a:pt x="24985" y="5671"/>
                  </a:lnTo>
                  <a:lnTo>
                    <a:pt x="24018" y="5671"/>
                  </a:lnTo>
                  <a:lnTo>
                    <a:pt x="24018" y="4704"/>
                  </a:lnTo>
                  <a:close/>
                  <a:moveTo>
                    <a:pt x="26019" y="4704"/>
                  </a:moveTo>
                  <a:lnTo>
                    <a:pt x="26019" y="5671"/>
                  </a:lnTo>
                  <a:lnTo>
                    <a:pt x="25052" y="5671"/>
                  </a:lnTo>
                  <a:lnTo>
                    <a:pt x="25052" y="4704"/>
                  </a:lnTo>
                  <a:close/>
                  <a:moveTo>
                    <a:pt x="27187" y="4704"/>
                  </a:moveTo>
                  <a:lnTo>
                    <a:pt x="27187" y="5671"/>
                  </a:lnTo>
                  <a:lnTo>
                    <a:pt x="26186" y="5671"/>
                  </a:lnTo>
                  <a:lnTo>
                    <a:pt x="26186" y="4704"/>
                  </a:lnTo>
                  <a:close/>
                  <a:moveTo>
                    <a:pt x="28188" y="4704"/>
                  </a:moveTo>
                  <a:lnTo>
                    <a:pt x="28188" y="5671"/>
                  </a:lnTo>
                  <a:lnTo>
                    <a:pt x="27220" y="5671"/>
                  </a:lnTo>
                  <a:lnTo>
                    <a:pt x="27220" y="4704"/>
                  </a:lnTo>
                  <a:close/>
                  <a:moveTo>
                    <a:pt x="68" y="6038"/>
                  </a:moveTo>
                  <a:cubicBezTo>
                    <a:pt x="1" y="6205"/>
                    <a:pt x="1" y="6405"/>
                    <a:pt x="68" y="6605"/>
                  </a:cubicBezTo>
                  <a:lnTo>
                    <a:pt x="68" y="6038"/>
                  </a:lnTo>
                  <a:close/>
                  <a:moveTo>
                    <a:pt x="2036" y="5838"/>
                  </a:moveTo>
                  <a:lnTo>
                    <a:pt x="2036" y="6806"/>
                  </a:lnTo>
                  <a:lnTo>
                    <a:pt x="1068" y="6806"/>
                  </a:lnTo>
                  <a:lnTo>
                    <a:pt x="1068" y="5838"/>
                  </a:lnTo>
                  <a:close/>
                  <a:moveTo>
                    <a:pt x="3203" y="5838"/>
                  </a:moveTo>
                  <a:lnTo>
                    <a:pt x="3203" y="6806"/>
                  </a:lnTo>
                  <a:lnTo>
                    <a:pt x="2236" y="6806"/>
                  </a:lnTo>
                  <a:lnTo>
                    <a:pt x="2236" y="5838"/>
                  </a:lnTo>
                  <a:close/>
                  <a:moveTo>
                    <a:pt x="4237" y="5838"/>
                  </a:moveTo>
                  <a:lnTo>
                    <a:pt x="4237" y="6806"/>
                  </a:lnTo>
                  <a:lnTo>
                    <a:pt x="3236" y="6806"/>
                  </a:lnTo>
                  <a:lnTo>
                    <a:pt x="3236" y="5838"/>
                  </a:lnTo>
                  <a:close/>
                  <a:moveTo>
                    <a:pt x="5371" y="5838"/>
                  </a:moveTo>
                  <a:lnTo>
                    <a:pt x="5371" y="6806"/>
                  </a:lnTo>
                  <a:lnTo>
                    <a:pt x="4404" y="6806"/>
                  </a:lnTo>
                  <a:lnTo>
                    <a:pt x="4404" y="5838"/>
                  </a:lnTo>
                  <a:close/>
                  <a:moveTo>
                    <a:pt x="6405" y="5838"/>
                  </a:moveTo>
                  <a:lnTo>
                    <a:pt x="6405" y="6806"/>
                  </a:lnTo>
                  <a:lnTo>
                    <a:pt x="5438" y="6806"/>
                  </a:lnTo>
                  <a:lnTo>
                    <a:pt x="5438" y="5838"/>
                  </a:lnTo>
                  <a:close/>
                  <a:moveTo>
                    <a:pt x="7540" y="5838"/>
                  </a:moveTo>
                  <a:lnTo>
                    <a:pt x="7540" y="6806"/>
                  </a:lnTo>
                  <a:lnTo>
                    <a:pt x="6572" y="6806"/>
                  </a:lnTo>
                  <a:lnTo>
                    <a:pt x="6572" y="5838"/>
                  </a:lnTo>
                  <a:close/>
                  <a:moveTo>
                    <a:pt x="8574" y="5838"/>
                  </a:moveTo>
                  <a:lnTo>
                    <a:pt x="8574" y="6806"/>
                  </a:lnTo>
                  <a:lnTo>
                    <a:pt x="7606" y="6806"/>
                  </a:lnTo>
                  <a:lnTo>
                    <a:pt x="7606" y="5838"/>
                  </a:lnTo>
                  <a:close/>
                  <a:moveTo>
                    <a:pt x="9741" y="5838"/>
                  </a:moveTo>
                  <a:lnTo>
                    <a:pt x="9741" y="6806"/>
                  </a:lnTo>
                  <a:lnTo>
                    <a:pt x="8774" y="6806"/>
                  </a:lnTo>
                  <a:lnTo>
                    <a:pt x="8774" y="5838"/>
                  </a:lnTo>
                  <a:close/>
                  <a:moveTo>
                    <a:pt x="10742" y="5838"/>
                  </a:moveTo>
                  <a:lnTo>
                    <a:pt x="10742" y="6806"/>
                  </a:lnTo>
                  <a:lnTo>
                    <a:pt x="9774" y="6806"/>
                  </a:lnTo>
                  <a:lnTo>
                    <a:pt x="9774" y="5838"/>
                  </a:lnTo>
                  <a:close/>
                  <a:moveTo>
                    <a:pt x="11909" y="5838"/>
                  </a:moveTo>
                  <a:lnTo>
                    <a:pt x="11909" y="6806"/>
                  </a:lnTo>
                  <a:lnTo>
                    <a:pt x="10942" y="6806"/>
                  </a:lnTo>
                  <a:lnTo>
                    <a:pt x="10942" y="5838"/>
                  </a:lnTo>
                  <a:close/>
                  <a:moveTo>
                    <a:pt x="12943" y="5838"/>
                  </a:moveTo>
                  <a:lnTo>
                    <a:pt x="12943" y="6806"/>
                  </a:lnTo>
                  <a:lnTo>
                    <a:pt x="11976" y="6806"/>
                  </a:lnTo>
                  <a:lnTo>
                    <a:pt x="11976" y="5838"/>
                  </a:lnTo>
                  <a:close/>
                  <a:moveTo>
                    <a:pt x="14078" y="5838"/>
                  </a:moveTo>
                  <a:lnTo>
                    <a:pt x="14078" y="6806"/>
                  </a:lnTo>
                  <a:lnTo>
                    <a:pt x="13110" y="6806"/>
                  </a:lnTo>
                  <a:lnTo>
                    <a:pt x="13110" y="5838"/>
                  </a:lnTo>
                  <a:close/>
                  <a:moveTo>
                    <a:pt x="15112" y="5838"/>
                  </a:moveTo>
                  <a:lnTo>
                    <a:pt x="15112" y="6806"/>
                  </a:lnTo>
                  <a:lnTo>
                    <a:pt x="14144" y="6806"/>
                  </a:lnTo>
                  <a:lnTo>
                    <a:pt x="14144" y="5838"/>
                  </a:lnTo>
                  <a:close/>
                  <a:moveTo>
                    <a:pt x="16279" y="5838"/>
                  </a:moveTo>
                  <a:lnTo>
                    <a:pt x="16279" y="6806"/>
                  </a:lnTo>
                  <a:lnTo>
                    <a:pt x="15312" y="6806"/>
                  </a:lnTo>
                  <a:lnTo>
                    <a:pt x="15312" y="5838"/>
                  </a:lnTo>
                  <a:close/>
                  <a:moveTo>
                    <a:pt x="17280" y="5838"/>
                  </a:moveTo>
                  <a:lnTo>
                    <a:pt x="17280" y="6806"/>
                  </a:lnTo>
                  <a:lnTo>
                    <a:pt x="16312" y="6806"/>
                  </a:lnTo>
                  <a:lnTo>
                    <a:pt x="16312" y="5838"/>
                  </a:lnTo>
                  <a:close/>
                  <a:moveTo>
                    <a:pt x="18447" y="5838"/>
                  </a:moveTo>
                  <a:lnTo>
                    <a:pt x="18447" y="6806"/>
                  </a:lnTo>
                  <a:lnTo>
                    <a:pt x="17480" y="6806"/>
                  </a:lnTo>
                  <a:lnTo>
                    <a:pt x="17480" y="5838"/>
                  </a:lnTo>
                  <a:close/>
                  <a:moveTo>
                    <a:pt x="19481" y="5838"/>
                  </a:moveTo>
                  <a:lnTo>
                    <a:pt x="19481" y="6806"/>
                  </a:lnTo>
                  <a:lnTo>
                    <a:pt x="18514" y="6806"/>
                  </a:lnTo>
                  <a:lnTo>
                    <a:pt x="18514" y="5838"/>
                  </a:lnTo>
                  <a:close/>
                  <a:moveTo>
                    <a:pt x="20616" y="5838"/>
                  </a:moveTo>
                  <a:lnTo>
                    <a:pt x="20616" y="6806"/>
                  </a:lnTo>
                  <a:lnTo>
                    <a:pt x="19648" y="6806"/>
                  </a:lnTo>
                  <a:lnTo>
                    <a:pt x="19648" y="5838"/>
                  </a:lnTo>
                  <a:close/>
                  <a:moveTo>
                    <a:pt x="21683" y="5838"/>
                  </a:moveTo>
                  <a:lnTo>
                    <a:pt x="21683" y="6806"/>
                  </a:lnTo>
                  <a:lnTo>
                    <a:pt x="20682" y="6806"/>
                  </a:lnTo>
                  <a:lnTo>
                    <a:pt x="20682" y="5838"/>
                  </a:lnTo>
                  <a:close/>
                  <a:moveTo>
                    <a:pt x="22817" y="5838"/>
                  </a:moveTo>
                  <a:lnTo>
                    <a:pt x="22817" y="6806"/>
                  </a:lnTo>
                  <a:lnTo>
                    <a:pt x="21850" y="6806"/>
                  </a:lnTo>
                  <a:lnTo>
                    <a:pt x="21850" y="5838"/>
                  </a:lnTo>
                  <a:close/>
                  <a:moveTo>
                    <a:pt x="23851" y="5838"/>
                  </a:moveTo>
                  <a:lnTo>
                    <a:pt x="23851" y="6806"/>
                  </a:lnTo>
                  <a:lnTo>
                    <a:pt x="22884" y="6806"/>
                  </a:lnTo>
                  <a:lnTo>
                    <a:pt x="22884" y="5838"/>
                  </a:lnTo>
                  <a:close/>
                  <a:moveTo>
                    <a:pt x="24985" y="5838"/>
                  </a:moveTo>
                  <a:lnTo>
                    <a:pt x="24985" y="6806"/>
                  </a:lnTo>
                  <a:lnTo>
                    <a:pt x="24018" y="6806"/>
                  </a:lnTo>
                  <a:lnTo>
                    <a:pt x="24018" y="5838"/>
                  </a:lnTo>
                  <a:close/>
                  <a:moveTo>
                    <a:pt x="26019" y="5838"/>
                  </a:moveTo>
                  <a:lnTo>
                    <a:pt x="26019" y="6806"/>
                  </a:lnTo>
                  <a:lnTo>
                    <a:pt x="25052" y="6806"/>
                  </a:lnTo>
                  <a:lnTo>
                    <a:pt x="25052" y="5838"/>
                  </a:lnTo>
                  <a:close/>
                  <a:moveTo>
                    <a:pt x="27187" y="5838"/>
                  </a:moveTo>
                  <a:lnTo>
                    <a:pt x="27187" y="6806"/>
                  </a:lnTo>
                  <a:lnTo>
                    <a:pt x="26186" y="6806"/>
                  </a:lnTo>
                  <a:lnTo>
                    <a:pt x="26186" y="5838"/>
                  </a:lnTo>
                  <a:close/>
                  <a:moveTo>
                    <a:pt x="2036" y="6872"/>
                  </a:moveTo>
                  <a:lnTo>
                    <a:pt x="2036" y="7840"/>
                  </a:lnTo>
                  <a:lnTo>
                    <a:pt x="1068" y="7840"/>
                  </a:lnTo>
                  <a:lnTo>
                    <a:pt x="1068" y="6872"/>
                  </a:lnTo>
                  <a:close/>
                  <a:moveTo>
                    <a:pt x="3203" y="6872"/>
                  </a:moveTo>
                  <a:lnTo>
                    <a:pt x="3203" y="7840"/>
                  </a:lnTo>
                  <a:lnTo>
                    <a:pt x="2236" y="7840"/>
                  </a:lnTo>
                  <a:lnTo>
                    <a:pt x="2236" y="6872"/>
                  </a:lnTo>
                  <a:close/>
                  <a:moveTo>
                    <a:pt x="4237" y="6872"/>
                  </a:moveTo>
                  <a:lnTo>
                    <a:pt x="4237" y="7840"/>
                  </a:lnTo>
                  <a:lnTo>
                    <a:pt x="3236" y="7840"/>
                  </a:lnTo>
                  <a:lnTo>
                    <a:pt x="3236" y="6872"/>
                  </a:lnTo>
                  <a:close/>
                  <a:moveTo>
                    <a:pt x="5371" y="6872"/>
                  </a:moveTo>
                  <a:lnTo>
                    <a:pt x="5371" y="7840"/>
                  </a:lnTo>
                  <a:lnTo>
                    <a:pt x="4404" y="7840"/>
                  </a:lnTo>
                  <a:lnTo>
                    <a:pt x="4404" y="6872"/>
                  </a:lnTo>
                  <a:close/>
                  <a:moveTo>
                    <a:pt x="6405" y="6872"/>
                  </a:moveTo>
                  <a:lnTo>
                    <a:pt x="6405" y="7840"/>
                  </a:lnTo>
                  <a:lnTo>
                    <a:pt x="5438" y="7840"/>
                  </a:lnTo>
                  <a:lnTo>
                    <a:pt x="5438" y="6872"/>
                  </a:lnTo>
                  <a:close/>
                  <a:moveTo>
                    <a:pt x="7540" y="6872"/>
                  </a:moveTo>
                  <a:lnTo>
                    <a:pt x="7540" y="7840"/>
                  </a:lnTo>
                  <a:lnTo>
                    <a:pt x="6572" y="7840"/>
                  </a:lnTo>
                  <a:lnTo>
                    <a:pt x="6572" y="6872"/>
                  </a:lnTo>
                  <a:close/>
                  <a:moveTo>
                    <a:pt x="8574" y="6872"/>
                  </a:moveTo>
                  <a:lnTo>
                    <a:pt x="8574" y="7840"/>
                  </a:lnTo>
                  <a:lnTo>
                    <a:pt x="7606" y="7840"/>
                  </a:lnTo>
                  <a:lnTo>
                    <a:pt x="7606" y="6872"/>
                  </a:lnTo>
                  <a:close/>
                  <a:moveTo>
                    <a:pt x="9741" y="6872"/>
                  </a:moveTo>
                  <a:lnTo>
                    <a:pt x="9741" y="7840"/>
                  </a:lnTo>
                  <a:lnTo>
                    <a:pt x="8774" y="7840"/>
                  </a:lnTo>
                  <a:lnTo>
                    <a:pt x="8774" y="6872"/>
                  </a:lnTo>
                  <a:close/>
                  <a:moveTo>
                    <a:pt x="10742" y="6872"/>
                  </a:moveTo>
                  <a:lnTo>
                    <a:pt x="10742" y="7840"/>
                  </a:lnTo>
                  <a:lnTo>
                    <a:pt x="9774" y="7840"/>
                  </a:lnTo>
                  <a:lnTo>
                    <a:pt x="9774" y="6872"/>
                  </a:lnTo>
                  <a:close/>
                  <a:moveTo>
                    <a:pt x="11909" y="6872"/>
                  </a:moveTo>
                  <a:lnTo>
                    <a:pt x="11909" y="7840"/>
                  </a:lnTo>
                  <a:lnTo>
                    <a:pt x="10942" y="7840"/>
                  </a:lnTo>
                  <a:lnTo>
                    <a:pt x="10942" y="6872"/>
                  </a:lnTo>
                  <a:close/>
                  <a:moveTo>
                    <a:pt x="12943" y="6872"/>
                  </a:moveTo>
                  <a:lnTo>
                    <a:pt x="12943" y="7840"/>
                  </a:lnTo>
                  <a:lnTo>
                    <a:pt x="11976" y="7840"/>
                  </a:lnTo>
                  <a:lnTo>
                    <a:pt x="11976" y="6872"/>
                  </a:lnTo>
                  <a:close/>
                  <a:moveTo>
                    <a:pt x="14078" y="6872"/>
                  </a:moveTo>
                  <a:lnTo>
                    <a:pt x="14078" y="7840"/>
                  </a:lnTo>
                  <a:lnTo>
                    <a:pt x="13110" y="7840"/>
                  </a:lnTo>
                  <a:lnTo>
                    <a:pt x="13110" y="6872"/>
                  </a:lnTo>
                  <a:close/>
                  <a:moveTo>
                    <a:pt x="15112" y="6872"/>
                  </a:moveTo>
                  <a:lnTo>
                    <a:pt x="15112" y="7840"/>
                  </a:lnTo>
                  <a:lnTo>
                    <a:pt x="14144" y="7840"/>
                  </a:lnTo>
                  <a:lnTo>
                    <a:pt x="14144" y="6872"/>
                  </a:lnTo>
                  <a:close/>
                  <a:moveTo>
                    <a:pt x="16279" y="6872"/>
                  </a:moveTo>
                  <a:lnTo>
                    <a:pt x="16279" y="7840"/>
                  </a:lnTo>
                  <a:lnTo>
                    <a:pt x="15312" y="7840"/>
                  </a:lnTo>
                  <a:lnTo>
                    <a:pt x="15312" y="6872"/>
                  </a:lnTo>
                  <a:close/>
                  <a:moveTo>
                    <a:pt x="17280" y="6872"/>
                  </a:moveTo>
                  <a:lnTo>
                    <a:pt x="17280" y="7840"/>
                  </a:lnTo>
                  <a:lnTo>
                    <a:pt x="16312" y="7840"/>
                  </a:lnTo>
                  <a:lnTo>
                    <a:pt x="16312" y="6872"/>
                  </a:lnTo>
                  <a:close/>
                  <a:moveTo>
                    <a:pt x="18447" y="6872"/>
                  </a:moveTo>
                  <a:lnTo>
                    <a:pt x="18447" y="7840"/>
                  </a:lnTo>
                  <a:lnTo>
                    <a:pt x="17480" y="7840"/>
                  </a:lnTo>
                  <a:lnTo>
                    <a:pt x="17480" y="6872"/>
                  </a:lnTo>
                  <a:close/>
                  <a:moveTo>
                    <a:pt x="19481" y="6872"/>
                  </a:moveTo>
                  <a:lnTo>
                    <a:pt x="19481" y="7840"/>
                  </a:lnTo>
                  <a:lnTo>
                    <a:pt x="18514" y="7840"/>
                  </a:lnTo>
                  <a:lnTo>
                    <a:pt x="18514" y="6872"/>
                  </a:lnTo>
                  <a:close/>
                  <a:moveTo>
                    <a:pt x="20616" y="6872"/>
                  </a:moveTo>
                  <a:lnTo>
                    <a:pt x="20616" y="7840"/>
                  </a:lnTo>
                  <a:lnTo>
                    <a:pt x="19648" y="7840"/>
                  </a:lnTo>
                  <a:lnTo>
                    <a:pt x="19648" y="6872"/>
                  </a:lnTo>
                  <a:close/>
                  <a:moveTo>
                    <a:pt x="21683" y="6872"/>
                  </a:moveTo>
                  <a:lnTo>
                    <a:pt x="21683" y="7840"/>
                  </a:lnTo>
                  <a:lnTo>
                    <a:pt x="20682" y="7840"/>
                  </a:lnTo>
                  <a:lnTo>
                    <a:pt x="20682" y="6872"/>
                  </a:lnTo>
                  <a:close/>
                  <a:moveTo>
                    <a:pt x="22817" y="6872"/>
                  </a:moveTo>
                  <a:lnTo>
                    <a:pt x="22817" y="7840"/>
                  </a:lnTo>
                  <a:lnTo>
                    <a:pt x="21850" y="7840"/>
                  </a:lnTo>
                  <a:lnTo>
                    <a:pt x="21850" y="6872"/>
                  </a:lnTo>
                  <a:close/>
                  <a:moveTo>
                    <a:pt x="23851" y="6872"/>
                  </a:moveTo>
                  <a:lnTo>
                    <a:pt x="23851" y="7840"/>
                  </a:lnTo>
                  <a:lnTo>
                    <a:pt x="22884" y="7840"/>
                  </a:lnTo>
                  <a:lnTo>
                    <a:pt x="22884" y="6872"/>
                  </a:lnTo>
                  <a:close/>
                  <a:moveTo>
                    <a:pt x="24985" y="6872"/>
                  </a:moveTo>
                  <a:lnTo>
                    <a:pt x="24985" y="7840"/>
                  </a:lnTo>
                  <a:lnTo>
                    <a:pt x="24018" y="7840"/>
                  </a:lnTo>
                  <a:lnTo>
                    <a:pt x="24018" y="6872"/>
                  </a:lnTo>
                  <a:close/>
                  <a:moveTo>
                    <a:pt x="26019" y="6872"/>
                  </a:moveTo>
                  <a:lnTo>
                    <a:pt x="26019" y="7840"/>
                  </a:lnTo>
                  <a:lnTo>
                    <a:pt x="25052" y="7840"/>
                  </a:lnTo>
                  <a:lnTo>
                    <a:pt x="25052" y="6872"/>
                  </a:lnTo>
                  <a:close/>
                  <a:moveTo>
                    <a:pt x="27187" y="6872"/>
                  </a:moveTo>
                  <a:lnTo>
                    <a:pt x="27187" y="7840"/>
                  </a:lnTo>
                  <a:lnTo>
                    <a:pt x="26186" y="7840"/>
                  </a:lnTo>
                  <a:lnTo>
                    <a:pt x="26186" y="6872"/>
                  </a:lnTo>
                  <a:close/>
                  <a:moveTo>
                    <a:pt x="3203" y="8006"/>
                  </a:moveTo>
                  <a:lnTo>
                    <a:pt x="3203" y="8974"/>
                  </a:lnTo>
                  <a:lnTo>
                    <a:pt x="2236" y="8974"/>
                  </a:lnTo>
                  <a:lnTo>
                    <a:pt x="2236" y="8006"/>
                  </a:lnTo>
                  <a:close/>
                  <a:moveTo>
                    <a:pt x="4237" y="8006"/>
                  </a:moveTo>
                  <a:lnTo>
                    <a:pt x="4237" y="8974"/>
                  </a:lnTo>
                  <a:lnTo>
                    <a:pt x="3236" y="8974"/>
                  </a:lnTo>
                  <a:lnTo>
                    <a:pt x="3236" y="8006"/>
                  </a:lnTo>
                  <a:close/>
                  <a:moveTo>
                    <a:pt x="5371" y="8006"/>
                  </a:moveTo>
                  <a:lnTo>
                    <a:pt x="5371" y="8974"/>
                  </a:lnTo>
                  <a:lnTo>
                    <a:pt x="4404" y="8974"/>
                  </a:lnTo>
                  <a:lnTo>
                    <a:pt x="4404" y="8006"/>
                  </a:lnTo>
                  <a:close/>
                  <a:moveTo>
                    <a:pt x="6405" y="8006"/>
                  </a:moveTo>
                  <a:lnTo>
                    <a:pt x="6405" y="8974"/>
                  </a:lnTo>
                  <a:lnTo>
                    <a:pt x="5438" y="8974"/>
                  </a:lnTo>
                  <a:lnTo>
                    <a:pt x="5438" y="8006"/>
                  </a:lnTo>
                  <a:close/>
                  <a:moveTo>
                    <a:pt x="7540" y="8006"/>
                  </a:moveTo>
                  <a:lnTo>
                    <a:pt x="7540" y="8974"/>
                  </a:lnTo>
                  <a:lnTo>
                    <a:pt x="6572" y="8974"/>
                  </a:lnTo>
                  <a:lnTo>
                    <a:pt x="6572" y="8006"/>
                  </a:lnTo>
                  <a:close/>
                  <a:moveTo>
                    <a:pt x="8574" y="8006"/>
                  </a:moveTo>
                  <a:lnTo>
                    <a:pt x="8574" y="8974"/>
                  </a:lnTo>
                  <a:lnTo>
                    <a:pt x="7606" y="8974"/>
                  </a:lnTo>
                  <a:lnTo>
                    <a:pt x="7606" y="8006"/>
                  </a:lnTo>
                  <a:close/>
                  <a:moveTo>
                    <a:pt x="9741" y="8006"/>
                  </a:moveTo>
                  <a:lnTo>
                    <a:pt x="9741" y="8974"/>
                  </a:lnTo>
                  <a:lnTo>
                    <a:pt x="8774" y="8974"/>
                  </a:lnTo>
                  <a:lnTo>
                    <a:pt x="8774" y="8006"/>
                  </a:lnTo>
                  <a:close/>
                  <a:moveTo>
                    <a:pt x="10742" y="8006"/>
                  </a:moveTo>
                  <a:lnTo>
                    <a:pt x="10742" y="8974"/>
                  </a:lnTo>
                  <a:lnTo>
                    <a:pt x="9774" y="8974"/>
                  </a:lnTo>
                  <a:lnTo>
                    <a:pt x="9774" y="8006"/>
                  </a:lnTo>
                  <a:close/>
                  <a:moveTo>
                    <a:pt x="11909" y="8006"/>
                  </a:moveTo>
                  <a:lnTo>
                    <a:pt x="11909" y="8974"/>
                  </a:lnTo>
                  <a:lnTo>
                    <a:pt x="10942" y="8974"/>
                  </a:lnTo>
                  <a:lnTo>
                    <a:pt x="10942" y="8006"/>
                  </a:lnTo>
                  <a:close/>
                  <a:moveTo>
                    <a:pt x="12943" y="8006"/>
                  </a:moveTo>
                  <a:lnTo>
                    <a:pt x="12943" y="8974"/>
                  </a:lnTo>
                  <a:lnTo>
                    <a:pt x="11976" y="8974"/>
                  </a:lnTo>
                  <a:lnTo>
                    <a:pt x="11976" y="8006"/>
                  </a:lnTo>
                  <a:close/>
                  <a:moveTo>
                    <a:pt x="14078" y="8006"/>
                  </a:moveTo>
                  <a:lnTo>
                    <a:pt x="14078" y="8974"/>
                  </a:lnTo>
                  <a:lnTo>
                    <a:pt x="13110" y="8974"/>
                  </a:lnTo>
                  <a:lnTo>
                    <a:pt x="13110" y="8006"/>
                  </a:lnTo>
                  <a:close/>
                  <a:moveTo>
                    <a:pt x="15112" y="8006"/>
                  </a:moveTo>
                  <a:lnTo>
                    <a:pt x="15112" y="8974"/>
                  </a:lnTo>
                  <a:lnTo>
                    <a:pt x="14144" y="8974"/>
                  </a:lnTo>
                  <a:lnTo>
                    <a:pt x="14144" y="8006"/>
                  </a:lnTo>
                  <a:close/>
                  <a:moveTo>
                    <a:pt x="16279" y="8006"/>
                  </a:moveTo>
                  <a:lnTo>
                    <a:pt x="16279" y="8974"/>
                  </a:lnTo>
                  <a:lnTo>
                    <a:pt x="15312" y="8974"/>
                  </a:lnTo>
                  <a:lnTo>
                    <a:pt x="15312" y="8006"/>
                  </a:lnTo>
                  <a:close/>
                  <a:moveTo>
                    <a:pt x="17280" y="8006"/>
                  </a:moveTo>
                  <a:lnTo>
                    <a:pt x="17280" y="8974"/>
                  </a:lnTo>
                  <a:lnTo>
                    <a:pt x="16312" y="8974"/>
                  </a:lnTo>
                  <a:lnTo>
                    <a:pt x="16312" y="8006"/>
                  </a:lnTo>
                  <a:close/>
                  <a:moveTo>
                    <a:pt x="18447" y="8006"/>
                  </a:moveTo>
                  <a:lnTo>
                    <a:pt x="18447" y="8974"/>
                  </a:lnTo>
                  <a:lnTo>
                    <a:pt x="17480" y="8974"/>
                  </a:lnTo>
                  <a:lnTo>
                    <a:pt x="17480" y="8006"/>
                  </a:lnTo>
                  <a:close/>
                  <a:moveTo>
                    <a:pt x="19481" y="8006"/>
                  </a:moveTo>
                  <a:lnTo>
                    <a:pt x="19481" y="8974"/>
                  </a:lnTo>
                  <a:lnTo>
                    <a:pt x="18514" y="8974"/>
                  </a:lnTo>
                  <a:lnTo>
                    <a:pt x="18514" y="8006"/>
                  </a:lnTo>
                  <a:close/>
                  <a:moveTo>
                    <a:pt x="20616" y="8006"/>
                  </a:moveTo>
                  <a:lnTo>
                    <a:pt x="20616" y="8974"/>
                  </a:lnTo>
                  <a:lnTo>
                    <a:pt x="19648" y="8974"/>
                  </a:lnTo>
                  <a:lnTo>
                    <a:pt x="19648" y="8006"/>
                  </a:lnTo>
                  <a:close/>
                  <a:moveTo>
                    <a:pt x="21683" y="8006"/>
                  </a:moveTo>
                  <a:lnTo>
                    <a:pt x="21683" y="8974"/>
                  </a:lnTo>
                  <a:lnTo>
                    <a:pt x="20682" y="8974"/>
                  </a:lnTo>
                  <a:lnTo>
                    <a:pt x="20682" y="8006"/>
                  </a:lnTo>
                  <a:close/>
                  <a:moveTo>
                    <a:pt x="22817" y="8006"/>
                  </a:moveTo>
                  <a:lnTo>
                    <a:pt x="22817" y="8974"/>
                  </a:lnTo>
                  <a:lnTo>
                    <a:pt x="21850" y="8974"/>
                  </a:lnTo>
                  <a:lnTo>
                    <a:pt x="21850" y="8006"/>
                  </a:lnTo>
                  <a:close/>
                  <a:moveTo>
                    <a:pt x="23851" y="8006"/>
                  </a:moveTo>
                  <a:lnTo>
                    <a:pt x="23851" y="8974"/>
                  </a:lnTo>
                  <a:lnTo>
                    <a:pt x="22884" y="8974"/>
                  </a:lnTo>
                  <a:lnTo>
                    <a:pt x="22884" y="8006"/>
                  </a:lnTo>
                  <a:close/>
                  <a:moveTo>
                    <a:pt x="24985" y="8006"/>
                  </a:moveTo>
                  <a:lnTo>
                    <a:pt x="24985" y="8974"/>
                  </a:lnTo>
                  <a:lnTo>
                    <a:pt x="24018" y="8974"/>
                  </a:lnTo>
                  <a:lnTo>
                    <a:pt x="24018" y="8006"/>
                  </a:lnTo>
                  <a:close/>
                  <a:moveTo>
                    <a:pt x="26019" y="8006"/>
                  </a:moveTo>
                  <a:lnTo>
                    <a:pt x="26019" y="8974"/>
                  </a:lnTo>
                  <a:lnTo>
                    <a:pt x="25052" y="8974"/>
                  </a:lnTo>
                  <a:lnTo>
                    <a:pt x="25052" y="8006"/>
                  </a:lnTo>
                  <a:close/>
                  <a:moveTo>
                    <a:pt x="4237" y="9040"/>
                  </a:moveTo>
                  <a:lnTo>
                    <a:pt x="4237" y="10008"/>
                  </a:lnTo>
                  <a:lnTo>
                    <a:pt x="3236" y="10008"/>
                  </a:lnTo>
                  <a:lnTo>
                    <a:pt x="3236" y="9040"/>
                  </a:lnTo>
                  <a:close/>
                  <a:moveTo>
                    <a:pt x="5371" y="9040"/>
                  </a:moveTo>
                  <a:lnTo>
                    <a:pt x="5371" y="10008"/>
                  </a:lnTo>
                  <a:lnTo>
                    <a:pt x="4404" y="10008"/>
                  </a:lnTo>
                  <a:lnTo>
                    <a:pt x="4404" y="9040"/>
                  </a:lnTo>
                  <a:close/>
                  <a:moveTo>
                    <a:pt x="6405" y="9040"/>
                  </a:moveTo>
                  <a:lnTo>
                    <a:pt x="6405" y="10008"/>
                  </a:lnTo>
                  <a:lnTo>
                    <a:pt x="5438" y="10008"/>
                  </a:lnTo>
                  <a:lnTo>
                    <a:pt x="5438" y="9040"/>
                  </a:lnTo>
                  <a:close/>
                  <a:moveTo>
                    <a:pt x="7540" y="9040"/>
                  </a:moveTo>
                  <a:lnTo>
                    <a:pt x="7540" y="10008"/>
                  </a:lnTo>
                  <a:lnTo>
                    <a:pt x="6572" y="10008"/>
                  </a:lnTo>
                  <a:lnTo>
                    <a:pt x="6572" y="9040"/>
                  </a:lnTo>
                  <a:close/>
                  <a:moveTo>
                    <a:pt x="8574" y="9040"/>
                  </a:moveTo>
                  <a:lnTo>
                    <a:pt x="8574" y="10008"/>
                  </a:lnTo>
                  <a:lnTo>
                    <a:pt x="7606" y="10008"/>
                  </a:lnTo>
                  <a:lnTo>
                    <a:pt x="7606" y="9040"/>
                  </a:lnTo>
                  <a:close/>
                  <a:moveTo>
                    <a:pt x="9741" y="9040"/>
                  </a:moveTo>
                  <a:lnTo>
                    <a:pt x="9741" y="10008"/>
                  </a:lnTo>
                  <a:lnTo>
                    <a:pt x="8774" y="10008"/>
                  </a:lnTo>
                  <a:lnTo>
                    <a:pt x="8774" y="9040"/>
                  </a:lnTo>
                  <a:close/>
                  <a:moveTo>
                    <a:pt x="10742" y="9040"/>
                  </a:moveTo>
                  <a:lnTo>
                    <a:pt x="10742" y="10008"/>
                  </a:lnTo>
                  <a:lnTo>
                    <a:pt x="9774" y="10008"/>
                  </a:lnTo>
                  <a:lnTo>
                    <a:pt x="9774" y="9040"/>
                  </a:lnTo>
                  <a:close/>
                  <a:moveTo>
                    <a:pt x="11909" y="9040"/>
                  </a:moveTo>
                  <a:lnTo>
                    <a:pt x="11909" y="10008"/>
                  </a:lnTo>
                  <a:lnTo>
                    <a:pt x="10942" y="10008"/>
                  </a:lnTo>
                  <a:lnTo>
                    <a:pt x="10942" y="9040"/>
                  </a:lnTo>
                  <a:close/>
                  <a:moveTo>
                    <a:pt x="12943" y="9040"/>
                  </a:moveTo>
                  <a:lnTo>
                    <a:pt x="12943" y="10008"/>
                  </a:lnTo>
                  <a:lnTo>
                    <a:pt x="11976" y="10008"/>
                  </a:lnTo>
                  <a:lnTo>
                    <a:pt x="11976" y="9040"/>
                  </a:lnTo>
                  <a:close/>
                  <a:moveTo>
                    <a:pt x="14078" y="9040"/>
                  </a:moveTo>
                  <a:lnTo>
                    <a:pt x="14078" y="10008"/>
                  </a:lnTo>
                  <a:lnTo>
                    <a:pt x="13110" y="10008"/>
                  </a:lnTo>
                  <a:lnTo>
                    <a:pt x="13110" y="9040"/>
                  </a:lnTo>
                  <a:close/>
                  <a:moveTo>
                    <a:pt x="15112" y="9040"/>
                  </a:moveTo>
                  <a:lnTo>
                    <a:pt x="15112" y="10008"/>
                  </a:lnTo>
                  <a:lnTo>
                    <a:pt x="14144" y="10008"/>
                  </a:lnTo>
                  <a:lnTo>
                    <a:pt x="14144" y="9040"/>
                  </a:lnTo>
                  <a:close/>
                  <a:moveTo>
                    <a:pt x="16279" y="9040"/>
                  </a:moveTo>
                  <a:lnTo>
                    <a:pt x="16279" y="10008"/>
                  </a:lnTo>
                  <a:lnTo>
                    <a:pt x="15312" y="10008"/>
                  </a:lnTo>
                  <a:lnTo>
                    <a:pt x="15312" y="9040"/>
                  </a:lnTo>
                  <a:close/>
                  <a:moveTo>
                    <a:pt x="17280" y="9040"/>
                  </a:moveTo>
                  <a:lnTo>
                    <a:pt x="17280" y="10008"/>
                  </a:lnTo>
                  <a:lnTo>
                    <a:pt x="16312" y="10008"/>
                  </a:lnTo>
                  <a:lnTo>
                    <a:pt x="16312" y="9040"/>
                  </a:lnTo>
                  <a:close/>
                  <a:moveTo>
                    <a:pt x="18447" y="9040"/>
                  </a:moveTo>
                  <a:lnTo>
                    <a:pt x="18447" y="10008"/>
                  </a:lnTo>
                  <a:lnTo>
                    <a:pt x="17480" y="10008"/>
                  </a:lnTo>
                  <a:lnTo>
                    <a:pt x="17480" y="9040"/>
                  </a:lnTo>
                  <a:close/>
                  <a:moveTo>
                    <a:pt x="19481" y="9040"/>
                  </a:moveTo>
                  <a:lnTo>
                    <a:pt x="19481" y="10008"/>
                  </a:lnTo>
                  <a:lnTo>
                    <a:pt x="18514" y="10008"/>
                  </a:lnTo>
                  <a:lnTo>
                    <a:pt x="18514" y="9040"/>
                  </a:lnTo>
                  <a:close/>
                  <a:moveTo>
                    <a:pt x="20616" y="9040"/>
                  </a:moveTo>
                  <a:lnTo>
                    <a:pt x="20616" y="10008"/>
                  </a:lnTo>
                  <a:lnTo>
                    <a:pt x="19648" y="10008"/>
                  </a:lnTo>
                  <a:lnTo>
                    <a:pt x="19648" y="9040"/>
                  </a:lnTo>
                  <a:close/>
                  <a:moveTo>
                    <a:pt x="21683" y="9040"/>
                  </a:moveTo>
                  <a:lnTo>
                    <a:pt x="21683" y="10008"/>
                  </a:lnTo>
                  <a:lnTo>
                    <a:pt x="20682" y="10008"/>
                  </a:lnTo>
                  <a:lnTo>
                    <a:pt x="20682" y="9040"/>
                  </a:lnTo>
                  <a:close/>
                  <a:moveTo>
                    <a:pt x="22817" y="9040"/>
                  </a:moveTo>
                  <a:lnTo>
                    <a:pt x="22817" y="10008"/>
                  </a:lnTo>
                  <a:lnTo>
                    <a:pt x="21850" y="10008"/>
                  </a:lnTo>
                  <a:lnTo>
                    <a:pt x="21850" y="9040"/>
                  </a:lnTo>
                  <a:close/>
                  <a:moveTo>
                    <a:pt x="23851" y="9040"/>
                  </a:moveTo>
                  <a:lnTo>
                    <a:pt x="23851" y="10008"/>
                  </a:lnTo>
                  <a:lnTo>
                    <a:pt x="22884" y="10008"/>
                  </a:lnTo>
                  <a:lnTo>
                    <a:pt x="22884" y="9040"/>
                  </a:lnTo>
                  <a:close/>
                  <a:moveTo>
                    <a:pt x="24985" y="9040"/>
                  </a:moveTo>
                  <a:lnTo>
                    <a:pt x="24985" y="10008"/>
                  </a:lnTo>
                  <a:lnTo>
                    <a:pt x="24018" y="10008"/>
                  </a:lnTo>
                  <a:lnTo>
                    <a:pt x="24018" y="9040"/>
                  </a:lnTo>
                  <a:close/>
                  <a:moveTo>
                    <a:pt x="26019" y="9040"/>
                  </a:moveTo>
                  <a:lnTo>
                    <a:pt x="26019" y="10008"/>
                  </a:lnTo>
                  <a:lnTo>
                    <a:pt x="25052" y="10008"/>
                  </a:lnTo>
                  <a:lnTo>
                    <a:pt x="25052" y="9040"/>
                  </a:lnTo>
                  <a:close/>
                  <a:moveTo>
                    <a:pt x="6405" y="10208"/>
                  </a:moveTo>
                  <a:lnTo>
                    <a:pt x="6405" y="11175"/>
                  </a:lnTo>
                  <a:lnTo>
                    <a:pt x="5438" y="11175"/>
                  </a:lnTo>
                  <a:lnTo>
                    <a:pt x="5438" y="10208"/>
                  </a:lnTo>
                  <a:close/>
                  <a:moveTo>
                    <a:pt x="7540" y="10208"/>
                  </a:moveTo>
                  <a:lnTo>
                    <a:pt x="7540" y="11175"/>
                  </a:lnTo>
                  <a:lnTo>
                    <a:pt x="6572" y="11175"/>
                  </a:lnTo>
                  <a:lnTo>
                    <a:pt x="6572" y="10208"/>
                  </a:lnTo>
                  <a:close/>
                  <a:moveTo>
                    <a:pt x="8574" y="10208"/>
                  </a:moveTo>
                  <a:lnTo>
                    <a:pt x="8574" y="11175"/>
                  </a:lnTo>
                  <a:lnTo>
                    <a:pt x="7606" y="11175"/>
                  </a:lnTo>
                  <a:lnTo>
                    <a:pt x="7606" y="10208"/>
                  </a:lnTo>
                  <a:close/>
                  <a:moveTo>
                    <a:pt x="9741" y="10208"/>
                  </a:moveTo>
                  <a:lnTo>
                    <a:pt x="9741" y="11175"/>
                  </a:lnTo>
                  <a:lnTo>
                    <a:pt x="8774" y="11175"/>
                  </a:lnTo>
                  <a:lnTo>
                    <a:pt x="8774" y="10208"/>
                  </a:lnTo>
                  <a:close/>
                  <a:moveTo>
                    <a:pt x="10742" y="10208"/>
                  </a:moveTo>
                  <a:lnTo>
                    <a:pt x="10742" y="11175"/>
                  </a:lnTo>
                  <a:lnTo>
                    <a:pt x="9774" y="11175"/>
                  </a:lnTo>
                  <a:lnTo>
                    <a:pt x="9774" y="10208"/>
                  </a:lnTo>
                  <a:close/>
                  <a:moveTo>
                    <a:pt x="11909" y="10208"/>
                  </a:moveTo>
                  <a:lnTo>
                    <a:pt x="11909" y="11175"/>
                  </a:lnTo>
                  <a:lnTo>
                    <a:pt x="10942" y="11175"/>
                  </a:lnTo>
                  <a:lnTo>
                    <a:pt x="10942" y="10208"/>
                  </a:lnTo>
                  <a:close/>
                  <a:moveTo>
                    <a:pt x="12943" y="10208"/>
                  </a:moveTo>
                  <a:lnTo>
                    <a:pt x="12943" y="11175"/>
                  </a:lnTo>
                  <a:lnTo>
                    <a:pt x="11976" y="11175"/>
                  </a:lnTo>
                  <a:lnTo>
                    <a:pt x="11976" y="10208"/>
                  </a:lnTo>
                  <a:close/>
                  <a:moveTo>
                    <a:pt x="14078" y="10208"/>
                  </a:moveTo>
                  <a:lnTo>
                    <a:pt x="14078" y="11175"/>
                  </a:lnTo>
                  <a:lnTo>
                    <a:pt x="13110" y="11175"/>
                  </a:lnTo>
                  <a:lnTo>
                    <a:pt x="13110" y="10208"/>
                  </a:lnTo>
                  <a:close/>
                  <a:moveTo>
                    <a:pt x="15112" y="10208"/>
                  </a:moveTo>
                  <a:lnTo>
                    <a:pt x="15112" y="11175"/>
                  </a:lnTo>
                  <a:lnTo>
                    <a:pt x="14144" y="11175"/>
                  </a:lnTo>
                  <a:lnTo>
                    <a:pt x="14144" y="10208"/>
                  </a:lnTo>
                  <a:close/>
                  <a:moveTo>
                    <a:pt x="16279" y="10208"/>
                  </a:moveTo>
                  <a:lnTo>
                    <a:pt x="16279" y="11175"/>
                  </a:lnTo>
                  <a:lnTo>
                    <a:pt x="15312" y="11175"/>
                  </a:lnTo>
                  <a:lnTo>
                    <a:pt x="15312" y="10208"/>
                  </a:lnTo>
                  <a:close/>
                  <a:moveTo>
                    <a:pt x="17280" y="10208"/>
                  </a:moveTo>
                  <a:lnTo>
                    <a:pt x="17280" y="11175"/>
                  </a:lnTo>
                  <a:lnTo>
                    <a:pt x="16312" y="11175"/>
                  </a:lnTo>
                  <a:lnTo>
                    <a:pt x="16312" y="10208"/>
                  </a:lnTo>
                  <a:close/>
                  <a:moveTo>
                    <a:pt x="18447" y="10208"/>
                  </a:moveTo>
                  <a:lnTo>
                    <a:pt x="18447" y="11175"/>
                  </a:lnTo>
                  <a:lnTo>
                    <a:pt x="17480" y="11175"/>
                  </a:lnTo>
                  <a:lnTo>
                    <a:pt x="17480" y="10208"/>
                  </a:lnTo>
                  <a:close/>
                  <a:moveTo>
                    <a:pt x="19481" y="10208"/>
                  </a:moveTo>
                  <a:lnTo>
                    <a:pt x="19481" y="11175"/>
                  </a:lnTo>
                  <a:lnTo>
                    <a:pt x="18514" y="11175"/>
                  </a:lnTo>
                  <a:lnTo>
                    <a:pt x="18514" y="10208"/>
                  </a:lnTo>
                  <a:close/>
                  <a:moveTo>
                    <a:pt x="20616" y="10208"/>
                  </a:moveTo>
                  <a:lnTo>
                    <a:pt x="20616" y="11175"/>
                  </a:lnTo>
                  <a:lnTo>
                    <a:pt x="19648" y="11175"/>
                  </a:lnTo>
                  <a:lnTo>
                    <a:pt x="19648" y="10208"/>
                  </a:lnTo>
                  <a:close/>
                  <a:moveTo>
                    <a:pt x="21683" y="10208"/>
                  </a:moveTo>
                  <a:lnTo>
                    <a:pt x="21683" y="11175"/>
                  </a:lnTo>
                  <a:lnTo>
                    <a:pt x="20682" y="11175"/>
                  </a:lnTo>
                  <a:lnTo>
                    <a:pt x="20682" y="10208"/>
                  </a:lnTo>
                  <a:close/>
                  <a:moveTo>
                    <a:pt x="22817" y="10208"/>
                  </a:moveTo>
                  <a:lnTo>
                    <a:pt x="22817" y="11175"/>
                  </a:lnTo>
                  <a:lnTo>
                    <a:pt x="21850" y="11175"/>
                  </a:lnTo>
                  <a:lnTo>
                    <a:pt x="21850" y="10208"/>
                  </a:lnTo>
                  <a:close/>
                  <a:moveTo>
                    <a:pt x="23851" y="10208"/>
                  </a:moveTo>
                  <a:lnTo>
                    <a:pt x="23851" y="11175"/>
                  </a:lnTo>
                  <a:lnTo>
                    <a:pt x="22884" y="11175"/>
                  </a:lnTo>
                  <a:lnTo>
                    <a:pt x="22884" y="10208"/>
                  </a:lnTo>
                  <a:close/>
                  <a:moveTo>
                    <a:pt x="24985" y="10208"/>
                  </a:moveTo>
                  <a:lnTo>
                    <a:pt x="24985" y="11175"/>
                  </a:lnTo>
                  <a:lnTo>
                    <a:pt x="24018" y="11175"/>
                  </a:lnTo>
                  <a:lnTo>
                    <a:pt x="24018" y="10208"/>
                  </a:lnTo>
                  <a:close/>
                  <a:moveTo>
                    <a:pt x="8574" y="11209"/>
                  </a:moveTo>
                  <a:lnTo>
                    <a:pt x="8574" y="12176"/>
                  </a:lnTo>
                  <a:lnTo>
                    <a:pt x="7606" y="12176"/>
                  </a:lnTo>
                  <a:lnTo>
                    <a:pt x="7606" y="11209"/>
                  </a:lnTo>
                  <a:close/>
                  <a:moveTo>
                    <a:pt x="9741" y="11209"/>
                  </a:moveTo>
                  <a:lnTo>
                    <a:pt x="9741" y="12176"/>
                  </a:lnTo>
                  <a:lnTo>
                    <a:pt x="8774" y="12176"/>
                  </a:lnTo>
                  <a:lnTo>
                    <a:pt x="8774" y="11209"/>
                  </a:lnTo>
                  <a:close/>
                  <a:moveTo>
                    <a:pt x="10742" y="11209"/>
                  </a:moveTo>
                  <a:lnTo>
                    <a:pt x="10742" y="12176"/>
                  </a:lnTo>
                  <a:lnTo>
                    <a:pt x="9774" y="12176"/>
                  </a:lnTo>
                  <a:lnTo>
                    <a:pt x="9774" y="11209"/>
                  </a:lnTo>
                  <a:close/>
                  <a:moveTo>
                    <a:pt x="11909" y="11209"/>
                  </a:moveTo>
                  <a:lnTo>
                    <a:pt x="11909" y="12176"/>
                  </a:lnTo>
                  <a:lnTo>
                    <a:pt x="10942" y="12176"/>
                  </a:lnTo>
                  <a:lnTo>
                    <a:pt x="10942" y="11209"/>
                  </a:lnTo>
                  <a:close/>
                  <a:moveTo>
                    <a:pt x="12943" y="11209"/>
                  </a:moveTo>
                  <a:lnTo>
                    <a:pt x="12943" y="12176"/>
                  </a:lnTo>
                  <a:lnTo>
                    <a:pt x="11976" y="12176"/>
                  </a:lnTo>
                  <a:lnTo>
                    <a:pt x="11976" y="11209"/>
                  </a:lnTo>
                  <a:close/>
                  <a:moveTo>
                    <a:pt x="14078" y="11209"/>
                  </a:moveTo>
                  <a:lnTo>
                    <a:pt x="14078" y="12176"/>
                  </a:lnTo>
                  <a:lnTo>
                    <a:pt x="13110" y="12176"/>
                  </a:lnTo>
                  <a:lnTo>
                    <a:pt x="13110" y="11209"/>
                  </a:lnTo>
                  <a:close/>
                  <a:moveTo>
                    <a:pt x="15112" y="11209"/>
                  </a:moveTo>
                  <a:lnTo>
                    <a:pt x="15112" y="12176"/>
                  </a:lnTo>
                  <a:lnTo>
                    <a:pt x="14144" y="12176"/>
                  </a:lnTo>
                  <a:lnTo>
                    <a:pt x="14144" y="11209"/>
                  </a:lnTo>
                  <a:close/>
                  <a:moveTo>
                    <a:pt x="16279" y="11209"/>
                  </a:moveTo>
                  <a:lnTo>
                    <a:pt x="16279" y="12176"/>
                  </a:lnTo>
                  <a:lnTo>
                    <a:pt x="15312" y="12176"/>
                  </a:lnTo>
                  <a:lnTo>
                    <a:pt x="15312" y="11209"/>
                  </a:lnTo>
                  <a:close/>
                  <a:moveTo>
                    <a:pt x="17280" y="11209"/>
                  </a:moveTo>
                  <a:lnTo>
                    <a:pt x="17280" y="12176"/>
                  </a:lnTo>
                  <a:lnTo>
                    <a:pt x="16312" y="12176"/>
                  </a:lnTo>
                  <a:lnTo>
                    <a:pt x="16312" y="11209"/>
                  </a:lnTo>
                  <a:close/>
                  <a:moveTo>
                    <a:pt x="18447" y="11209"/>
                  </a:moveTo>
                  <a:lnTo>
                    <a:pt x="18447" y="12176"/>
                  </a:lnTo>
                  <a:lnTo>
                    <a:pt x="17480" y="12176"/>
                  </a:lnTo>
                  <a:lnTo>
                    <a:pt x="17480" y="11209"/>
                  </a:lnTo>
                  <a:close/>
                  <a:moveTo>
                    <a:pt x="19481" y="11209"/>
                  </a:moveTo>
                  <a:lnTo>
                    <a:pt x="19481" y="12176"/>
                  </a:lnTo>
                  <a:lnTo>
                    <a:pt x="18514" y="12176"/>
                  </a:lnTo>
                  <a:lnTo>
                    <a:pt x="18514" y="11209"/>
                  </a:lnTo>
                  <a:close/>
                  <a:moveTo>
                    <a:pt x="20616" y="11209"/>
                  </a:moveTo>
                  <a:lnTo>
                    <a:pt x="20616" y="12176"/>
                  </a:lnTo>
                  <a:lnTo>
                    <a:pt x="19648" y="12176"/>
                  </a:lnTo>
                  <a:lnTo>
                    <a:pt x="19648" y="11209"/>
                  </a:lnTo>
                  <a:close/>
                  <a:moveTo>
                    <a:pt x="21683" y="11209"/>
                  </a:moveTo>
                  <a:lnTo>
                    <a:pt x="21683" y="12176"/>
                  </a:lnTo>
                  <a:lnTo>
                    <a:pt x="20682" y="12176"/>
                  </a:lnTo>
                  <a:lnTo>
                    <a:pt x="20682" y="11209"/>
                  </a:lnTo>
                  <a:close/>
                  <a:moveTo>
                    <a:pt x="22817" y="11209"/>
                  </a:moveTo>
                  <a:lnTo>
                    <a:pt x="22817" y="12176"/>
                  </a:lnTo>
                  <a:lnTo>
                    <a:pt x="21850" y="12176"/>
                  </a:lnTo>
                  <a:lnTo>
                    <a:pt x="21850" y="11209"/>
                  </a:lnTo>
                  <a:close/>
                  <a:moveTo>
                    <a:pt x="23851" y="11209"/>
                  </a:moveTo>
                  <a:lnTo>
                    <a:pt x="23851" y="12176"/>
                  </a:lnTo>
                  <a:lnTo>
                    <a:pt x="22884" y="12176"/>
                  </a:lnTo>
                  <a:lnTo>
                    <a:pt x="22884" y="11209"/>
                  </a:lnTo>
                  <a:close/>
                  <a:moveTo>
                    <a:pt x="11909" y="12376"/>
                  </a:moveTo>
                  <a:lnTo>
                    <a:pt x="11909" y="13344"/>
                  </a:lnTo>
                  <a:lnTo>
                    <a:pt x="10942" y="13344"/>
                  </a:lnTo>
                  <a:lnTo>
                    <a:pt x="10942" y="12376"/>
                  </a:lnTo>
                  <a:close/>
                  <a:moveTo>
                    <a:pt x="12943" y="12376"/>
                  </a:moveTo>
                  <a:lnTo>
                    <a:pt x="12943" y="13344"/>
                  </a:lnTo>
                  <a:lnTo>
                    <a:pt x="11976" y="13344"/>
                  </a:lnTo>
                  <a:lnTo>
                    <a:pt x="11976" y="12376"/>
                  </a:lnTo>
                  <a:close/>
                  <a:moveTo>
                    <a:pt x="14078" y="12376"/>
                  </a:moveTo>
                  <a:lnTo>
                    <a:pt x="14078" y="13344"/>
                  </a:lnTo>
                  <a:lnTo>
                    <a:pt x="13110" y="13344"/>
                  </a:lnTo>
                  <a:lnTo>
                    <a:pt x="13110" y="12376"/>
                  </a:lnTo>
                  <a:close/>
                  <a:moveTo>
                    <a:pt x="15112" y="12376"/>
                  </a:moveTo>
                  <a:lnTo>
                    <a:pt x="15112" y="13344"/>
                  </a:lnTo>
                  <a:lnTo>
                    <a:pt x="14144" y="13344"/>
                  </a:lnTo>
                  <a:lnTo>
                    <a:pt x="14144" y="12376"/>
                  </a:lnTo>
                  <a:close/>
                  <a:moveTo>
                    <a:pt x="16279" y="12376"/>
                  </a:moveTo>
                  <a:lnTo>
                    <a:pt x="16279" y="13344"/>
                  </a:lnTo>
                  <a:lnTo>
                    <a:pt x="15312" y="13344"/>
                  </a:lnTo>
                  <a:lnTo>
                    <a:pt x="15312" y="12376"/>
                  </a:lnTo>
                  <a:close/>
                  <a:moveTo>
                    <a:pt x="17280" y="12376"/>
                  </a:moveTo>
                  <a:lnTo>
                    <a:pt x="17280" y="13344"/>
                  </a:lnTo>
                  <a:lnTo>
                    <a:pt x="16312" y="13344"/>
                  </a:lnTo>
                  <a:lnTo>
                    <a:pt x="16312" y="12376"/>
                  </a:lnTo>
                  <a:close/>
                  <a:moveTo>
                    <a:pt x="18447" y="12376"/>
                  </a:moveTo>
                  <a:lnTo>
                    <a:pt x="18447" y="13344"/>
                  </a:lnTo>
                  <a:lnTo>
                    <a:pt x="17480" y="13344"/>
                  </a:lnTo>
                  <a:lnTo>
                    <a:pt x="17480" y="12376"/>
                  </a:lnTo>
                  <a:close/>
                  <a:moveTo>
                    <a:pt x="19481" y="12376"/>
                  </a:moveTo>
                  <a:lnTo>
                    <a:pt x="19481" y="13344"/>
                  </a:lnTo>
                  <a:lnTo>
                    <a:pt x="18514" y="13344"/>
                  </a:lnTo>
                  <a:lnTo>
                    <a:pt x="18514" y="12376"/>
                  </a:lnTo>
                  <a:close/>
                  <a:moveTo>
                    <a:pt x="20616" y="12376"/>
                  </a:moveTo>
                  <a:lnTo>
                    <a:pt x="20616" y="13344"/>
                  </a:lnTo>
                  <a:lnTo>
                    <a:pt x="19648" y="13344"/>
                  </a:lnTo>
                  <a:lnTo>
                    <a:pt x="19648" y="12376"/>
                  </a:lnTo>
                  <a:close/>
                  <a:moveTo>
                    <a:pt x="21683" y="12376"/>
                  </a:moveTo>
                  <a:lnTo>
                    <a:pt x="21683" y="13344"/>
                  </a:lnTo>
                  <a:lnTo>
                    <a:pt x="20682" y="13344"/>
                  </a:lnTo>
                  <a:lnTo>
                    <a:pt x="20682" y="12376"/>
                  </a:lnTo>
                  <a:close/>
                  <a:moveTo>
                    <a:pt x="22817" y="12376"/>
                  </a:moveTo>
                  <a:lnTo>
                    <a:pt x="22817" y="13344"/>
                  </a:lnTo>
                  <a:lnTo>
                    <a:pt x="21850" y="13344"/>
                  </a:lnTo>
                  <a:lnTo>
                    <a:pt x="21850" y="12376"/>
                  </a:lnTo>
                  <a:close/>
                  <a:moveTo>
                    <a:pt x="19481" y="13410"/>
                  </a:moveTo>
                  <a:lnTo>
                    <a:pt x="19481" y="14351"/>
                  </a:lnTo>
                  <a:lnTo>
                    <a:pt x="19481" y="14351"/>
                  </a:lnTo>
                  <a:lnTo>
                    <a:pt x="18514" y="14358"/>
                  </a:lnTo>
                  <a:lnTo>
                    <a:pt x="18514" y="14358"/>
                  </a:lnTo>
                  <a:lnTo>
                    <a:pt x="18514" y="13410"/>
                  </a:lnTo>
                  <a:close/>
                  <a:moveTo>
                    <a:pt x="18447" y="13410"/>
                  </a:moveTo>
                  <a:lnTo>
                    <a:pt x="18447" y="14358"/>
                  </a:lnTo>
                  <a:lnTo>
                    <a:pt x="18447" y="14358"/>
                  </a:lnTo>
                  <a:lnTo>
                    <a:pt x="17480" y="14365"/>
                  </a:lnTo>
                  <a:lnTo>
                    <a:pt x="17480" y="14365"/>
                  </a:lnTo>
                  <a:lnTo>
                    <a:pt x="17480" y="13410"/>
                  </a:lnTo>
                  <a:close/>
                  <a:moveTo>
                    <a:pt x="17280" y="13410"/>
                  </a:moveTo>
                  <a:lnTo>
                    <a:pt x="17280" y="14367"/>
                  </a:lnTo>
                  <a:lnTo>
                    <a:pt x="17280" y="14367"/>
                  </a:lnTo>
                  <a:lnTo>
                    <a:pt x="16312" y="14374"/>
                  </a:lnTo>
                  <a:lnTo>
                    <a:pt x="16312" y="14374"/>
                  </a:lnTo>
                  <a:lnTo>
                    <a:pt x="16312" y="13410"/>
                  </a:lnTo>
                  <a:close/>
                  <a:moveTo>
                    <a:pt x="19481" y="1"/>
                  </a:moveTo>
                  <a:lnTo>
                    <a:pt x="19481" y="268"/>
                  </a:lnTo>
                  <a:lnTo>
                    <a:pt x="18614" y="268"/>
                  </a:lnTo>
                  <a:cubicBezTo>
                    <a:pt x="18614" y="301"/>
                    <a:pt x="18614" y="301"/>
                    <a:pt x="18614" y="334"/>
                  </a:cubicBezTo>
                  <a:lnTo>
                    <a:pt x="19481" y="334"/>
                  </a:lnTo>
                  <a:lnTo>
                    <a:pt x="19481" y="1302"/>
                  </a:lnTo>
                  <a:lnTo>
                    <a:pt x="18514" y="1302"/>
                  </a:lnTo>
                  <a:lnTo>
                    <a:pt x="18514" y="634"/>
                  </a:lnTo>
                  <a:cubicBezTo>
                    <a:pt x="18481" y="701"/>
                    <a:pt x="18481" y="735"/>
                    <a:pt x="18447" y="801"/>
                  </a:cubicBezTo>
                  <a:lnTo>
                    <a:pt x="18447" y="1302"/>
                  </a:lnTo>
                  <a:lnTo>
                    <a:pt x="18314" y="1302"/>
                  </a:lnTo>
                  <a:cubicBezTo>
                    <a:pt x="18314" y="1368"/>
                    <a:pt x="18281" y="1435"/>
                    <a:pt x="18247" y="1502"/>
                  </a:cubicBezTo>
                  <a:lnTo>
                    <a:pt x="18447" y="1502"/>
                  </a:lnTo>
                  <a:lnTo>
                    <a:pt x="18447" y="2469"/>
                  </a:lnTo>
                  <a:lnTo>
                    <a:pt x="17947" y="2469"/>
                  </a:lnTo>
                  <a:lnTo>
                    <a:pt x="17947" y="2502"/>
                  </a:lnTo>
                  <a:lnTo>
                    <a:pt x="18447" y="2502"/>
                  </a:lnTo>
                  <a:lnTo>
                    <a:pt x="18447" y="3470"/>
                  </a:lnTo>
                  <a:lnTo>
                    <a:pt x="17547" y="3470"/>
                  </a:lnTo>
                  <a:lnTo>
                    <a:pt x="17480" y="3637"/>
                  </a:lnTo>
                  <a:cubicBezTo>
                    <a:pt x="17480" y="3637"/>
                    <a:pt x="17480" y="3637"/>
                    <a:pt x="17447" y="3670"/>
                  </a:cubicBezTo>
                  <a:lnTo>
                    <a:pt x="17447" y="3637"/>
                  </a:lnTo>
                  <a:cubicBezTo>
                    <a:pt x="17413" y="3770"/>
                    <a:pt x="17347" y="3903"/>
                    <a:pt x="17280" y="4004"/>
                  </a:cubicBezTo>
                  <a:lnTo>
                    <a:pt x="17280" y="4637"/>
                  </a:lnTo>
                  <a:lnTo>
                    <a:pt x="16846" y="4637"/>
                  </a:lnTo>
                  <a:lnTo>
                    <a:pt x="16579" y="4704"/>
                  </a:lnTo>
                  <a:lnTo>
                    <a:pt x="17280" y="4704"/>
                  </a:lnTo>
                  <a:lnTo>
                    <a:pt x="17280" y="5671"/>
                  </a:lnTo>
                  <a:lnTo>
                    <a:pt x="16312" y="5671"/>
                  </a:lnTo>
                  <a:lnTo>
                    <a:pt x="16312" y="4704"/>
                  </a:lnTo>
                  <a:lnTo>
                    <a:pt x="16279" y="4704"/>
                  </a:lnTo>
                  <a:lnTo>
                    <a:pt x="16279" y="5671"/>
                  </a:lnTo>
                  <a:lnTo>
                    <a:pt x="15312" y="5671"/>
                  </a:lnTo>
                  <a:lnTo>
                    <a:pt x="15312" y="4771"/>
                  </a:lnTo>
                  <a:lnTo>
                    <a:pt x="15112" y="4771"/>
                  </a:lnTo>
                  <a:lnTo>
                    <a:pt x="15112" y="5671"/>
                  </a:lnTo>
                  <a:lnTo>
                    <a:pt x="14144" y="5671"/>
                  </a:lnTo>
                  <a:lnTo>
                    <a:pt x="14144" y="4804"/>
                  </a:lnTo>
                  <a:lnTo>
                    <a:pt x="14078" y="4804"/>
                  </a:lnTo>
                  <a:lnTo>
                    <a:pt x="14078" y="5671"/>
                  </a:lnTo>
                  <a:lnTo>
                    <a:pt x="13110" y="5671"/>
                  </a:lnTo>
                  <a:lnTo>
                    <a:pt x="13110" y="4837"/>
                  </a:lnTo>
                  <a:lnTo>
                    <a:pt x="12943" y="4804"/>
                  </a:lnTo>
                  <a:lnTo>
                    <a:pt x="12943" y="5671"/>
                  </a:lnTo>
                  <a:lnTo>
                    <a:pt x="11976" y="5671"/>
                  </a:lnTo>
                  <a:lnTo>
                    <a:pt x="11976" y="4837"/>
                  </a:lnTo>
                  <a:lnTo>
                    <a:pt x="11909" y="4804"/>
                  </a:lnTo>
                  <a:lnTo>
                    <a:pt x="11909" y="5671"/>
                  </a:lnTo>
                  <a:lnTo>
                    <a:pt x="10942" y="5671"/>
                  </a:lnTo>
                  <a:lnTo>
                    <a:pt x="10942" y="4804"/>
                  </a:lnTo>
                  <a:lnTo>
                    <a:pt x="10742" y="4804"/>
                  </a:lnTo>
                  <a:lnTo>
                    <a:pt x="10742" y="5671"/>
                  </a:lnTo>
                  <a:lnTo>
                    <a:pt x="9774" y="5671"/>
                  </a:lnTo>
                  <a:lnTo>
                    <a:pt x="9774" y="4771"/>
                  </a:lnTo>
                  <a:lnTo>
                    <a:pt x="9741" y="4771"/>
                  </a:lnTo>
                  <a:lnTo>
                    <a:pt x="9741" y="5671"/>
                  </a:lnTo>
                  <a:lnTo>
                    <a:pt x="8774" y="5671"/>
                  </a:lnTo>
                  <a:lnTo>
                    <a:pt x="8774" y="4771"/>
                  </a:lnTo>
                  <a:lnTo>
                    <a:pt x="8574" y="4737"/>
                  </a:lnTo>
                  <a:lnTo>
                    <a:pt x="8574" y="5671"/>
                  </a:lnTo>
                  <a:lnTo>
                    <a:pt x="7606" y="5671"/>
                  </a:lnTo>
                  <a:lnTo>
                    <a:pt x="7606" y="4671"/>
                  </a:lnTo>
                  <a:lnTo>
                    <a:pt x="7540" y="4704"/>
                  </a:lnTo>
                  <a:lnTo>
                    <a:pt x="7540" y="5671"/>
                  </a:lnTo>
                  <a:lnTo>
                    <a:pt x="6572" y="5671"/>
                  </a:lnTo>
                  <a:lnTo>
                    <a:pt x="6572" y="4671"/>
                  </a:lnTo>
                  <a:lnTo>
                    <a:pt x="6405" y="4671"/>
                  </a:lnTo>
                  <a:lnTo>
                    <a:pt x="6405" y="5671"/>
                  </a:lnTo>
                  <a:lnTo>
                    <a:pt x="5438" y="5671"/>
                  </a:lnTo>
                  <a:lnTo>
                    <a:pt x="5438" y="4671"/>
                  </a:lnTo>
                  <a:lnTo>
                    <a:pt x="6405" y="4671"/>
                  </a:lnTo>
                  <a:lnTo>
                    <a:pt x="5438" y="4637"/>
                  </a:lnTo>
                  <a:lnTo>
                    <a:pt x="5371" y="4604"/>
                  </a:lnTo>
                  <a:lnTo>
                    <a:pt x="5371" y="4637"/>
                  </a:lnTo>
                  <a:lnTo>
                    <a:pt x="4404" y="4637"/>
                  </a:lnTo>
                  <a:lnTo>
                    <a:pt x="4404" y="4571"/>
                  </a:lnTo>
                  <a:lnTo>
                    <a:pt x="4237" y="4571"/>
                  </a:lnTo>
                  <a:lnTo>
                    <a:pt x="4237" y="4637"/>
                  </a:lnTo>
                  <a:lnTo>
                    <a:pt x="3236" y="4637"/>
                  </a:lnTo>
                  <a:lnTo>
                    <a:pt x="3236" y="4537"/>
                  </a:lnTo>
                  <a:lnTo>
                    <a:pt x="3203" y="4537"/>
                  </a:lnTo>
                  <a:lnTo>
                    <a:pt x="3203" y="4637"/>
                  </a:lnTo>
                  <a:lnTo>
                    <a:pt x="2236" y="4637"/>
                  </a:lnTo>
                  <a:lnTo>
                    <a:pt x="2236" y="4604"/>
                  </a:lnTo>
                  <a:lnTo>
                    <a:pt x="2036" y="4604"/>
                  </a:lnTo>
                  <a:lnTo>
                    <a:pt x="2036" y="4637"/>
                  </a:lnTo>
                  <a:lnTo>
                    <a:pt x="1802" y="4671"/>
                  </a:lnTo>
                  <a:lnTo>
                    <a:pt x="2036" y="4671"/>
                  </a:lnTo>
                  <a:lnTo>
                    <a:pt x="2036" y="5671"/>
                  </a:lnTo>
                  <a:lnTo>
                    <a:pt x="1068" y="5671"/>
                  </a:lnTo>
                  <a:lnTo>
                    <a:pt x="1068" y="4904"/>
                  </a:lnTo>
                  <a:lnTo>
                    <a:pt x="1035" y="4938"/>
                  </a:lnTo>
                  <a:lnTo>
                    <a:pt x="1035" y="5671"/>
                  </a:lnTo>
                  <a:lnTo>
                    <a:pt x="201" y="5671"/>
                  </a:lnTo>
                  <a:cubicBezTo>
                    <a:pt x="168" y="5705"/>
                    <a:pt x="134" y="5771"/>
                    <a:pt x="101" y="5838"/>
                  </a:cubicBezTo>
                  <a:lnTo>
                    <a:pt x="1035" y="5838"/>
                  </a:lnTo>
                  <a:lnTo>
                    <a:pt x="1035" y="6806"/>
                  </a:lnTo>
                  <a:lnTo>
                    <a:pt x="101" y="6806"/>
                  </a:lnTo>
                  <a:cubicBezTo>
                    <a:pt x="101" y="6839"/>
                    <a:pt x="101" y="6839"/>
                    <a:pt x="101" y="6872"/>
                  </a:cubicBezTo>
                  <a:lnTo>
                    <a:pt x="1035" y="6872"/>
                  </a:lnTo>
                  <a:lnTo>
                    <a:pt x="1035" y="7840"/>
                  </a:lnTo>
                  <a:lnTo>
                    <a:pt x="601" y="7840"/>
                  </a:lnTo>
                  <a:cubicBezTo>
                    <a:pt x="635" y="7906"/>
                    <a:pt x="668" y="7940"/>
                    <a:pt x="735" y="8006"/>
                  </a:cubicBezTo>
                  <a:lnTo>
                    <a:pt x="1035" y="8006"/>
                  </a:lnTo>
                  <a:lnTo>
                    <a:pt x="1035" y="8373"/>
                  </a:lnTo>
                  <a:lnTo>
                    <a:pt x="1068" y="8407"/>
                  </a:lnTo>
                  <a:lnTo>
                    <a:pt x="1068" y="8006"/>
                  </a:lnTo>
                  <a:lnTo>
                    <a:pt x="2036" y="8006"/>
                  </a:lnTo>
                  <a:lnTo>
                    <a:pt x="2036" y="8974"/>
                  </a:lnTo>
                  <a:lnTo>
                    <a:pt x="1602" y="8974"/>
                  </a:lnTo>
                  <a:lnTo>
                    <a:pt x="1669" y="9040"/>
                  </a:lnTo>
                  <a:lnTo>
                    <a:pt x="2036" y="9040"/>
                  </a:lnTo>
                  <a:lnTo>
                    <a:pt x="2036" y="9374"/>
                  </a:lnTo>
                  <a:cubicBezTo>
                    <a:pt x="2102" y="9407"/>
                    <a:pt x="2169" y="9474"/>
                    <a:pt x="2236" y="9507"/>
                  </a:cubicBezTo>
                  <a:lnTo>
                    <a:pt x="2236" y="9040"/>
                  </a:lnTo>
                  <a:lnTo>
                    <a:pt x="3203" y="9040"/>
                  </a:lnTo>
                  <a:lnTo>
                    <a:pt x="3203" y="10008"/>
                  </a:lnTo>
                  <a:lnTo>
                    <a:pt x="2870" y="10008"/>
                  </a:lnTo>
                  <a:lnTo>
                    <a:pt x="3136" y="10208"/>
                  </a:lnTo>
                  <a:lnTo>
                    <a:pt x="3203" y="10208"/>
                  </a:lnTo>
                  <a:lnTo>
                    <a:pt x="3203" y="10241"/>
                  </a:lnTo>
                  <a:lnTo>
                    <a:pt x="3236" y="10275"/>
                  </a:lnTo>
                  <a:lnTo>
                    <a:pt x="3236" y="10208"/>
                  </a:lnTo>
                  <a:lnTo>
                    <a:pt x="4237" y="10208"/>
                  </a:lnTo>
                  <a:lnTo>
                    <a:pt x="4237" y="10875"/>
                  </a:lnTo>
                  <a:lnTo>
                    <a:pt x="4404" y="10975"/>
                  </a:lnTo>
                  <a:lnTo>
                    <a:pt x="4404" y="10208"/>
                  </a:lnTo>
                  <a:lnTo>
                    <a:pt x="5371" y="10208"/>
                  </a:lnTo>
                  <a:lnTo>
                    <a:pt x="5371" y="11175"/>
                  </a:lnTo>
                  <a:lnTo>
                    <a:pt x="4738" y="11175"/>
                  </a:lnTo>
                  <a:lnTo>
                    <a:pt x="4838" y="11209"/>
                  </a:lnTo>
                  <a:lnTo>
                    <a:pt x="5371" y="11209"/>
                  </a:lnTo>
                  <a:lnTo>
                    <a:pt x="5371" y="11476"/>
                  </a:lnTo>
                  <a:lnTo>
                    <a:pt x="5438" y="11509"/>
                  </a:lnTo>
                  <a:lnTo>
                    <a:pt x="5438" y="11209"/>
                  </a:lnTo>
                  <a:lnTo>
                    <a:pt x="6405" y="11209"/>
                  </a:lnTo>
                  <a:lnTo>
                    <a:pt x="6405" y="11943"/>
                  </a:lnTo>
                  <a:lnTo>
                    <a:pt x="6572" y="12009"/>
                  </a:lnTo>
                  <a:lnTo>
                    <a:pt x="6572" y="11209"/>
                  </a:lnTo>
                  <a:lnTo>
                    <a:pt x="7540" y="11209"/>
                  </a:lnTo>
                  <a:lnTo>
                    <a:pt x="7540" y="12176"/>
                  </a:lnTo>
                  <a:lnTo>
                    <a:pt x="6972" y="12176"/>
                  </a:lnTo>
                  <a:lnTo>
                    <a:pt x="7439" y="12376"/>
                  </a:lnTo>
                  <a:lnTo>
                    <a:pt x="7540" y="12376"/>
                  </a:lnTo>
                  <a:lnTo>
                    <a:pt x="7540" y="12410"/>
                  </a:lnTo>
                  <a:lnTo>
                    <a:pt x="7606" y="12410"/>
                  </a:lnTo>
                  <a:lnTo>
                    <a:pt x="7606" y="12376"/>
                  </a:lnTo>
                  <a:lnTo>
                    <a:pt x="8574" y="12376"/>
                  </a:lnTo>
                  <a:lnTo>
                    <a:pt x="8574" y="12776"/>
                  </a:lnTo>
                  <a:lnTo>
                    <a:pt x="8774" y="12843"/>
                  </a:lnTo>
                  <a:lnTo>
                    <a:pt x="8774" y="12376"/>
                  </a:lnTo>
                  <a:lnTo>
                    <a:pt x="9741" y="12376"/>
                  </a:lnTo>
                  <a:lnTo>
                    <a:pt x="9741" y="13143"/>
                  </a:lnTo>
                  <a:lnTo>
                    <a:pt x="9774" y="13143"/>
                  </a:lnTo>
                  <a:lnTo>
                    <a:pt x="9774" y="12376"/>
                  </a:lnTo>
                  <a:lnTo>
                    <a:pt x="10742" y="12376"/>
                  </a:lnTo>
                  <a:lnTo>
                    <a:pt x="10742" y="13344"/>
                  </a:lnTo>
                  <a:lnTo>
                    <a:pt x="10442" y="13344"/>
                  </a:lnTo>
                  <a:lnTo>
                    <a:pt x="10608" y="13410"/>
                  </a:lnTo>
                  <a:lnTo>
                    <a:pt x="10742" y="13410"/>
                  </a:lnTo>
                  <a:cubicBezTo>
                    <a:pt x="10809" y="13444"/>
                    <a:pt x="10875" y="13444"/>
                    <a:pt x="10942" y="13477"/>
                  </a:cubicBezTo>
                  <a:lnTo>
                    <a:pt x="10942" y="13410"/>
                  </a:lnTo>
                  <a:lnTo>
                    <a:pt x="11909" y="13410"/>
                  </a:lnTo>
                  <a:lnTo>
                    <a:pt x="11909" y="13677"/>
                  </a:lnTo>
                  <a:lnTo>
                    <a:pt x="11976" y="13677"/>
                  </a:lnTo>
                  <a:lnTo>
                    <a:pt x="11976" y="13410"/>
                  </a:lnTo>
                  <a:lnTo>
                    <a:pt x="12943" y="13410"/>
                  </a:lnTo>
                  <a:lnTo>
                    <a:pt x="12943" y="13944"/>
                  </a:lnTo>
                  <a:cubicBezTo>
                    <a:pt x="13010" y="13944"/>
                    <a:pt x="13043" y="13977"/>
                    <a:pt x="13110" y="13977"/>
                  </a:cubicBezTo>
                  <a:lnTo>
                    <a:pt x="13110" y="13410"/>
                  </a:lnTo>
                  <a:lnTo>
                    <a:pt x="14078" y="13410"/>
                  </a:lnTo>
                  <a:lnTo>
                    <a:pt x="14078" y="14111"/>
                  </a:lnTo>
                  <a:lnTo>
                    <a:pt x="14144" y="14111"/>
                  </a:lnTo>
                  <a:lnTo>
                    <a:pt x="14144" y="13410"/>
                  </a:lnTo>
                  <a:lnTo>
                    <a:pt x="15112" y="13410"/>
                  </a:lnTo>
                  <a:lnTo>
                    <a:pt x="15112" y="14278"/>
                  </a:lnTo>
                  <a:lnTo>
                    <a:pt x="15312" y="14278"/>
                  </a:lnTo>
                  <a:lnTo>
                    <a:pt x="15312" y="13410"/>
                  </a:lnTo>
                  <a:lnTo>
                    <a:pt x="16279" y="13410"/>
                  </a:lnTo>
                  <a:lnTo>
                    <a:pt x="16279" y="14374"/>
                  </a:lnTo>
                  <a:lnTo>
                    <a:pt x="16279" y="14374"/>
                  </a:lnTo>
                  <a:lnTo>
                    <a:pt x="15745" y="14378"/>
                  </a:lnTo>
                  <a:lnTo>
                    <a:pt x="16279" y="14411"/>
                  </a:lnTo>
                  <a:lnTo>
                    <a:pt x="16312" y="14411"/>
                  </a:lnTo>
                  <a:cubicBezTo>
                    <a:pt x="16646" y="14444"/>
                    <a:pt x="16980" y="14478"/>
                    <a:pt x="17280" y="14478"/>
                  </a:cubicBezTo>
                  <a:lnTo>
                    <a:pt x="18514" y="14478"/>
                  </a:lnTo>
                  <a:cubicBezTo>
                    <a:pt x="18848" y="14478"/>
                    <a:pt x="19148" y="14478"/>
                    <a:pt x="19481" y="14444"/>
                  </a:cubicBezTo>
                  <a:lnTo>
                    <a:pt x="19648" y="14444"/>
                  </a:lnTo>
                  <a:cubicBezTo>
                    <a:pt x="19915" y="14411"/>
                    <a:pt x="20182" y="14378"/>
                    <a:pt x="20449" y="14344"/>
                  </a:cubicBezTo>
                  <a:lnTo>
                    <a:pt x="20449" y="14344"/>
                  </a:lnTo>
                  <a:lnTo>
                    <a:pt x="19648" y="14350"/>
                  </a:lnTo>
                  <a:lnTo>
                    <a:pt x="19648" y="14350"/>
                  </a:lnTo>
                  <a:lnTo>
                    <a:pt x="19648" y="13410"/>
                  </a:lnTo>
                  <a:lnTo>
                    <a:pt x="20616" y="13410"/>
                  </a:lnTo>
                  <a:lnTo>
                    <a:pt x="20616" y="14311"/>
                  </a:lnTo>
                  <a:lnTo>
                    <a:pt x="20682" y="14311"/>
                  </a:lnTo>
                  <a:lnTo>
                    <a:pt x="20682" y="13410"/>
                  </a:lnTo>
                  <a:lnTo>
                    <a:pt x="21683" y="13410"/>
                  </a:lnTo>
                  <a:lnTo>
                    <a:pt x="21683" y="14144"/>
                  </a:lnTo>
                  <a:lnTo>
                    <a:pt x="21783" y="14111"/>
                  </a:lnTo>
                  <a:cubicBezTo>
                    <a:pt x="21783" y="14111"/>
                    <a:pt x="21816" y="14111"/>
                    <a:pt x="21850" y="14077"/>
                  </a:cubicBezTo>
                  <a:lnTo>
                    <a:pt x="21850" y="13410"/>
                  </a:lnTo>
                  <a:lnTo>
                    <a:pt x="22817" y="13410"/>
                  </a:lnTo>
                  <a:lnTo>
                    <a:pt x="22817" y="13677"/>
                  </a:lnTo>
                  <a:lnTo>
                    <a:pt x="22884" y="13644"/>
                  </a:lnTo>
                  <a:lnTo>
                    <a:pt x="22884" y="13410"/>
                  </a:lnTo>
                  <a:lnTo>
                    <a:pt x="23217" y="13410"/>
                  </a:lnTo>
                  <a:lnTo>
                    <a:pt x="23284" y="13344"/>
                  </a:lnTo>
                  <a:lnTo>
                    <a:pt x="22884" y="13344"/>
                  </a:lnTo>
                  <a:lnTo>
                    <a:pt x="22884" y="12376"/>
                  </a:lnTo>
                  <a:lnTo>
                    <a:pt x="23851" y="12376"/>
                  </a:lnTo>
                  <a:lnTo>
                    <a:pt x="23851" y="12943"/>
                  </a:lnTo>
                  <a:cubicBezTo>
                    <a:pt x="23918" y="12877"/>
                    <a:pt x="23985" y="12810"/>
                    <a:pt x="24018" y="12776"/>
                  </a:cubicBezTo>
                  <a:lnTo>
                    <a:pt x="24018" y="12376"/>
                  </a:lnTo>
                  <a:lnTo>
                    <a:pt x="24385" y="12376"/>
                  </a:lnTo>
                  <a:lnTo>
                    <a:pt x="24552" y="12176"/>
                  </a:lnTo>
                  <a:lnTo>
                    <a:pt x="24018" y="12176"/>
                  </a:lnTo>
                  <a:lnTo>
                    <a:pt x="24018" y="11209"/>
                  </a:lnTo>
                  <a:lnTo>
                    <a:pt x="24985" y="11209"/>
                  </a:lnTo>
                  <a:lnTo>
                    <a:pt x="24985" y="11709"/>
                  </a:lnTo>
                  <a:lnTo>
                    <a:pt x="25052" y="11642"/>
                  </a:lnTo>
                  <a:lnTo>
                    <a:pt x="25052" y="11209"/>
                  </a:lnTo>
                  <a:lnTo>
                    <a:pt x="25352" y="11209"/>
                  </a:lnTo>
                  <a:cubicBezTo>
                    <a:pt x="25386" y="11209"/>
                    <a:pt x="25386" y="11175"/>
                    <a:pt x="25386" y="11175"/>
                  </a:cubicBezTo>
                  <a:lnTo>
                    <a:pt x="25052" y="11175"/>
                  </a:lnTo>
                  <a:lnTo>
                    <a:pt x="25052" y="10208"/>
                  </a:lnTo>
                  <a:lnTo>
                    <a:pt x="26019" y="10208"/>
                  </a:lnTo>
                  <a:lnTo>
                    <a:pt x="26019" y="10308"/>
                  </a:lnTo>
                  <a:lnTo>
                    <a:pt x="26086" y="10208"/>
                  </a:lnTo>
                  <a:lnTo>
                    <a:pt x="26186" y="10008"/>
                  </a:lnTo>
                  <a:lnTo>
                    <a:pt x="26186" y="9040"/>
                  </a:lnTo>
                  <a:lnTo>
                    <a:pt x="26753" y="9040"/>
                  </a:lnTo>
                  <a:cubicBezTo>
                    <a:pt x="26753" y="9007"/>
                    <a:pt x="26787" y="9007"/>
                    <a:pt x="26787" y="8974"/>
                  </a:cubicBezTo>
                  <a:lnTo>
                    <a:pt x="26186" y="8974"/>
                  </a:lnTo>
                  <a:lnTo>
                    <a:pt x="26186" y="8006"/>
                  </a:lnTo>
                  <a:lnTo>
                    <a:pt x="27187" y="8006"/>
                  </a:lnTo>
                  <a:lnTo>
                    <a:pt x="27187" y="8273"/>
                  </a:lnTo>
                  <a:cubicBezTo>
                    <a:pt x="27187" y="8240"/>
                    <a:pt x="27220" y="8207"/>
                    <a:pt x="27220" y="8173"/>
                  </a:cubicBezTo>
                  <a:lnTo>
                    <a:pt x="27220" y="8006"/>
                  </a:lnTo>
                  <a:lnTo>
                    <a:pt x="27287" y="8006"/>
                  </a:lnTo>
                  <a:cubicBezTo>
                    <a:pt x="27320" y="7973"/>
                    <a:pt x="27354" y="7906"/>
                    <a:pt x="27387" y="7840"/>
                  </a:cubicBezTo>
                  <a:lnTo>
                    <a:pt x="27220" y="7840"/>
                  </a:lnTo>
                  <a:lnTo>
                    <a:pt x="27220" y="6872"/>
                  </a:lnTo>
                  <a:lnTo>
                    <a:pt x="27854" y="6872"/>
                  </a:lnTo>
                  <a:lnTo>
                    <a:pt x="27854" y="6806"/>
                  </a:lnTo>
                  <a:lnTo>
                    <a:pt x="27220" y="6806"/>
                  </a:lnTo>
                  <a:lnTo>
                    <a:pt x="27220" y="5838"/>
                  </a:lnTo>
                  <a:lnTo>
                    <a:pt x="28188" y="5838"/>
                  </a:lnTo>
                  <a:lnTo>
                    <a:pt x="28188" y="6105"/>
                  </a:lnTo>
                  <a:cubicBezTo>
                    <a:pt x="28254" y="6038"/>
                    <a:pt x="28288" y="5938"/>
                    <a:pt x="28321" y="5838"/>
                  </a:cubicBezTo>
                  <a:lnTo>
                    <a:pt x="28388" y="5671"/>
                  </a:lnTo>
                  <a:lnTo>
                    <a:pt x="28388" y="4704"/>
                  </a:lnTo>
                  <a:lnTo>
                    <a:pt x="28755" y="4704"/>
                  </a:lnTo>
                  <a:cubicBezTo>
                    <a:pt x="28755" y="4671"/>
                    <a:pt x="28755" y="4637"/>
                    <a:pt x="28788" y="4637"/>
                  </a:cubicBezTo>
                  <a:lnTo>
                    <a:pt x="28388" y="4637"/>
                  </a:lnTo>
                  <a:lnTo>
                    <a:pt x="28388" y="3670"/>
                  </a:lnTo>
                  <a:lnTo>
                    <a:pt x="29188" y="3670"/>
                  </a:lnTo>
                  <a:lnTo>
                    <a:pt x="29255" y="3470"/>
                  </a:lnTo>
                  <a:lnTo>
                    <a:pt x="28388" y="3470"/>
                  </a:lnTo>
                  <a:lnTo>
                    <a:pt x="28388" y="2502"/>
                  </a:lnTo>
                  <a:lnTo>
                    <a:pt x="29355" y="2502"/>
                  </a:lnTo>
                  <a:lnTo>
                    <a:pt x="29355" y="3170"/>
                  </a:lnTo>
                  <a:lnTo>
                    <a:pt x="29422" y="3003"/>
                  </a:lnTo>
                  <a:lnTo>
                    <a:pt x="29422" y="2502"/>
                  </a:lnTo>
                  <a:lnTo>
                    <a:pt x="29622" y="2502"/>
                  </a:lnTo>
                  <a:cubicBezTo>
                    <a:pt x="29622" y="2502"/>
                    <a:pt x="29622" y="2469"/>
                    <a:pt x="29622" y="2469"/>
                  </a:cubicBezTo>
                  <a:lnTo>
                    <a:pt x="29422" y="2469"/>
                  </a:lnTo>
                  <a:lnTo>
                    <a:pt x="29422" y="1502"/>
                  </a:lnTo>
                  <a:lnTo>
                    <a:pt x="29922" y="1502"/>
                  </a:lnTo>
                  <a:lnTo>
                    <a:pt x="29989" y="1302"/>
                  </a:lnTo>
                  <a:lnTo>
                    <a:pt x="29422" y="1302"/>
                  </a:lnTo>
                  <a:lnTo>
                    <a:pt x="29422" y="701"/>
                  </a:lnTo>
                  <a:lnTo>
                    <a:pt x="29355" y="701"/>
                  </a:lnTo>
                  <a:lnTo>
                    <a:pt x="29355" y="1302"/>
                  </a:lnTo>
                  <a:lnTo>
                    <a:pt x="28388" y="1302"/>
                  </a:lnTo>
                  <a:lnTo>
                    <a:pt x="28388" y="634"/>
                  </a:lnTo>
                  <a:lnTo>
                    <a:pt x="28188" y="601"/>
                  </a:lnTo>
                  <a:lnTo>
                    <a:pt x="28188" y="1302"/>
                  </a:lnTo>
                  <a:lnTo>
                    <a:pt x="27220" y="1302"/>
                  </a:lnTo>
                  <a:lnTo>
                    <a:pt x="27220" y="568"/>
                  </a:lnTo>
                  <a:lnTo>
                    <a:pt x="27187" y="534"/>
                  </a:lnTo>
                  <a:lnTo>
                    <a:pt x="27187" y="1302"/>
                  </a:lnTo>
                  <a:lnTo>
                    <a:pt x="26186" y="1302"/>
                  </a:lnTo>
                  <a:lnTo>
                    <a:pt x="26186" y="468"/>
                  </a:lnTo>
                  <a:lnTo>
                    <a:pt x="26019" y="468"/>
                  </a:lnTo>
                  <a:lnTo>
                    <a:pt x="26019" y="1302"/>
                  </a:lnTo>
                  <a:lnTo>
                    <a:pt x="25052" y="1302"/>
                  </a:lnTo>
                  <a:lnTo>
                    <a:pt x="25052" y="401"/>
                  </a:lnTo>
                  <a:lnTo>
                    <a:pt x="24985" y="401"/>
                  </a:lnTo>
                  <a:lnTo>
                    <a:pt x="24985" y="1302"/>
                  </a:lnTo>
                  <a:lnTo>
                    <a:pt x="24018" y="1302"/>
                  </a:lnTo>
                  <a:lnTo>
                    <a:pt x="24018" y="334"/>
                  </a:lnTo>
                  <a:lnTo>
                    <a:pt x="23851" y="334"/>
                  </a:lnTo>
                  <a:lnTo>
                    <a:pt x="23851" y="1302"/>
                  </a:lnTo>
                  <a:lnTo>
                    <a:pt x="22884" y="1302"/>
                  </a:lnTo>
                  <a:lnTo>
                    <a:pt x="22884" y="334"/>
                  </a:lnTo>
                  <a:lnTo>
                    <a:pt x="23851" y="334"/>
                  </a:lnTo>
                  <a:lnTo>
                    <a:pt x="23117" y="268"/>
                  </a:lnTo>
                  <a:lnTo>
                    <a:pt x="21850" y="268"/>
                  </a:lnTo>
                  <a:lnTo>
                    <a:pt x="21850" y="201"/>
                  </a:lnTo>
                  <a:lnTo>
                    <a:pt x="21683" y="201"/>
                  </a:lnTo>
                  <a:lnTo>
                    <a:pt x="21683" y="268"/>
                  </a:lnTo>
                  <a:lnTo>
                    <a:pt x="20682" y="268"/>
                  </a:lnTo>
                  <a:lnTo>
                    <a:pt x="20682" y="101"/>
                  </a:lnTo>
                  <a:lnTo>
                    <a:pt x="20616" y="101"/>
                  </a:lnTo>
                  <a:lnTo>
                    <a:pt x="20616" y="268"/>
                  </a:lnTo>
                  <a:lnTo>
                    <a:pt x="19648" y="268"/>
                  </a:lnTo>
                  <a:lnTo>
                    <a:pt x="19648" y="34"/>
                  </a:lnTo>
                  <a:lnTo>
                    <a:pt x="194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a:extLst>
                <a:ext uri="{FF2B5EF4-FFF2-40B4-BE49-F238E27FC236}">
                  <a16:creationId xmlns:a16="http://schemas.microsoft.com/office/drawing/2014/main" id="{C47D52CA-8B68-56CD-D78B-756214CEA835}"/>
                </a:ext>
              </a:extLst>
            </p:cNvPr>
            <p:cNvSpPr/>
            <p:nvPr/>
          </p:nvSpPr>
          <p:spPr>
            <a:xfrm>
              <a:off x="1235795" y="1655856"/>
              <a:ext cx="246247" cy="204394"/>
            </a:xfrm>
            <a:custGeom>
              <a:avLst/>
              <a:gdLst/>
              <a:ahLst/>
              <a:cxnLst/>
              <a:rect l="l" t="t" r="r" b="b"/>
              <a:pathLst>
                <a:path w="10008" h="8307" extrusionOk="0">
                  <a:moveTo>
                    <a:pt x="3336" y="1"/>
                  </a:moveTo>
                  <a:lnTo>
                    <a:pt x="3336" y="1"/>
                  </a:lnTo>
                  <a:cubicBezTo>
                    <a:pt x="1" y="401"/>
                    <a:pt x="334" y="2970"/>
                    <a:pt x="4170" y="5605"/>
                  </a:cubicBezTo>
                  <a:cubicBezTo>
                    <a:pt x="6005" y="6772"/>
                    <a:pt x="7973" y="7673"/>
                    <a:pt x="10008" y="8307"/>
                  </a:cubicBezTo>
                  <a:lnTo>
                    <a:pt x="333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a:extLst>
                <a:ext uri="{FF2B5EF4-FFF2-40B4-BE49-F238E27FC236}">
                  <a16:creationId xmlns:a16="http://schemas.microsoft.com/office/drawing/2014/main" id="{9B103688-871E-90FD-4FE9-16EE67C638AC}"/>
                </a:ext>
              </a:extLst>
            </p:cNvPr>
            <p:cNvSpPr/>
            <p:nvPr/>
          </p:nvSpPr>
          <p:spPr>
            <a:xfrm>
              <a:off x="1715913" y="1590213"/>
              <a:ext cx="264307" cy="20693"/>
            </a:xfrm>
            <a:custGeom>
              <a:avLst/>
              <a:gdLst/>
              <a:ahLst/>
              <a:cxnLst/>
              <a:rect l="l" t="t" r="r" b="b"/>
              <a:pathLst>
                <a:path w="10742" h="841" extrusionOk="0">
                  <a:moveTo>
                    <a:pt x="34" y="0"/>
                  </a:moveTo>
                  <a:cubicBezTo>
                    <a:pt x="1" y="0"/>
                    <a:pt x="34" y="67"/>
                    <a:pt x="34" y="67"/>
                  </a:cubicBezTo>
                  <a:cubicBezTo>
                    <a:pt x="501" y="167"/>
                    <a:pt x="968" y="167"/>
                    <a:pt x="1402" y="234"/>
                  </a:cubicBezTo>
                  <a:cubicBezTo>
                    <a:pt x="1869" y="301"/>
                    <a:pt x="2302" y="334"/>
                    <a:pt x="2769" y="367"/>
                  </a:cubicBezTo>
                  <a:cubicBezTo>
                    <a:pt x="3637" y="434"/>
                    <a:pt x="4504" y="501"/>
                    <a:pt x="5371" y="567"/>
                  </a:cubicBezTo>
                  <a:lnTo>
                    <a:pt x="8006" y="701"/>
                  </a:lnTo>
                  <a:cubicBezTo>
                    <a:pt x="8784" y="758"/>
                    <a:pt x="9561" y="841"/>
                    <a:pt x="10339" y="841"/>
                  </a:cubicBezTo>
                  <a:cubicBezTo>
                    <a:pt x="10462" y="841"/>
                    <a:pt x="10585" y="839"/>
                    <a:pt x="10708" y="834"/>
                  </a:cubicBezTo>
                  <a:cubicBezTo>
                    <a:pt x="10742" y="834"/>
                    <a:pt x="10742" y="801"/>
                    <a:pt x="10708" y="801"/>
                  </a:cubicBezTo>
                  <a:cubicBezTo>
                    <a:pt x="9841" y="634"/>
                    <a:pt x="8907" y="601"/>
                    <a:pt x="8006" y="534"/>
                  </a:cubicBezTo>
                  <a:lnTo>
                    <a:pt x="5338" y="301"/>
                  </a:lnTo>
                  <a:cubicBezTo>
                    <a:pt x="4471" y="234"/>
                    <a:pt x="3570" y="134"/>
                    <a:pt x="2669" y="100"/>
                  </a:cubicBezTo>
                  <a:cubicBezTo>
                    <a:pt x="2269" y="67"/>
                    <a:pt x="1802" y="34"/>
                    <a:pt x="1368" y="34"/>
                  </a:cubicBezTo>
                  <a:cubicBezTo>
                    <a:pt x="935" y="0"/>
                    <a:pt x="468"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a:extLst>
                <a:ext uri="{FF2B5EF4-FFF2-40B4-BE49-F238E27FC236}">
                  <a16:creationId xmlns:a16="http://schemas.microsoft.com/office/drawing/2014/main" id="{05969B63-F915-3639-CE9F-80404A9A52D8}"/>
                </a:ext>
              </a:extLst>
            </p:cNvPr>
            <p:cNvSpPr/>
            <p:nvPr/>
          </p:nvSpPr>
          <p:spPr>
            <a:xfrm>
              <a:off x="953466" y="1636935"/>
              <a:ext cx="638574" cy="811842"/>
            </a:xfrm>
            <a:custGeom>
              <a:avLst/>
              <a:gdLst/>
              <a:ahLst/>
              <a:cxnLst/>
              <a:rect l="l" t="t" r="r" b="b"/>
              <a:pathLst>
                <a:path w="25953" h="32995" extrusionOk="0">
                  <a:moveTo>
                    <a:pt x="13219" y="0"/>
                  </a:moveTo>
                  <a:cubicBezTo>
                    <a:pt x="12658" y="0"/>
                    <a:pt x="12064" y="61"/>
                    <a:pt x="11509" y="170"/>
                  </a:cubicBezTo>
                  <a:cubicBezTo>
                    <a:pt x="11109" y="270"/>
                    <a:pt x="10709" y="370"/>
                    <a:pt x="10342" y="503"/>
                  </a:cubicBezTo>
                  <a:lnTo>
                    <a:pt x="10308" y="503"/>
                  </a:lnTo>
                  <a:cubicBezTo>
                    <a:pt x="10008" y="637"/>
                    <a:pt x="9708" y="803"/>
                    <a:pt x="9474" y="1003"/>
                  </a:cubicBezTo>
                  <a:cubicBezTo>
                    <a:pt x="5405" y="4773"/>
                    <a:pt x="2636" y="17048"/>
                    <a:pt x="2036" y="20718"/>
                  </a:cubicBezTo>
                  <a:cubicBezTo>
                    <a:pt x="1035" y="26789"/>
                    <a:pt x="1" y="32793"/>
                    <a:pt x="201" y="32993"/>
                  </a:cubicBezTo>
                  <a:cubicBezTo>
                    <a:pt x="202" y="32994"/>
                    <a:pt x="212" y="32995"/>
                    <a:pt x="231" y="32995"/>
                  </a:cubicBezTo>
                  <a:cubicBezTo>
                    <a:pt x="1208" y="32995"/>
                    <a:pt x="25456" y="31320"/>
                    <a:pt x="25653" y="31058"/>
                  </a:cubicBezTo>
                  <a:cubicBezTo>
                    <a:pt x="25953" y="30691"/>
                    <a:pt x="18314" y="3805"/>
                    <a:pt x="15479" y="637"/>
                  </a:cubicBezTo>
                  <a:cubicBezTo>
                    <a:pt x="15095" y="189"/>
                    <a:pt x="14209" y="0"/>
                    <a:pt x="13219"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a:extLst>
                <a:ext uri="{FF2B5EF4-FFF2-40B4-BE49-F238E27FC236}">
                  <a16:creationId xmlns:a16="http://schemas.microsoft.com/office/drawing/2014/main" id="{23ED5B54-8A3B-783B-A69F-B29F550FFB31}"/>
                </a:ext>
              </a:extLst>
            </p:cNvPr>
            <p:cNvSpPr/>
            <p:nvPr/>
          </p:nvSpPr>
          <p:spPr>
            <a:xfrm>
              <a:off x="958412" y="1637821"/>
              <a:ext cx="625434" cy="810932"/>
            </a:xfrm>
            <a:custGeom>
              <a:avLst/>
              <a:gdLst/>
              <a:ahLst/>
              <a:cxnLst/>
              <a:rect l="l" t="t" r="r" b="b"/>
              <a:pathLst>
                <a:path w="25419" h="32958" extrusionOk="0">
                  <a:moveTo>
                    <a:pt x="9006" y="1201"/>
                  </a:moveTo>
                  <a:cubicBezTo>
                    <a:pt x="9006" y="1201"/>
                    <a:pt x="8973" y="1234"/>
                    <a:pt x="8973" y="1234"/>
                  </a:cubicBezTo>
                  <a:lnTo>
                    <a:pt x="8973" y="1801"/>
                  </a:lnTo>
                  <a:lnTo>
                    <a:pt x="9006" y="1801"/>
                  </a:lnTo>
                  <a:lnTo>
                    <a:pt x="9006" y="1201"/>
                  </a:lnTo>
                  <a:close/>
                  <a:moveTo>
                    <a:pt x="12376" y="0"/>
                  </a:moveTo>
                  <a:lnTo>
                    <a:pt x="12175" y="33"/>
                  </a:lnTo>
                  <a:lnTo>
                    <a:pt x="12175" y="767"/>
                  </a:lnTo>
                  <a:lnTo>
                    <a:pt x="11208" y="767"/>
                  </a:lnTo>
                  <a:lnTo>
                    <a:pt x="11208" y="167"/>
                  </a:lnTo>
                  <a:lnTo>
                    <a:pt x="11141" y="200"/>
                  </a:lnTo>
                  <a:lnTo>
                    <a:pt x="11141" y="767"/>
                  </a:lnTo>
                  <a:lnTo>
                    <a:pt x="10174" y="767"/>
                  </a:lnTo>
                  <a:lnTo>
                    <a:pt x="10174" y="434"/>
                  </a:lnTo>
                  <a:lnTo>
                    <a:pt x="10141" y="500"/>
                  </a:lnTo>
                  <a:lnTo>
                    <a:pt x="10107" y="500"/>
                  </a:lnTo>
                  <a:lnTo>
                    <a:pt x="10007" y="534"/>
                  </a:lnTo>
                  <a:lnTo>
                    <a:pt x="10007" y="767"/>
                  </a:lnTo>
                  <a:lnTo>
                    <a:pt x="9540" y="767"/>
                  </a:lnTo>
                  <a:lnTo>
                    <a:pt x="9440" y="834"/>
                  </a:lnTo>
                  <a:lnTo>
                    <a:pt x="10007" y="834"/>
                  </a:lnTo>
                  <a:lnTo>
                    <a:pt x="10007" y="1801"/>
                  </a:lnTo>
                  <a:lnTo>
                    <a:pt x="10174" y="1801"/>
                  </a:lnTo>
                  <a:lnTo>
                    <a:pt x="10174" y="834"/>
                  </a:lnTo>
                  <a:lnTo>
                    <a:pt x="11141" y="834"/>
                  </a:lnTo>
                  <a:lnTo>
                    <a:pt x="11141" y="1801"/>
                  </a:lnTo>
                  <a:lnTo>
                    <a:pt x="11208" y="1801"/>
                  </a:lnTo>
                  <a:lnTo>
                    <a:pt x="11208" y="834"/>
                  </a:lnTo>
                  <a:lnTo>
                    <a:pt x="12175" y="834"/>
                  </a:lnTo>
                  <a:lnTo>
                    <a:pt x="12175" y="1801"/>
                  </a:lnTo>
                  <a:lnTo>
                    <a:pt x="12376" y="1801"/>
                  </a:lnTo>
                  <a:lnTo>
                    <a:pt x="12376" y="834"/>
                  </a:lnTo>
                  <a:lnTo>
                    <a:pt x="13343" y="834"/>
                  </a:lnTo>
                  <a:lnTo>
                    <a:pt x="13343" y="1801"/>
                  </a:lnTo>
                  <a:lnTo>
                    <a:pt x="13376" y="1801"/>
                  </a:lnTo>
                  <a:lnTo>
                    <a:pt x="13376" y="834"/>
                  </a:lnTo>
                  <a:lnTo>
                    <a:pt x="14344" y="834"/>
                  </a:lnTo>
                  <a:lnTo>
                    <a:pt x="14344" y="1801"/>
                  </a:lnTo>
                  <a:lnTo>
                    <a:pt x="14544" y="1801"/>
                  </a:lnTo>
                  <a:lnTo>
                    <a:pt x="14544" y="834"/>
                  </a:lnTo>
                  <a:lnTo>
                    <a:pt x="15478" y="834"/>
                  </a:lnTo>
                  <a:lnTo>
                    <a:pt x="15444" y="767"/>
                  </a:lnTo>
                  <a:lnTo>
                    <a:pt x="14544" y="767"/>
                  </a:lnTo>
                  <a:lnTo>
                    <a:pt x="14544" y="167"/>
                  </a:lnTo>
                  <a:lnTo>
                    <a:pt x="14344" y="134"/>
                  </a:lnTo>
                  <a:lnTo>
                    <a:pt x="14344" y="767"/>
                  </a:lnTo>
                  <a:lnTo>
                    <a:pt x="13376" y="767"/>
                  </a:lnTo>
                  <a:lnTo>
                    <a:pt x="13376" y="0"/>
                  </a:lnTo>
                  <a:lnTo>
                    <a:pt x="13343" y="0"/>
                  </a:lnTo>
                  <a:lnTo>
                    <a:pt x="13343" y="767"/>
                  </a:lnTo>
                  <a:lnTo>
                    <a:pt x="12376" y="767"/>
                  </a:lnTo>
                  <a:lnTo>
                    <a:pt x="12376" y="0"/>
                  </a:lnTo>
                  <a:close/>
                  <a:moveTo>
                    <a:pt x="15511" y="867"/>
                  </a:moveTo>
                  <a:lnTo>
                    <a:pt x="15511" y="1801"/>
                  </a:lnTo>
                  <a:lnTo>
                    <a:pt x="15544" y="1801"/>
                  </a:lnTo>
                  <a:lnTo>
                    <a:pt x="15544" y="967"/>
                  </a:lnTo>
                  <a:lnTo>
                    <a:pt x="15511" y="867"/>
                  </a:lnTo>
                  <a:close/>
                  <a:moveTo>
                    <a:pt x="8506" y="1801"/>
                  </a:moveTo>
                  <a:cubicBezTo>
                    <a:pt x="8439" y="1868"/>
                    <a:pt x="8406" y="1901"/>
                    <a:pt x="8339" y="1968"/>
                  </a:cubicBezTo>
                  <a:lnTo>
                    <a:pt x="8973" y="1968"/>
                  </a:lnTo>
                  <a:lnTo>
                    <a:pt x="8973" y="1801"/>
                  </a:lnTo>
                  <a:close/>
                  <a:moveTo>
                    <a:pt x="9006" y="1801"/>
                  </a:moveTo>
                  <a:lnTo>
                    <a:pt x="9006" y="1968"/>
                  </a:lnTo>
                  <a:lnTo>
                    <a:pt x="10007" y="1968"/>
                  </a:lnTo>
                  <a:lnTo>
                    <a:pt x="10007" y="1801"/>
                  </a:lnTo>
                  <a:close/>
                  <a:moveTo>
                    <a:pt x="10174" y="1801"/>
                  </a:moveTo>
                  <a:lnTo>
                    <a:pt x="10174" y="1968"/>
                  </a:lnTo>
                  <a:lnTo>
                    <a:pt x="11141" y="1968"/>
                  </a:lnTo>
                  <a:lnTo>
                    <a:pt x="11141" y="1801"/>
                  </a:lnTo>
                  <a:close/>
                  <a:moveTo>
                    <a:pt x="11208" y="1801"/>
                  </a:moveTo>
                  <a:lnTo>
                    <a:pt x="11208" y="1968"/>
                  </a:lnTo>
                  <a:lnTo>
                    <a:pt x="12175" y="1968"/>
                  </a:lnTo>
                  <a:lnTo>
                    <a:pt x="12175" y="1801"/>
                  </a:lnTo>
                  <a:close/>
                  <a:moveTo>
                    <a:pt x="12376" y="1801"/>
                  </a:moveTo>
                  <a:lnTo>
                    <a:pt x="12376" y="1968"/>
                  </a:lnTo>
                  <a:lnTo>
                    <a:pt x="13343" y="1968"/>
                  </a:lnTo>
                  <a:lnTo>
                    <a:pt x="13343" y="1801"/>
                  </a:lnTo>
                  <a:close/>
                  <a:moveTo>
                    <a:pt x="13376" y="1801"/>
                  </a:moveTo>
                  <a:lnTo>
                    <a:pt x="13376" y="1968"/>
                  </a:lnTo>
                  <a:lnTo>
                    <a:pt x="14344" y="1968"/>
                  </a:lnTo>
                  <a:lnTo>
                    <a:pt x="14344" y="1801"/>
                  </a:lnTo>
                  <a:close/>
                  <a:moveTo>
                    <a:pt x="14544" y="1801"/>
                  </a:moveTo>
                  <a:lnTo>
                    <a:pt x="14544" y="1968"/>
                  </a:lnTo>
                  <a:lnTo>
                    <a:pt x="15511" y="1968"/>
                  </a:lnTo>
                  <a:lnTo>
                    <a:pt x="15511" y="1801"/>
                  </a:lnTo>
                  <a:close/>
                  <a:moveTo>
                    <a:pt x="15544" y="1801"/>
                  </a:moveTo>
                  <a:lnTo>
                    <a:pt x="15544" y="1968"/>
                  </a:lnTo>
                  <a:lnTo>
                    <a:pt x="16145" y="1968"/>
                  </a:lnTo>
                  <a:cubicBezTo>
                    <a:pt x="16112" y="1901"/>
                    <a:pt x="16078" y="1835"/>
                    <a:pt x="16045" y="1801"/>
                  </a:cubicBezTo>
                  <a:close/>
                  <a:moveTo>
                    <a:pt x="8006" y="2469"/>
                  </a:moveTo>
                  <a:lnTo>
                    <a:pt x="7806" y="2702"/>
                  </a:lnTo>
                  <a:lnTo>
                    <a:pt x="7806" y="2936"/>
                  </a:lnTo>
                  <a:lnTo>
                    <a:pt x="8006" y="2936"/>
                  </a:lnTo>
                  <a:lnTo>
                    <a:pt x="8006" y="2469"/>
                  </a:lnTo>
                  <a:close/>
                  <a:moveTo>
                    <a:pt x="8973" y="1968"/>
                  </a:moveTo>
                  <a:lnTo>
                    <a:pt x="8973" y="2936"/>
                  </a:lnTo>
                  <a:lnTo>
                    <a:pt x="9006" y="2936"/>
                  </a:lnTo>
                  <a:lnTo>
                    <a:pt x="9006" y="1968"/>
                  </a:lnTo>
                  <a:close/>
                  <a:moveTo>
                    <a:pt x="10007" y="1968"/>
                  </a:moveTo>
                  <a:lnTo>
                    <a:pt x="10007" y="2936"/>
                  </a:lnTo>
                  <a:lnTo>
                    <a:pt x="10174" y="2936"/>
                  </a:lnTo>
                  <a:lnTo>
                    <a:pt x="10174" y="1968"/>
                  </a:lnTo>
                  <a:close/>
                  <a:moveTo>
                    <a:pt x="11141" y="1968"/>
                  </a:moveTo>
                  <a:lnTo>
                    <a:pt x="11141" y="2936"/>
                  </a:lnTo>
                  <a:lnTo>
                    <a:pt x="11208" y="2936"/>
                  </a:lnTo>
                  <a:lnTo>
                    <a:pt x="11208" y="1968"/>
                  </a:lnTo>
                  <a:close/>
                  <a:moveTo>
                    <a:pt x="12175" y="1968"/>
                  </a:moveTo>
                  <a:lnTo>
                    <a:pt x="12175" y="2936"/>
                  </a:lnTo>
                  <a:lnTo>
                    <a:pt x="12376" y="2936"/>
                  </a:lnTo>
                  <a:lnTo>
                    <a:pt x="12376" y="1968"/>
                  </a:lnTo>
                  <a:close/>
                  <a:moveTo>
                    <a:pt x="13343" y="1968"/>
                  </a:moveTo>
                  <a:lnTo>
                    <a:pt x="13343" y="2936"/>
                  </a:lnTo>
                  <a:lnTo>
                    <a:pt x="13376" y="2936"/>
                  </a:lnTo>
                  <a:lnTo>
                    <a:pt x="13376" y="1968"/>
                  </a:lnTo>
                  <a:close/>
                  <a:moveTo>
                    <a:pt x="14344" y="1968"/>
                  </a:moveTo>
                  <a:lnTo>
                    <a:pt x="14344" y="2936"/>
                  </a:lnTo>
                  <a:lnTo>
                    <a:pt x="14544" y="2936"/>
                  </a:lnTo>
                  <a:lnTo>
                    <a:pt x="14544" y="1968"/>
                  </a:lnTo>
                  <a:close/>
                  <a:moveTo>
                    <a:pt x="15511" y="1968"/>
                  </a:moveTo>
                  <a:lnTo>
                    <a:pt x="15511" y="2936"/>
                  </a:lnTo>
                  <a:lnTo>
                    <a:pt x="15544" y="2936"/>
                  </a:lnTo>
                  <a:lnTo>
                    <a:pt x="15544" y="1968"/>
                  </a:lnTo>
                  <a:close/>
                  <a:moveTo>
                    <a:pt x="16545" y="2735"/>
                  </a:moveTo>
                  <a:lnTo>
                    <a:pt x="16545" y="2936"/>
                  </a:lnTo>
                  <a:lnTo>
                    <a:pt x="16612" y="2936"/>
                  </a:lnTo>
                  <a:cubicBezTo>
                    <a:pt x="16579" y="2869"/>
                    <a:pt x="16579" y="2802"/>
                    <a:pt x="16545" y="2735"/>
                  </a:cubicBezTo>
                  <a:close/>
                  <a:moveTo>
                    <a:pt x="7672" y="2936"/>
                  </a:moveTo>
                  <a:cubicBezTo>
                    <a:pt x="7639" y="2969"/>
                    <a:pt x="7639" y="2969"/>
                    <a:pt x="7639" y="3002"/>
                  </a:cubicBezTo>
                  <a:lnTo>
                    <a:pt x="7806" y="3002"/>
                  </a:lnTo>
                  <a:lnTo>
                    <a:pt x="7806" y="2936"/>
                  </a:lnTo>
                  <a:close/>
                  <a:moveTo>
                    <a:pt x="8006" y="2936"/>
                  </a:moveTo>
                  <a:lnTo>
                    <a:pt x="8006" y="3002"/>
                  </a:lnTo>
                  <a:lnTo>
                    <a:pt x="8973" y="3002"/>
                  </a:lnTo>
                  <a:lnTo>
                    <a:pt x="8973" y="2936"/>
                  </a:lnTo>
                  <a:close/>
                  <a:moveTo>
                    <a:pt x="9006" y="2936"/>
                  </a:moveTo>
                  <a:lnTo>
                    <a:pt x="9006" y="3002"/>
                  </a:lnTo>
                  <a:lnTo>
                    <a:pt x="10007" y="3002"/>
                  </a:lnTo>
                  <a:lnTo>
                    <a:pt x="10007" y="2936"/>
                  </a:lnTo>
                  <a:close/>
                  <a:moveTo>
                    <a:pt x="10174" y="2936"/>
                  </a:moveTo>
                  <a:lnTo>
                    <a:pt x="10174" y="3002"/>
                  </a:lnTo>
                  <a:lnTo>
                    <a:pt x="11141" y="3002"/>
                  </a:lnTo>
                  <a:lnTo>
                    <a:pt x="11141" y="2936"/>
                  </a:lnTo>
                  <a:close/>
                  <a:moveTo>
                    <a:pt x="11208" y="2936"/>
                  </a:moveTo>
                  <a:lnTo>
                    <a:pt x="11208" y="3002"/>
                  </a:lnTo>
                  <a:lnTo>
                    <a:pt x="12175" y="3002"/>
                  </a:lnTo>
                  <a:lnTo>
                    <a:pt x="12175" y="2936"/>
                  </a:lnTo>
                  <a:close/>
                  <a:moveTo>
                    <a:pt x="12376" y="2936"/>
                  </a:moveTo>
                  <a:lnTo>
                    <a:pt x="12376" y="3002"/>
                  </a:lnTo>
                  <a:lnTo>
                    <a:pt x="13343" y="3002"/>
                  </a:lnTo>
                  <a:lnTo>
                    <a:pt x="13343" y="2936"/>
                  </a:lnTo>
                  <a:close/>
                  <a:moveTo>
                    <a:pt x="13376" y="2936"/>
                  </a:moveTo>
                  <a:lnTo>
                    <a:pt x="13376" y="3002"/>
                  </a:lnTo>
                  <a:lnTo>
                    <a:pt x="14344" y="3002"/>
                  </a:lnTo>
                  <a:lnTo>
                    <a:pt x="14344" y="2936"/>
                  </a:lnTo>
                  <a:close/>
                  <a:moveTo>
                    <a:pt x="14544" y="2936"/>
                  </a:moveTo>
                  <a:lnTo>
                    <a:pt x="14544" y="3002"/>
                  </a:lnTo>
                  <a:lnTo>
                    <a:pt x="15511" y="3002"/>
                  </a:lnTo>
                  <a:lnTo>
                    <a:pt x="15511" y="2936"/>
                  </a:lnTo>
                  <a:close/>
                  <a:moveTo>
                    <a:pt x="15544" y="2936"/>
                  </a:moveTo>
                  <a:lnTo>
                    <a:pt x="15544" y="3002"/>
                  </a:lnTo>
                  <a:lnTo>
                    <a:pt x="16545" y="3002"/>
                  </a:lnTo>
                  <a:lnTo>
                    <a:pt x="16545" y="2936"/>
                  </a:lnTo>
                  <a:close/>
                  <a:moveTo>
                    <a:pt x="7806" y="3002"/>
                  </a:moveTo>
                  <a:lnTo>
                    <a:pt x="7806" y="3970"/>
                  </a:lnTo>
                  <a:lnTo>
                    <a:pt x="8006" y="3970"/>
                  </a:lnTo>
                  <a:lnTo>
                    <a:pt x="8006" y="3002"/>
                  </a:lnTo>
                  <a:close/>
                  <a:moveTo>
                    <a:pt x="8973" y="3002"/>
                  </a:moveTo>
                  <a:lnTo>
                    <a:pt x="8973" y="3970"/>
                  </a:lnTo>
                  <a:lnTo>
                    <a:pt x="9006" y="3970"/>
                  </a:lnTo>
                  <a:lnTo>
                    <a:pt x="9006" y="3002"/>
                  </a:lnTo>
                  <a:close/>
                  <a:moveTo>
                    <a:pt x="10007" y="3002"/>
                  </a:moveTo>
                  <a:lnTo>
                    <a:pt x="10007" y="3970"/>
                  </a:lnTo>
                  <a:lnTo>
                    <a:pt x="10174" y="3970"/>
                  </a:lnTo>
                  <a:lnTo>
                    <a:pt x="10174" y="3002"/>
                  </a:lnTo>
                  <a:close/>
                  <a:moveTo>
                    <a:pt x="11141" y="3002"/>
                  </a:moveTo>
                  <a:lnTo>
                    <a:pt x="11141" y="3970"/>
                  </a:lnTo>
                  <a:lnTo>
                    <a:pt x="11208" y="3970"/>
                  </a:lnTo>
                  <a:lnTo>
                    <a:pt x="11208" y="3002"/>
                  </a:lnTo>
                  <a:close/>
                  <a:moveTo>
                    <a:pt x="12175" y="3002"/>
                  </a:moveTo>
                  <a:lnTo>
                    <a:pt x="12175" y="3970"/>
                  </a:lnTo>
                  <a:lnTo>
                    <a:pt x="12376" y="3970"/>
                  </a:lnTo>
                  <a:lnTo>
                    <a:pt x="12376" y="3002"/>
                  </a:lnTo>
                  <a:close/>
                  <a:moveTo>
                    <a:pt x="13343" y="3002"/>
                  </a:moveTo>
                  <a:lnTo>
                    <a:pt x="13343" y="3970"/>
                  </a:lnTo>
                  <a:lnTo>
                    <a:pt x="13376" y="3970"/>
                  </a:lnTo>
                  <a:lnTo>
                    <a:pt x="13376" y="3002"/>
                  </a:lnTo>
                  <a:close/>
                  <a:moveTo>
                    <a:pt x="14344" y="3002"/>
                  </a:moveTo>
                  <a:lnTo>
                    <a:pt x="14344" y="3970"/>
                  </a:lnTo>
                  <a:lnTo>
                    <a:pt x="14544" y="3970"/>
                  </a:lnTo>
                  <a:lnTo>
                    <a:pt x="14544" y="3002"/>
                  </a:lnTo>
                  <a:close/>
                  <a:moveTo>
                    <a:pt x="15511" y="3002"/>
                  </a:moveTo>
                  <a:lnTo>
                    <a:pt x="15511" y="3970"/>
                  </a:lnTo>
                  <a:lnTo>
                    <a:pt x="15544" y="3970"/>
                  </a:lnTo>
                  <a:lnTo>
                    <a:pt x="15544" y="3002"/>
                  </a:lnTo>
                  <a:close/>
                  <a:moveTo>
                    <a:pt x="16545" y="3002"/>
                  </a:moveTo>
                  <a:lnTo>
                    <a:pt x="16545" y="3970"/>
                  </a:lnTo>
                  <a:lnTo>
                    <a:pt x="16712" y="3970"/>
                  </a:lnTo>
                  <a:lnTo>
                    <a:pt x="16712" y="3169"/>
                  </a:lnTo>
                  <a:lnTo>
                    <a:pt x="16645" y="3002"/>
                  </a:lnTo>
                  <a:close/>
                  <a:moveTo>
                    <a:pt x="7038" y="3970"/>
                  </a:moveTo>
                  <a:lnTo>
                    <a:pt x="6938" y="4136"/>
                  </a:lnTo>
                  <a:lnTo>
                    <a:pt x="7806" y="4136"/>
                  </a:lnTo>
                  <a:lnTo>
                    <a:pt x="7806" y="3970"/>
                  </a:lnTo>
                  <a:close/>
                  <a:moveTo>
                    <a:pt x="8006" y="3970"/>
                  </a:moveTo>
                  <a:lnTo>
                    <a:pt x="8006" y="4136"/>
                  </a:lnTo>
                  <a:lnTo>
                    <a:pt x="8973" y="4136"/>
                  </a:lnTo>
                  <a:lnTo>
                    <a:pt x="8973" y="3970"/>
                  </a:lnTo>
                  <a:close/>
                  <a:moveTo>
                    <a:pt x="9006" y="3970"/>
                  </a:moveTo>
                  <a:lnTo>
                    <a:pt x="9006" y="4136"/>
                  </a:lnTo>
                  <a:lnTo>
                    <a:pt x="10007" y="4136"/>
                  </a:lnTo>
                  <a:lnTo>
                    <a:pt x="10007" y="3970"/>
                  </a:lnTo>
                  <a:close/>
                  <a:moveTo>
                    <a:pt x="10174" y="3970"/>
                  </a:moveTo>
                  <a:lnTo>
                    <a:pt x="10174" y="4136"/>
                  </a:lnTo>
                  <a:lnTo>
                    <a:pt x="11141" y="4136"/>
                  </a:lnTo>
                  <a:lnTo>
                    <a:pt x="11141" y="3970"/>
                  </a:lnTo>
                  <a:close/>
                  <a:moveTo>
                    <a:pt x="11208" y="3970"/>
                  </a:moveTo>
                  <a:lnTo>
                    <a:pt x="11208" y="4136"/>
                  </a:lnTo>
                  <a:lnTo>
                    <a:pt x="12175" y="4136"/>
                  </a:lnTo>
                  <a:lnTo>
                    <a:pt x="12175" y="3970"/>
                  </a:lnTo>
                  <a:close/>
                  <a:moveTo>
                    <a:pt x="12376" y="3970"/>
                  </a:moveTo>
                  <a:lnTo>
                    <a:pt x="12376" y="4136"/>
                  </a:lnTo>
                  <a:lnTo>
                    <a:pt x="13343" y="4136"/>
                  </a:lnTo>
                  <a:lnTo>
                    <a:pt x="13343" y="3970"/>
                  </a:lnTo>
                  <a:close/>
                  <a:moveTo>
                    <a:pt x="13376" y="3970"/>
                  </a:moveTo>
                  <a:lnTo>
                    <a:pt x="13376" y="4136"/>
                  </a:lnTo>
                  <a:lnTo>
                    <a:pt x="14344" y="4136"/>
                  </a:lnTo>
                  <a:lnTo>
                    <a:pt x="14344" y="3970"/>
                  </a:lnTo>
                  <a:close/>
                  <a:moveTo>
                    <a:pt x="14544" y="3970"/>
                  </a:moveTo>
                  <a:lnTo>
                    <a:pt x="14544" y="4136"/>
                  </a:lnTo>
                  <a:lnTo>
                    <a:pt x="15511" y="4136"/>
                  </a:lnTo>
                  <a:lnTo>
                    <a:pt x="15511" y="3970"/>
                  </a:lnTo>
                  <a:close/>
                  <a:moveTo>
                    <a:pt x="15544" y="3970"/>
                  </a:moveTo>
                  <a:lnTo>
                    <a:pt x="15544" y="4136"/>
                  </a:lnTo>
                  <a:lnTo>
                    <a:pt x="16545" y="4136"/>
                  </a:lnTo>
                  <a:lnTo>
                    <a:pt x="16545" y="3970"/>
                  </a:lnTo>
                  <a:close/>
                  <a:moveTo>
                    <a:pt x="16712" y="3970"/>
                  </a:moveTo>
                  <a:lnTo>
                    <a:pt x="16712" y="4136"/>
                  </a:lnTo>
                  <a:lnTo>
                    <a:pt x="17146" y="4136"/>
                  </a:lnTo>
                  <a:cubicBezTo>
                    <a:pt x="17112" y="4103"/>
                    <a:pt x="17079" y="4036"/>
                    <a:pt x="17046" y="3970"/>
                  </a:cubicBezTo>
                  <a:close/>
                  <a:moveTo>
                    <a:pt x="6838" y="4337"/>
                  </a:moveTo>
                  <a:lnTo>
                    <a:pt x="6805" y="4437"/>
                  </a:lnTo>
                  <a:lnTo>
                    <a:pt x="6805" y="5104"/>
                  </a:lnTo>
                  <a:lnTo>
                    <a:pt x="6838" y="5104"/>
                  </a:lnTo>
                  <a:lnTo>
                    <a:pt x="6838" y="4337"/>
                  </a:lnTo>
                  <a:close/>
                  <a:moveTo>
                    <a:pt x="7806" y="4136"/>
                  </a:moveTo>
                  <a:lnTo>
                    <a:pt x="7806" y="5104"/>
                  </a:lnTo>
                  <a:lnTo>
                    <a:pt x="8006" y="5104"/>
                  </a:lnTo>
                  <a:lnTo>
                    <a:pt x="8006" y="4136"/>
                  </a:lnTo>
                  <a:close/>
                  <a:moveTo>
                    <a:pt x="8973" y="4136"/>
                  </a:moveTo>
                  <a:lnTo>
                    <a:pt x="8973" y="5104"/>
                  </a:lnTo>
                  <a:lnTo>
                    <a:pt x="9006" y="5104"/>
                  </a:lnTo>
                  <a:lnTo>
                    <a:pt x="9006" y="4136"/>
                  </a:lnTo>
                  <a:close/>
                  <a:moveTo>
                    <a:pt x="10007" y="4136"/>
                  </a:moveTo>
                  <a:lnTo>
                    <a:pt x="10007" y="5104"/>
                  </a:lnTo>
                  <a:lnTo>
                    <a:pt x="10174" y="5104"/>
                  </a:lnTo>
                  <a:lnTo>
                    <a:pt x="10174" y="4136"/>
                  </a:lnTo>
                  <a:close/>
                  <a:moveTo>
                    <a:pt x="11141" y="4136"/>
                  </a:moveTo>
                  <a:lnTo>
                    <a:pt x="11141" y="5104"/>
                  </a:lnTo>
                  <a:lnTo>
                    <a:pt x="11208" y="5104"/>
                  </a:lnTo>
                  <a:lnTo>
                    <a:pt x="11208" y="4136"/>
                  </a:lnTo>
                  <a:close/>
                  <a:moveTo>
                    <a:pt x="12175" y="4136"/>
                  </a:moveTo>
                  <a:lnTo>
                    <a:pt x="12175" y="5104"/>
                  </a:lnTo>
                  <a:lnTo>
                    <a:pt x="12376" y="5104"/>
                  </a:lnTo>
                  <a:lnTo>
                    <a:pt x="12376" y="4136"/>
                  </a:lnTo>
                  <a:close/>
                  <a:moveTo>
                    <a:pt x="13343" y="4136"/>
                  </a:moveTo>
                  <a:lnTo>
                    <a:pt x="13343" y="5104"/>
                  </a:lnTo>
                  <a:lnTo>
                    <a:pt x="13376" y="5104"/>
                  </a:lnTo>
                  <a:lnTo>
                    <a:pt x="13376" y="4136"/>
                  </a:lnTo>
                  <a:close/>
                  <a:moveTo>
                    <a:pt x="14344" y="4136"/>
                  </a:moveTo>
                  <a:lnTo>
                    <a:pt x="14344" y="5104"/>
                  </a:lnTo>
                  <a:lnTo>
                    <a:pt x="14544" y="5104"/>
                  </a:lnTo>
                  <a:lnTo>
                    <a:pt x="14544" y="4136"/>
                  </a:lnTo>
                  <a:close/>
                  <a:moveTo>
                    <a:pt x="15511" y="4136"/>
                  </a:moveTo>
                  <a:lnTo>
                    <a:pt x="15511" y="5104"/>
                  </a:lnTo>
                  <a:lnTo>
                    <a:pt x="15544" y="5104"/>
                  </a:lnTo>
                  <a:lnTo>
                    <a:pt x="15544" y="4136"/>
                  </a:lnTo>
                  <a:close/>
                  <a:moveTo>
                    <a:pt x="16545" y="4136"/>
                  </a:moveTo>
                  <a:lnTo>
                    <a:pt x="16545" y="5104"/>
                  </a:lnTo>
                  <a:lnTo>
                    <a:pt x="16712" y="5104"/>
                  </a:lnTo>
                  <a:lnTo>
                    <a:pt x="16712" y="4136"/>
                  </a:lnTo>
                  <a:close/>
                  <a:moveTo>
                    <a:pt x="6471" y="5104"/>
                  </a:moveTo>
                  <a:lnTo>
                    <a:pt x="6438" y="5170"/>
                  </a:lnTo>
                  <a:lnTo>
                    <a:pt x="6805" y="5170"/>
                  </a:lnTo>
                  <a:lnTo>
                    <a:pt x="6805" y="5104"/>
                  </a:lnTo>
                  <a:close/>
                  <a:moveTo>
                    <a:pt x="6838" y="5104"/>
                  </a:moveTo>
                  <a:lnTo>
                    <a:pt x="6838" y="5170"/>
                  </a:lnTo>
                  <a:lnTo>
                    <a:pt x="7806" y="5170"/>
                  </a:lnTo>
                  <a:lnTo>
                    <a:pt x="7806" y="5104"/>
                  </a:lnTo>
                  <a:close/>
                  <a:moveTo>
                    <a:pt x="8006" y="5104"/>
                  </a:moveTo>
                  <a:lnTo>
                    <a:pt x="8006" y="5170"/>
                  </a:lnTo>
                  <a:lnTo>
                    <a:pt x="8973" y="5170"/>
                  </a:lnTo>
                  <a:lnTo>
                    <a:pt x="8973" y="5104"/>
                  </a:lnTo>
                  <a:close/>
                  <a:moveTo>
                    <a:pt x="9006" y="5104"/>
                  </a:moveTo>
                  <a:lnTo>
                    <a:pt x="9006" y="5170"/>
                  </a:lnTo>
                  <a:lnTo>
                    <a:pt x="10007" y="5170"/>
                  </a:lnTo>
                  <a:lnTo>
                    <a:pt x="10007" y="5104"/>
                  </a:lnTo>
                  <a:close/>
                  <a:moveTo>
                    <a:pt x="10174" y="5104"/>
                  </a:moveTo>
                  <a:lnTo>
                    <a:pt x="10174" y="5170"/>
                  </a:lnTo>
                  <a:lnTo>
                    <a:pt x="11141" y="5170"/>
                  </a:lnTo>
                  <a:lnTo>
                    <a:pt x="11141" y="5104"/>
                  </a:lnTo>
                  <a:close/>
                  <a:moveTo>
                    <a:pt x="11208" y="5104"/>
                  </a:moveTo>
                  <a:lnTo>
                    <a:pt x="11208" y="5170"/>
                  </a:lnTo>
                  <a:lnTo>
                    <a:pt x="12175" y="5170"/>
                  </a:lnTo>
                  <a:lnTo>
                    <a:pt x="12175" y="5104"/>
                  </a:lnTo>
                  <a:close/>
                  <a:moveTo>
                    <a:pt x="12376" y="5104"/>
                  </a:moveTo>
                  <a:lnTo>
                    <a:pt x="12376" y="5170"/>
                  </a:lnTo>
                  <a:lnTo>
                    <a:pt x="13343" y="5170"/>
                  </a:lnTo>
                  <a:lnTo>
                    <a:pt x="13343" y="5104"/>
                  </a:lnTo>
                  <a:close/>
                  <a:moveTo>
                    <a:pt x="13376" y="5104"/>
                  </a:moveTo>
                  <a:lnTo>
                    <a:pt x="13376" y="5170"/>
                  </a:lnTo>
                  <a:lnTo>
                    <a:pt x="14344" y="5170"/>
                  </a:lnTo>
                  <a:lnTo>
                    <a:pt x="14344" y="5104"/>
                  </a:lnTo>
                  <a:close/>
                  <a:moveTo>
                    <a:pt x="14544" y="5104"/>
                  </a:moveTo>
                  <a:lnTo>
                    <a:pt x="14544" y="5170"/>
                  </a:lnTo>
                  <a:lnTo>
                    <a:pt x="15511" y="5170"/>
                  </a:lnTo>
                  <a:lnTo>
                    <a:pt x="15511" y="5104"/>
                  </a:lnTo>
                  <a:close/>
                  <a:moveTo>
                    <a:pt x="15544" y="5104"/>
                  </a:moveTo>
                  <a:lnTo>
                    <a:pt x="15544" y="5170"/>
                  </a:lnTo>
                  <a:lnTo>
                    <a:pt x="16545" y="5170"/>
                  </a:lnTo>
                  <a:lnTo>
                    <a:pt x="16545" y="5104"/>
                  </a:lnTo>
                  <a:close/>
                  <a:moveTo>
                    <a:pt x="16712" y="5104"/>
                  </a:moveTo>
                  <a:lnTo>
                    <a:pt x="16712" y="5170"/>
                  </a:lnTo>
                  <a:lnTo>
                    <a:pt x="17546" y="5170"/>
                  </a:lnTo>
                  <a:cubicBezTo>
                    <a:pt x="17546" y="5170"/>
                    <a:pt x="17546" y="5104"/>
                    <a:pt x="17546" y="5104"/>
                  </a:cubicBezTo>
                  <a:close/>
                  <a:moveTo>
                    <a:pt x="6805" y="5170"/>
                  </a:moveTo>
                  <a:lnTo>
                    <a:pt x="6805" y="6138"/>
                  </a:lnTo>
                  <a:lnTo>
                    <a:pt x="6838" y="6138"/>
                  </a:lnTo>
                  <a:lnTo>
                    <a:pt x="6838" y="5170"/>
                  </a:lnTo>
                  <a:close/>
                  <a:moveTo>
                    <a:pt x="7806" y="5170"/>
                  </a:moveTo>
                  <a:lnTo>
                    <a:pt x="7806" y="6138"/>
                  </a:lnTo>
                  <a:lnTo>
                    <a:pt x="8006" y="6138"/>
                  </a:lnTo>
                  <a:lnTo>
                    <a:pt x="8006" y="5170"/>
                  </a:lnTo>
                  <a:close/>
                  <a:moveTo>
                    <a:pt x="8973" y="5170"/>
                  </a:moveTo>
                  <a:lnTo>
                    <a:pt x="8973" y="6138"/>
                  </a:lnTo>
                  <a:lnTo>
                    <a:pt x="9006" y="6138"/>
                  </a:lnTo>
                  <a:lnTo>
                    <a:pt x="9006" y="5170"/>
                  </a:lnTo>
                  <a:close/>
                  <a:moveTo>
                    <a:pt x="10007" y="5170"/>
                  </a:moveTo>
                  <a:lnTo>
                    <a:pt x="10007" y="6138"/>
                  </a:lnTo>
                  <a:lnTo>
                    <a:pt x="10174" y="6138"/>
                  </a:lnTo>
                  <a:lnTo>
                    <a:pt x="10174" y="5170"/>
                  </a:lnTo>
                  <a:close/>
                  <a:moveTo>
                    <a:pt x="11141" y="5170"/>
                  </a:moveTo>
                  <a:lnTo>
                    <a:pt x="11141" y="6138"/>
                  </a:lnTo>
                  <a:lnTo>
                    <a:pt x="11208" y="6138"/>
                  </a:lnTo>
                  <a:lnTo>
                    <a:pt x="11208" y="5170"/>
                  </a:lnTo>
                  <a:close/>
                  <a:moveTo>
                    <a:pt x="12175" y="5170"/>
                  </a:moveTo>
                  <a:lnTo>
                    <a:pt x="12175" y="6138"/>
                  </a:lnTo>
                  <a:lnTo>
                    <a:pt x="12376" y="6138"/>
                  </a:lnTo>
                  <a:lnTo>
                    <a:pt x="12376" y="5170"/>
                  </a:lnTo>
                  <a:close/>
                  <a:moveTo>
                    <a:pt x="13343" y="5170"/>
                  </a:moveTo>
                  <a:lnTo>
                    <a:pt x="13343" y="6138"/>
                  </a:lnTo>
                  <a:lnTo>
                    <a:pt x="13376" y="6138"/>
                  </a:lnTo>
                  <a:lnTo>
                    <a:pt x="13376" y="5170"/>
                  </a:lnTo>
                  <a:close/>
                  <a:moveTo>
                    <a:pt x="14344" y="5170"/>
                  </a:moveTo>
                  <a:lnTo>
                    <a:pt x="14344" y="6138"/>
                  </a:lnTo>
                  <a:lnTo>
                    <a:pt x="14544" y="6138"/>
                  </a:lnTo>
                  <a:lnTo>
                    <a:pt x="14544" y="5170"/>
                  </a:lnTo>
                  <a:close/>
                  <a:moveTo>
                    <a:pt x="15511" y="5170"/>
                  </a:moveTo>
                  <a:lnTo>
                    <a:pt x="15511" y="6138"/>
                  </a:lnTo>
                  <a:lnTo>
                    <a:pt x="15544" y="6138"/>
                  </a:lnTo>
                  <a:lnTo>
                    <a:pt x="15544" y="5170"/>
                  </a:lnTo>
                  <a:close/>
                  <a:moveTo>
                    <a:pt x="16545" y="5170"/>
                  </a:moveTo>
                  <a:lnTo>
                    <a:pt x="16545" y="6138"/>
                  </a:lnTo>
                  <a:lnTo>
                    <a:pt x="16712" y="6138"/>
                  </a:lnTo>
                  <a:lnTo>
                    <a:pt x="16712" y="5170"/>
                  </a:lnTo>
                  <a:close/>
                  <a:moveTo>
                    <a:pt x="17679" y="5504"/>
                  </a:moveTo>
                  <a:lnTo>
                    <a:pt x="17679" y="6138"/>
                  </a:lnTo>
                  <a:lnTo>
                    <a:pt x="17746" y="6138"/>
                  </a:lnTo>
                  <a:lnTo>
                    <a:pt x="17746" y="5637"/>
                  </a:lnTo>
                  <a:lnTo>
                    <a:pt x="17679" y="5504"/>
                  </a:lnTo>
                  <a:close/>
                  <a:moveTo>
                    <a:pt x="5971" y="6138"/>
                  </a:moveTo>
                  <a:cubicBezTo>
                    <a:pt x="5971" y="6205"/>
                    <a:pt x="5938" y="6271"/>
                    <a:pt x="5904" y="6338"/>
                  </a:cubicBezTo>
                  <a:lnTo>
                    <a:pt x="6805" y="6338"/>
                  </a:lnTo>
                  <a:lnTo>
                    <a:pt x="6805" y="6138"/>
                  </a:lnTo>
                  <a:close/>
                  <a:moveTo>
                    <a:pt x="6838" y="6138"/>
                  </a:moveTo>
                  <a:lnTo>
                    <a:pt x="6838" y="6338"/>
                  </a:lnTo>
                  <a:lnTo>
                    <a:pt x="7806" y="6338"/>
                  </a:lnTo>
                  <a:lnTo>
                    <a:pt x="7806" y="6138"/>
                  </a:lnTo>
                  <a:close/>
                  <a:moveTo>
                    <a:pt x="8006" y="6138"/>
                  </a:moveTo>
                  <a:lnTo>
                    <a:pt x="8006" y="6338"/>
                  </a:lnTo>
                  <a:lnTo>
                    <a:pt x="8973" y="6338"/>
                  </a:lnTo>
                  <a:lnTo>
                    <a:pt x="8973" y="6138"/>
                  </a:lnTo>
                  <a:close/>
                  <a:moveTo>
                    <a:pt x="9006" y="6138"/>
                  </a:moveTo>
                  <a:lnTo>
                    <a:pt x="9006" y="6338"/>
                  </a:lnTo>
                  <a:lnTo>
                    <a:pt x="10007" y="6338"/>
                  </a:lnTo>
                  <a:lnTo>
                    <a:pt x="10007" y="6138"/>
                  </a:lnTo>
                  <a:close/>
                  <a:moveTo>
                    <a:pt x="10174" y="6138"/>
                  </a:moveTo>
                  <a:lnTo>
                    <a:pt x="10174" y="6338"/>
                  </a:lnTo>
                  <a:lnTo>
                    <a:pt x="11141" y="6338"/>
                  </a:lnTo>
                  <a:lnTo>
                    <a:pt x="11141" y="6138"/>
                  </a:lnTo>
                  <a:close/>
                  <a:moveTo>
                    <a:pt x="11208" y="6138"/>
                  </a:moveTo>
                  <a:lnTo>
                    <a:pt x="11208" y="6338"/>
                  </a:lnTo>
                  <a:lnTo>
                    <a:pt x="12175" y="6338"/>
                  </a:lnTo>
                  <a:lnTo>
                    <a:pt x="12175" y="6138"/>
                  </a:lnTo>
                  <a:close/>
                  <a:moveTo>
                    <a:pt x="12376" y="6138"/>
                  </a:moveTo>
                  <a:lnTo>
                    <a:pt x="12376" y="6338"/>
                  </a:lnTo>
                  <a:lnTo>
                    <a:pt x="13343" y="6338"/>
                  </a:lnTo>
                  <a:lnTo>
                    <a:pt x="13343" y="6138"/>
                  </a:lnTo>
                  <a:close/>
                  <a:moveTo>
                    <a:pt x="13376" y="6138"/>
                  </a:moveTo>
                  <a:lnTo>
                    <a:pt x="13376" y="6338"/>
                  </a:lnTo>
                  <a:lnTo>
                    <a:pt x="14344" y="6338"/>
                  </a:lnTo>
                  <a:lnTo>
                    <a:pt x="14344" y="6138"/>
                  </a:lnTo>
                  <a:close/>
                  <a:moveTo>
                    <a:pt x="14544" y="6138"/>
                  </a:moveTo>
                  <a:lnTo>
                    <a:pt x="14544" y="6338"/>
                  </a:lnTo>
                  <a:lnTo>
                    <a:pt x="15511" y="6338"/>
                  </a:lnTo>
                  <a:lnTo>
                    <a:pt x="15511" y="6138"/>
                  </a:lnTo>
                  <a:close/>
                  <a:moveTo>
                    <a:pt x="15544" y="6138"/>
                  </a:moveTo>
                  <a:lnTo>
                    <a:pt x="15544" y="6338"/>
                  </a:lnTo>
                  <a:lnTo>
                    <a:pt x="16545" y="6338"/>
                  </a:lnTo>
                  <a:lnTo>
                    <a:pt x="16545" y="6138"/>
                  </a:lnTo>
                  <a:close/>
                  <a:moveTo>
                    <a:pt x="16712" y="6138"/>
                  </a:moveTo>
                  <a:lnTo>
                    <a:pt x="16712" y="6338"/>
                  </a:lnTo>
                  <a:lnTo>
                    <a:pt x="17679" y="6338"/>
                  </a:lnTo>
                  <a:lnTo>
                    <a:pt x="17679" y="6138"/>
                  </a:lnTo>
                  <a:close/>
                  <a:moveTo>
                    <a:pt x="17746" y="6138"/>
                  </a:moveTo>
                  <a:lnTo>
                    <a:pt x="17746" y="6338"/>
                  </a:lnTo>
                  <a:lnTo>
                    <a:pt x="18013" y="6338"/>
                  </a:lnTo>
                  <a:cubicBezTo>
                    <a:pt x="17980" y="6271"/>
                    <a:pt x="17946" y="6205"/>
                    <a:pt x="17946" y="6138"/>
                  </a:cubicBezTo>
                  <a:close/>
                  <a:moveTo>
                    <a:pt x="5838" y="6505"/>
                  </a:moveTo>
                  <a:lnTo>
                    <a:pt x="5637" y="6938"/>
                  </a:lnTo>
                  <a:lnTo>
                    <a:pt x="5637" y="7305"/>
                  </a:lnTo>
                  <a:lnTo>
                    <a:pt x="5838" y="7305"/>
                  </a:lnTo>
                  <a:lnTo>
                    <a:pt x="5838" y="6505"/>
                  </a:lnTo>
                  <a:close/>
                  <a:moveTo>
                    <a:pt x="6805" y="6338"/>
                  </a:moveTo>
                  <a:lnTo>
                    <a:pt x="6805" y="7305"/>
                  </a:lnTo>
                  <a:lnTo>
                    <a:pt x="6838" y="7305"/>
                  </a:lnTo>
                  <a:lnTo>
                    <a:pt x="6838" y="6338"/>
                  </a:lnTo>
                  <a:close/>
                  <a:moveTo>
                    <a:pt x="7806" y="6338"/>
                  </a:moveTo>
                  <a:lnTo>
                    <a:pt x="7806" y="7305"/>
                  </a:lnTo>
                  <a:lnTo>
                    <a:pt x="8006" y="7305"/>
                  </a:lnTo>
                  <a:lnTo>
                    <a:pt x="8006" y="6338"/>
                  </a:lnTo>
                  <a:close/>
                  <a:moveTo>
                    <a:pt x="8973" y="6338"/>
                  </a:moveTo>
                  <a:lnTo>
                    <a:pt x="8973" y="7305"/>
                  </a:lnTo>
                  <a:lnTo>
                    <a:pt x="9006" y="7305"/>
                  </a:lnTo>
                  <a:lnTo>
                    <a:pt x="9006" y="6338"/>
                  </a:lnTo>
                  <a:close/>
                  <a:moveTo>
                    <a:pt x="10007" y="6338"/>
                  </a:moveTo>
                  <a:lnTo>
                    <a:pt x="10007" y="7305"/>
                  </a:lnTo>
                  <a:lnTo>
                    <a:pt x="10174" y="7305"/>
                  </a:lnTo>
                  <a:lnTo>
                    <a:pt x="10174" y="6338"/>
                  </a:lnTo>
                  <a:close/>
                  <a:moveTo>
                    <a:pt x="11141" y="6338"/>
                  </a:moveTo>
                  <a:lnTo>
                    <a:pt x="11141" y="7305"/>
                  </a:lnTo>
                  <a:lnTo>
                    <a:pt x="11208" y="7305"/>
                  </a:lnTo>
                  <a:lnTo>
                    <a:pt x="11208" y="6338"/>
                  </a:lnTo>
                  <a:close/>
                  <a:moveTo>
                    <a:pt x="12175" y="6338"/>
                  </a:moveTo>
                  <a:lnTo>
                    <a:pt x="12175" y="7305"/>
                  </a:lnTo>
                  <a:lnTo>
                    <a:pt x="12376" y="7305"/>
                  </a:lnTo>
                  <a:lnTo>
                    <a:pt x="12376" y="6338"/>
                  </a:lnTo>
                  <a:close/>
                  <a:moveTo>
                    <a:pt x="13343" y="6338"/>
                  </a:moveTo>
                  <a:lnTo>
                    <a:pt x="13343" y="7305"/>
                  </a:lnTo>
                  <a:lnTo>
                    <a:pt x="13376" y="7305"/>
                  </a:lnTo>
                  <a:lnTo>
                    <a:pt x="13376" y="6338"/>
                  </a:lnTo>
                  <a:close/>
                  <a:moveTo>
                    <a:pt x="14344" y="6338"/>
                  </a:moveTo>
                  <a:lnTo>
                    <a:pt x="14344" y="7305"/>
                  </a:lnTo>
                  <a:lnTo>
                    <a:pt x="14544" y="7305"/>
                  </a:lnTo>
                  <a:lnTo>
                    <a:pt x="14544" y="6338"/>
                  </a:lnTo>
                  <a:close/>
                  <a:moveTo>
                    <a:pt x="15511" y="6338"/>
                  </a:moveTo>
                  <a:lnTo>
                    <a:pt x="15511" y="7305"/>
                  </a:lnTo>
                  <a:lnTo>
                    <a:pt x="15544" y="7305"/>
                  </a:lnTo>
                  <a:lnTo>
                    <a:pt x="15544" y="6338"/>
                  </a:lnTo>
                  <a:close/>
                  <a:moveTo>
                    <a:pt x="16545" y="6338"/>
                  </a:moveTo>
                  <a:lnTo>
                    <a:pt x="16545" y="7305"/>
                  </a:lnTo>
                  <a:lnTo>
                    <a:pt x="16712" y="7305"/>
                  </a:lnTo>
                  <a:lnTo>
                    <a:pt x="16712" y="6338"/>
                  </a:lnTo>
                  <a:close/>
                  <a:moveTo>
                    <a:pt x="17679" y="6338"/>
                  </a:moveTo>
                  <a:lnTo>
                    <a:pt x="17679" y="7305"/>
                  </a:lnTo>
                  <a:lnTo>
                    <a:pt x="17746" y="7305"/>
                  </a:lnTo>
                  <a:lnTo>
                    <a:pt x="17746" y="6338"/>
                  </a:lnTo>
                  <a:close/>
                  <a:moveTo>
                    <a:pt x="5471" y="7305"/>
                  </a:moveTo>
                  <a:cubicBezTo>
                    <a:pt x="5471" y="7305"/>
                    <a:pt x="5471" y="7339"/>
                    <a:pt x="5471" y="7339"/>
                  </a:cubicBezTo>
                  <a:lnTo>
                    <a:pt x="5637" y="7339"/>
                  </a:lnTo>
                  <a:lnTo>
                    <a:pt x="5637" y="7305"/>
                  </a:lnTo>
                  <a:close/>
                  <a:moveTo>
                    <a:pt x="5838" y="7305"/>
                  </a:moveTo>
                  <a:lnTo>
                    <a:pt x="5838" y="7339"/>
                  </a:lnTo>
                  <a:lnTo>
                    <a:pt x="6805" y="7339"/>
                  </a:lnTo>
                  <a:lnTo>
                    <a:pt x="6805" y="7305"/>
                  </a:lnTo>
                  <a:close/>
                  <a:moveTo>
                    <a:pt x="6838" y="7305"/>
                  </a:moveTo>
                  <a:lnTo>
                    <a:pt x="6838" y="7339"/>
                  </a:lnTo>
                  <a:lnTo>
                    <a:pt x="7806" y="7339"/>
                  </a:lnTo>
                  <a:lnTo>
                    <a:pt x="7806" y="7305"/>
                  </a:lnTo>
                  <a:close/>
                  <a:moveTo>
                    <a:pt x="8006" y="7305"/>
                  </a:moveTo>
                  <a:lnTo>
                    <a:pt x="8006" y="7339"/>
                  </a:lnTo>
                  <a:lnTo>
                    <a:pt x="8973" y="7339"/>
                  </a:lnTo>
                  <a:lnTo>
                    <a:pt x="8973" y="7305"/>
                  </a:lnTo>
                  <a:close/>
                  <a:moveTo>
                    <a:pt x="9006" y="7305"/>
                  </a:moveTo>
                  <a:lnTo>
                    <a:pt x="9006" y="7339"/>
                  </a:lnTo>
                  <a:lnTo>
                    <a:pt x="10007" y="7339"/>
                  </a:lnTo>
                  <a:lnTo>
                    <a:pt x="10007" y="7305"/>
                  </a:lnTo>
                  <a:close/>
                  <a:moveTo>
                    <a:pt x="10174" y="7305"/>
                  </a:moveTo>
                  <a:lnTo>
                    <a:pt x="10174" y="7339"/>
                  </a:lnTo>
                  <a:lnTo>
                    <a:pt x="11141" y="7339"/>
                  </a:lnTo>
                  <a:lnTo>
                    <a:pt x="11141" y="7305"/>
                  </a:lnTo>
                  <a:close/>
                  <a:moveTo>
                    <a:pt x="11208" y="7305"/>
                  </a:moveTo>
                  <a:lnTo>
                    <a:pt x="11208" y="7339"/>
                  </a:lnTo>
                  <a:lnTo>
                    <a:pt x="12175" y="7339"/>
                  </a:lnTo>
                  <a:lnTo>
                    <a:pt x="12175" y="7305"/>
                  </a:lnTo>
                  <a:close/>
                  <a:moveTo>
                    <a:pt x="12376" y="7305"/>
                  </a:moveTo>
                  <a:lnTo>
                    <a:pt x="12376" y="7339"/>
                  </a:lnTo>
                  <a:lnTo>
                    <a:pt x="13343" y="7339"/>
                  </a:lnTo>
                  <a:lnTo>
                    <a:pt x="13343" y="7305"/>
                  </a:lnTo>
                  <a:close/>
                  <a:moveTo>
                    <a:pt x="13376" y="7305"/>
                  </a:moveTo>
                  <a:lnTo>
                    <a:pt x="13376" y="7339"/>
                  </a:lnTo>
                  <a:lnTo>
                    <a:pt x="14344" y="7339"/>
                  </a:lnTo>
                  <a:lnTo>
                    <a:pt x="14344" y="7305"/>
                  </a:lnTo>
                  <a:close/>
                  <a:moveTo>
                    <a:pt x="14544" y="7305"/>
                  </a:moveTo>
                  <a:lnTo>
                    <a:pt x="14544" y="7339"/>
                  </a:lnTo>
                  <a:lnTo>
                    <a:pt x="15511" y="7339"/>
                  </a:lnTo>
                  <a:lnTo>
                    <a:pt x="15511" y="7305"/>
                  </a:lnTo>
                  <a:close/>
                  <a:moveTo>
                    <a:pt x="15544" y="7305"/>
                  </a:moveTo>
                  <a:lnTo>
                    <a:pt x="15544" y="7339"/>
                  </a:lnTo>
                  <a:lnTo>
                    <a:pt x="16545" y="7339"/>
                  </a:lnTo>
                  <a:lnTo>
                    <a:pt x="16545" y="7305"/>
                  </a:lnTo>
                  <a:close/>
                  <a:moveTo>
                    <a:pt x="16712" y="7305"/>
                  </a:moveTo>
                  <a:lnTo>
                    <a:pt x="16712" y="7339"/>
                  </a:lnTo>
                  <a:lnTo>
                    <a:pt x="17679" y="7339"/>
                  </a:lnTo>
                  <a:lnTo>
                    <a:pt x="17679" y="7305"/>
                  </a:lnTo>
                  <a:close/>
                  <a:moveTo>
                    <a:pt x="17746" y="7305"/>
                  </a:moveTo>
                  <a:lnTo>
                    <a:pt x="17746" y="7339"/>
                  </a:lnTo>
                  <a:lnTo>
                    <a:pt x="18380" y="7339"/>
                  </a:lnTo>
                  <a:cubicBezTo>
                    <a:pt x="18380" y="7339"/>
                    <a:pt x="18346" y="7305"/>
                    <a:pt x="18346" y="7305"/>
                  </a:cubicBezTo>
                  <a:close/>
                  <a:moveTo>
                    <a:pt x="5637" y="7339"/>
                  </a:moveTo>
                  <a:lnTo>
                    <a:pt x="5637" y="8306"/>
                  </a:lnTo>
                  <a:lnTo>
                    <a:pt x="5838" y="8306"/>
                  </a:lnTo>
                  <a:lnTo>
                    <a:pt x="5838" y="7339"/>
                  </a:lnTo>
                  <a:close/>
                  <a:moveTo>
                    <a:pt x="6805" y="7339"/>
                  </a:moveTo>
                  <a:lnTo>
                    <a:pt x="6805" y="8306"/>
                  </a:lnTo>
                  <a:lnTo>
                    <a:pt x="6838" y="8306"/>
                  </a:lnTo>
                  <a:lnTo>
                    <a:pt x="6838" y="7339"/>
                  </a:lnTo>
                  <a:close/>
                  <a:moveTo>
                    <a:pt x="7806" y="7339"/>
                  </a:moveTo>
                  <a:lnTo>
                    <a:pt x="7806" y="8306"/>
                  </a:lnTo>
                  <a:lnTo>
                    <a:pt x="8006" y="8306"/>
                  </a:lnTo>
                  <a:lnTo>
                    <a:pt x="8006" y="7339"/>
                  </a:lnTo>
                  <a:close/>
                  <a:moveTo>
                    <a:pt x="8973" y="7339"/>
                  </a:moveTo>
                  <a:lnTo>
                    <a:pt x="8973" y="8306"/>
                  </a:lnTo>
                  <a:lnTo>
                    <a:pt x="9006" y="8306"/>
                  </a:lnTo>
                  <a:lnTo>
                    <a:pt x="9006" y="7339"/>
                  </a:lnTo>
                  <a:close/>
                  <a:moveTo>
                    <a:pt x="10007" y="7339"/>
                  </a:moveTo>
                  <a:lnTo>
                    <a:pt x="10007" y="8306"/>
                  </a:lnTo>
                  <a:lnTo>
                    <a:pt x="10174" y="8306"/>
                  </a:lnTo>
                  <a:lnTo>
                    <a:pt x="10174" y="7339"/>
                  </a:lnTo>
                  <a:close/>
                  <a:moveTo>
                    <a:pt x="11141" y="7339"/>
                  </a:moveTo>
                  <a:lnTo>
                    <a:pt x="11141" y="8306"/>
                  </a:lnTo>
                  <a:lnTo>
                    <a:pt x="11208" y="8306"/>
                  </a:lnTo>
                  <a:lnTo>
                    <a:pt x="11208" y="7339"/>
                  </a:lnTo>
                  <a:close/>
                  <a:moveTo>
                    <a:pt x="12175" y="7339"/>
                  </a:moveTo>
                  <a:lnTo>
                    <a:pt x="12175" y="8306"/>
                  </a:lnTo>
                  <a:lnTo>
                    <a:pt x="12376" y="8306"/>
                  </a:lnTo>
                  <a:lnTo>
                    <a:pt x="12376" y="7339"/>
                  </a:lnTo>
                  <a:close/>
                  <a:moveTo>
                    <a:pt x="13343" y="7339"/>
                  </a:moveTo>
                  <a:lnTo>
                    <a:pt x="13343" y="8306"/>
                  </a:lnTo>
                  <a:lnTo>
                    <a:pt x="13376" y="8306"/>
                  </a:lnTo>
                  <a:lnTo>
                    <a:pt x="13376" y="7339"/>
                  </a:lnTo>
                  <a:close/>
                  <a:moveTo>
                    <a:pt x="14344" y="7339"/>
                  </a:moveTo>
                  <a:lnTo>
                    <a:pt x="14344" y="8306"/>
                  </a:lnTo>
                  <a:lnTo>
                    <a:pt x="14544" y="8306"/>
                  </a:lnTo>
                  <a:lnTo>
                    <a:pt x="14544" y="7339"/>
                  </a:lnTo>
                  <a:close/>
                  <a:moveTo>
                    <a:pt x="15511" y="7339"/>
                  </a:moveTo>
                  <a:lnTo>
                    <a:pt x="15511" y="8306"/>
                  </a:lnTo>
                  <a:lnTo>
                    <a:pt x="15544" y="8306"/>
                  </a:lnTo>
                  <a:lnTo>
                    <a:pt x="15544" y="7339"/>
                  </a:lnTo>
                  <a:close/>
                  <a:moveTo>
                    <a:pt x="16545" y="7339"/>
                  </a:moveTo>
                  <a:lnTo>
                    <a:pt x="16545" y="8306"/>
                  </a:lnTo>
                  <a:lnTo>
                    <a:pt x="16712" y="8306"/>
                  </a:lnTo>
                  <a:lnTo>
                    <a:pt x="16712" y="7339"/>
                  </a:lnTo>
                  <a:close/>
                  <a:moveTo>
                    <a:pt x="17679" y="7339"/>
                  </a:moveTo>
                  <a:lnTo>
                    <a:pt x="17679" y="8306"/>
                  </a:lnTo>
                  <a:lnTo>
                    <a:pt x="17746" y="8306"/>
                  </a:lnTo>
                  <a:lnTo>
                    <a:pt x="17746" y="7339"/>
                  </a:lnTo>
                  <a:close/>
                  <a:moveTo>
                    <a:pt x="5104" y="8306"/>
                  </a:moveTo>
                  <a:cubicBezTo>
                    <a:pt x="5070" y="8373"/>
                    <a:pt x="5037" y="8439"/>
                    <a:pt x="5037" y="8506"/>
                  </a:cubicBezTo>
                  <a:lnTo>
                    <a:pt x="5637" y="8506"/>
                  </a:lnTo>
                  <a:lnTo>
                    <a:pt x="5637" y="8306"/>
                  </a:lnTo>
                  <a:close/>
                  <a:moveTo>
                    <a:pt x="5838" y="8306"/>
                  </a:moveTo>
                  <a:lnTo>
                    <a:pt x="5838" y="8506"/>
                  </a:lnTo>
                  <a:lnTo>
                    <a:pt x="6805" y="8506"/>
                  </a:lnTo>
                  <a:lnTo>
                    <a:pt x="6805" y="8306"/>
                  </a:lnTo>
                  <a:close/>
                  <a:moveTo>
                    <a:pt x="6838" y="8306"/>
                  </a:moveTo>
                  <a:lnTo>
                    <a:pt x="6838" y="8506"/>
                  </a:lnTo>
                  <a:lnTo>
                    <a:pt x="7806" y="8506"/>
                  </a:lnTo>
                  <a:lnTo>
                    <a:pt x="7806" y="8306"/>
                  </a:lnTo>
                  <a:close/>
                  <a:moveTo>
                    <a:pt x="8006" y="8306"/>
                  </a:moveTo>
                  <a:lnTo>
                    <a:pt x="8006" y="8506"/>
                  </a:lnTo>
                  <a:lnTo>
                    <a:pt x="8973" y="8506"/>
                  </a:lnTo>
                  <a:lnTo>
                    <a:pt x="8973" y="8306"/>
                  </a:lnTo>
                  <a:close/>
                  <a:moveTo>
                    <a:pt x="9006" y="8306"/>
                  </a:moveTo>
                  <a:lnTo>
                    <a:pt x="9006" y="8506"/>
                  </a:lnTo>
                  <a:lnTo>
                    <a:pt x="10007" y="8506"/>
                  </a:lnTo>
                  <a:lnTo>
                    <a:pt x="10007" y="8306"/>
                  </a:lnTo>
                  <a:close/>
                  <a:moveTo>
                    <a:pt x="10174" y="8306"/>
                  </a:moveTo>
                  <a:lnTo>
                    <a:pt x="10174" y="8506"/>
                  </a:lnTo>
                  <a:lnTo>
                    <a:pt x="11141" y="8506"/>
                  </a:lnTo>
                  <a:lnTo>
                    <a:pt x="11141" y="8306"/>
                  </a:lnTo>
                  <a:close/>
                  <a:moveTo>
                    <a:pt x="11208" y="8306"/>
                  </a:moveTo>
                  <a:lnTo>
                    <a:pt x="11208" y="8506"/>
                  </a:lnTo>
                  <a:lnTo>
                    <a:pt x="12175" y="8506"/>
                  </a:lnTo>
                  <a:lnTo>
                    <a:pt x="12175" y="8306"/>
                  </a:lnTo>
                  <a:close/>
                  <a:moveTo>
                    <a:pt x="12376" y="8306"/>
                  </a:moveTo>
                  <a:lnTo>
                    <a:pt x="12376" y="8506"/>
                  </a:lnTo>
                  <a:lnTo>
                    <a:pt x="13343" y="8506"/>
                  </a:lnTo>
                  <a:lnTo>
                    <a:pt x="13343" y="8306"/>
                  </a:lnTo>
                  <a:close/>
                  <a:moveTo>
                    <a:pt x="13376" y="8306"/>
                  </a:moveTo>
                  <a:lnTo>
                    <a:pt x="13376" y="8506"/>
                  </a:lnTo>
                  <a:lnTo>
                    <a:pt x="14344" y="8506"/>
                  </a:lnTo>
                  <a:lnTo>
                    <a:pt x="14344" y="8306"/>
                  </a:lnTo>
                  <a:close/>
                  <a:moveTo>
                    <a:pt x="14544" y="8306"/>
                  </a:moveTo>
                  <a:lnTo>
                    <a:pt x="14544" y="8506"/>
                  </a:lnTo>
                  <a:lnTo>
                    <a:pt x="15511" y="8506"/>
                  </a:lnTo>
                  <a:lnTo>
                    <a:pt x="15511" y="8306"/>
                  </a:lnTo>
                  <a:close/>
                  <a:moveTo>
                    <a:pt x="15544" y="8306"/>
                  </a:moveTo>
                  <a:lnTo>
                    <a:pt x="15544" y="8506"/>
                  </a:lnTo>
                  <a:lnTo>
                    <a:pt x="16545" y="8506"/>
                  </a:lnTo>
                  <a:lnTo>
                    <a:pt x="16545" y="8306"/>
                  </a:lnTo>
                  <a:close/>
                  <a:moveTo>
                    <a:pt x="16712" y="8306"/>
                  </a:moveTo>
                  <a:lnTo>
                    <a:pt x="16712" y="8506"/>
                  </a:lnTo>
                  <a:lnTo>
                    <a:pt x="17679" y="8506"/>
                  </a:lnTo>
                  <a:lnTo>
                    <a:pt x="17679" y="8306"/>
                  </a:lnTo>
                  <a:close/>
                  <a:moveTo>
                    <a:pt x="17746" y="8306"/>
                  </a:moveTo>
                  <a:lnTo>
                    <a:pt x="17746" y="8506"/>
                  </a:lnTo>
                  <a:lnTo>
                    <a:pt x="18713" y="8506"/>
                  </a:lnTo>
                  <a:lnTo>
                    <a:pt x="18713" y="8306"/>
                  </a:lnTo>
                  <a:close/>
                  <a:moveTo>
                    <a:pt x="5637" y="8506"/>
                  </a:moveTo>
                  <a:lnTo>
                    <a:pt x="5637" y="9474"/>
                  </a:lnTo>
                  <a:lnTo>
                    <a:pt x="5838" y="9474"/>
                  </a:lnTo>
                  <a:lnTo>
                    <a:pt x="5838" y="8506"/>
                  </a:lnTo>
                  <a:close/>
                  <a:moveTo>
                    <a:pt x="6805" y="8506"/>
                  </a:moveTo>
                  <a:lnTo>
                    <a:pt x="6805" y="9474"/>
                  </a:lnTo>
                  <a:lnTo>
                    <a:pt x="6838" y="9474"/>
                  </a:lnTo>
                  <a:lnTo>
                    <a:pt x="6838" y="8506"/>
                  </a:lnTo>
                  <a:close/>
                  <a:moveTo>
                    <a:pt x="7806" y="8506"/>
                  </a:moveTo>
                  <a:lnTo>
                    <a:pt x="7806" y="9474"/>
                  </a:lnTo>
                  <a:lnTo>
                    <a:pt x="8006" y="9474"/>
                  </a:lnTo>
                  <a:lnTo>
                    <a:pt x="8006" y="8506"/>
                  </a:lnTo>
                  <a:close/>
                  <a:moveTo>
                    <a:pt x="8973" y="8506"/>
                  </a:moveTo>
                  <a:lnTo>
                    <a:pt x="8973" y="9474"/>
                  </a:lnTo>
                  <a:lnTo>
                    <a:pt x="9006" y="9474"/>
                  </a:lnTo>
                  <a:lnTo>
                    <a:pt x="9006" y="8506"/>
                  </a:lnTo>
                  <a:close/>
                  <a:moveTo>
                    <a:pt x="10007" y="8506"/>
                  </a:moveTo>
                  <a:lnTo>
                    <a:pt x="10007" y="9474"/>
                  </a:lnTo>
                  <a:lnTo>
                    <a:pt x="10174" y="9474"/>
                  </a:lnTo>
                  <a:lnTo>
                    <a:pt x="10174" y="8506"/>
                  </a:lnTo>
                  <a:close/>
                  <a:moveTo>
                    <a:pt x="11141" y="8506"/>
                  </a:moveTo>
                  <a:lnTo>
                    <a:pt x="11141" y="9474"/>
                  </a:lnTo>
                  <a:lnTo>
                    <a:pt x="11208" y="9474"/>
                  </a:lnTo>
                  <a:lnTo>
                    <a:pt x="11208" y="8506"/>
                  </a:lnTo>
                  <a:close/>
                  <a:moveTo>
                    <a:pt x="12175" y="8506"/>
                  </a:moveTo>
                  <a:lnTo>
                    <a:pt x="12175" y="9474"/>
                  </a:lnTo>
                  <a:lnTo>
                    <a:pt x="12376" y="9474"/>
                  </a:lnTo>
                  <a:lnTo>
                    <a:pt x="12376" y="8506"/>
                  </a:lnTo>
                  <a:close/>
                  <a:moveTo>
                    <a:pt x="13343" y="8506"/>
                  </a:moveTo>
                  <a:lnTo>
                    <a:pt x="13343" y="9474"/>
                  </a:lnTo>
                  <a:lnTo>
                    <a:pt x="13376" y="9474"/>
                  </a:lnTo>
                  <a:lnTo>
                    <a:pt x="13376" y="8506"/>
                  </a:lnTo>
                  <a:close/>
                  <a:moveTo>
                    <a:pt x="14344" y="8506"/>
                  </a:moveTo>
                  <a:lnTo>
                    <a:pt x="14344" y="9474"/>
                  </a:lnTo>
                  <a:lnTo>
                    <a:pt x="14544" y="9474"/>
                  </a:lnTo>
                  <a:lnTo>
                    <a:pt x="14544" y="8506"/>
                  </a:lnTo>
                  <a:close/>
                  <a:moveTo>
                    <a:pt x="15511" y="8506"/>
                  </a:moveTo>
                  <a:lnTo>
                    <a:pt x="15511" y="9474"/>
                  </a:lnTo>
                  <a:lnTo>
                    <a:pt x="15544" y="9474"/>
                  </a:lnTo>
                  <a:lnTo>
                    <a:pt x="15544" y="8506"/>
                  </a:lnTo>
                  <a:close/>
                  <a:moveTo>
                    <a:pt x="16545" y="8506"/>
                  </a:moveTo>
                  <a:lnTo>
                    <a:pt x="16545" y="9474"/>
                  </a:lnTo>
                  <a:lnTo>
                    <a:pt x="16712" y="9474"/>
                  </a:lnTo>
                  <a:lnTo>
                    <a:pt x="16712" y="8506"/>
                  </a:lnTo>
                  <a:close/>
                  <a:moveTo>
                    <a:pt x="17679" y="8506"/>
                  </a:moveTo>
                  <a:lnTo>
                    <a:pt x="17679" y="9474"/>
                  </a:lnTo>
                  <a:lnTo>
                    <a:pt x="17746" y="9474"/>
                  </a:lnTo>
                  <a:lnTo>
                    <a:pt x="17746" y="8506"/>
                  </a:lnTo>
                  <a:close/>
                  <a:moveTo>
                    <a:pt x="18713" y="8506"/>
                  </a:moveTo>
                  <a:lnTo>
                    <a:pt x="18713" y="9474"/>
                  </a:lnTo>
                  <a:lnTo>
                    <a:pt x="18914" y="9474"/>
                  </a:lnTo>
                  <a:lnTo>
                    <a:pt x="18914" y="8806"/>
                  </a:lnTo>
                  <a:lnTo>
                    <a:pt x="18780" y="8506"/>
                  </a:lnTo>
                  <a:close/>
                  <a:moveTo>
                    <a:pt x="4703" y="9474"/>
                  </a:moveTo>
                  <a:cubicBezTo>
                    <a:pt x="4670" y="9474"/>
                    <a:pt x="4670" y="9540"/>
                    <a:pt x="4670" y="9540"/>
                  </a:cubicBezTo>
                  <a:lnTo>
                    <a:pt x="5637" y="9540"/>
                  </a:lnTo>
                  <a:lnTo>
                    <a:pt x="5637" y="9474"/>
                  </a:lnTo>
                  <a:close/>
                  <a:moveTo>
                    <a:pt x="5838" y="9474"/>
                  </a:moveTo>
                  <a:lnTo>
                    <a:pt x="5838" y="9540"/>
                  </a:lnTo>
                  <a:lnTo>
                    <a:pt x="6805" y="9540"/>
                  </a:lnTo>
                  <a:lnTo>
                    <a:pt x="6805" y="9474"/>
                  </a:lnTo>
                  <a:close/>
                  <a:moveTo>
                    <a:pt x="6838" y="9474"/>
                  </a:moveTo>
                  <a:lnTo>
                    <a:pt x="6838" y="9540"/>
                  </a:lnTo>
                  <a:lnTo>
                    <a:pt x="7806" y="9540"/>
                  </a:lnTo>
                  <a:lnTo>
                    <a:pt x="7806" y="9474"/>
                  </a:lnTo>
                  <a:close/>
                  <a:moveTo>
                    <a:pt x="8006" y="9474"/>
                  </a:moveTo>
                  <a:lnTo>
                    <a:pt x="8006" y="9540"/>
                  </a:lnTo>
                  <a:lnTo>
                    <a:pt x="8973" y="9540"/>
                  </a:lnTo>
                  <a:lnTo>
                    <a:pt x="8973" y="9474"/>
                  </a:lnTo>
                  <a:close/>
                  <a:moveTo>
                    <a:pt x="9006" y="9474"/>
                  </a:moveTo>
                  <a:lnTo>
                    <a:pt x="9006" y="9540"/>
                  </a:lnTo>
                  <a:lnTo>
                    <a:pt x="10007" y="9540"/>
                  </a:lnTo>
                  <a:lnTo>
                    <a:pt x="10007" y="9474"/>
                  </a:lnTo>
                  <a:close/>
                  <a:moveTo>
                    <a:pt x="10174" y="9474"/>
                  </a:moveTo>
                  <a:lnTo>
                    <a:pt x="10174" y="9540"/>
                  </a:lnTo>
                  <a:lnTo>
                    <a:pt x="11141" y="9540"/>
                  </a:lnTo>
                  <a:lnTo>
                    <a:pt x="11141" y="9474"/>
                  </a:lnTo>
                  <a:close/>
                  <a:moveTo>
                    <a:pt x="11208" y="9474"/>
                  </a:moveTo>
                  <a:lnTo>
                    <a:pt x="11208" y="9540"/>
                  </a:lnTo>
                  <a:lnTo>
                    <a:pt x="12175" y="9540"/>
                  </a:lnTo>
                  <a:lnTo>
                    <a:pt x="12175" y="9474"/>
                  </a:lnTo>
                  <a:close/>
                  <a:moveTo>
                    <a:pt x="12376" y="9474"/>
                  </a:moveTo>
                  <a:lnTo>
                    <a:pt x="12376" y="9540"/>
                  </a:lnTo>
                  <a:lnTo>
                    <a:pt x="13343" y="9540"/>
                  </a:lnTo>
                  <a:lnTo>
                    <a:pt x="13343" y="9474"/>
                  </a:lnTo>
                  <a:close/>
                  <a:moveTo>
                    <a:pt x="13376" y="9474"/>
                  </a:moveTo>
                  <a:lnTo>
                    <a:pt x="13376" y="9540"/>
                  </a:lnTo>
                  <a:lnTo>
                    <a:pt x="14344" y="9540"/>
                  </a:lnTo>
                  <a:lnTo>
                    <a:pt x="14344" y="9474"/>
                  </a:lnTo>
                  <a:close/>
                  <a:moveTo>
                    <a:pt x="14544" y="9474"/>
                  </a:moveTo>
                  <a:lnTo>
                    <a:pt x="14544" y="9540"/>
                  </a:lnTo>
                  <a:lnTo>
                    <a:pt x="15511" y="9540"/>
                  </a:lnTo>
                  <a:lnTo>
                    <a:pt x="15511" y="9474"/>
                  </a:lnTo>
                  <a:close/>
                  <a:moveTo>
                    <a:pt x="15544" y="9474"/>
                  </a:moveTo>
                  <a:lnTo>
                    <a:pt x="15544" y="9540"/>
                  </a:lnTo>
                  <a:lnTo>
                    <a:pt x="16545" y="9540"/>
                  </a:lnTo>
                  <a:lnTo>
                    <a:pt x="16545" y="9474"/>
                  </a:lnTo>
                  <a:close/>
                  <a:moveTo>
                    <a:pt x="16712" y="9474"/>
                  </a:moveTo>
                  <a:lnTo>
                    <a:pt x="16712" y="9540"/>
                  </a:lnTo>
                  <a:lnTo>
                    <a:pt x="17679" y="9540"/>
                  </a:lnTo>
                  <a:lnTo>
                    <a:pt x="17679" y="9474"/>
                  </a:lnTo>
                  <a:close/>
                  <a:moveTo>
                    <a:pt x="17746" y="9474"/>
                  </a:moveTo>
                  <a:lnTo>
                    <a:pt x="17746" y="9540"/>
                  </a:lnTo>
                  <a:lnTo>
                    <a:pt x="18713" y="9540"/>
                  </a:lnTo>
                  <a:lnTo>
                    <a:pt x="18713" y="9474"/>
                  </a:lnTo>
                  <a:close/>
                  <a:moveTo>
                    <a:pt x="18914" y="9474"/>
                  </a:moveTo>
                  <a:lnTo>
                    <a:pt x="18914" y="9540"/>
                  </a:lnTo>
                  <a:lnTo>
                    <a:pt x="19147" y="9540"/>
                  </a:lnTo>
                  <a:cubicBezTo>
                    <a:pt x="19147" y="9507"/>
                    <a:pt x="19147" y="9474"/>
                    <a:pt x="19147" y="9474"/>
                  </a:cubicBezTo>
                  <a:close/>
                  <a:moveTo>
                    <a:pt x="4670" y="9540"/>
                  </a:moveTo>
                  <a:lnTo>
                    <a:pt x="4637" y="9674"/>
                  </a:lnTo>
                  <a:lnTo>
                    <a:pt x="4637" y="10508"/>
                  </a:lnTo>
                  <a:lnTo>
                    <a:pt x="4670" y="10508"/>
                  </a:lnTo>
                  <a:lnTo>
                    <a:pt x="4670" y="9540"/>
                  </a:lnTo>
                  <a:close/>
                  <a:moveTo>
                    <a:pt x="5637" y="9540"/>
                  </a:moveTo>
                  <a:lnTo>
                    <a:pt x="5637" y="10508"/>
                  </a:lnTo>
                  <a:lnTo>
                    <a:pt x="5838" y="10508"/>
                  </a:lnTo>
                  <a:lnTo>
                    <a:pt x="5838" y="9540"/>
                  </a:lnTo>
                  <a:close/>
                  <a:moveTo>
                    <a:pt x="6805" y="9540"/>
                  </a:moveTo>
                  <a:lnTo>
                    <a:pt x="6805" y="10508"/>
                  </a:lnTo>
                  <a:lnTo>
                    <a:pt x="6838" y="10508"/>
                  </a:lnTo>
                  <a:lnTo>
                    <a:pt x="6838" y="9540"/>
                  </a:lnTo>
                  <a:close/>
                  <a:moveTo>
                    <a:pt x="7806" y="9540"/>
                  </a:moveTo>
                  <a:lnTo>
                    <a:pt x="7806" y="10508"/>
                  </a:lnTo>
                  <a:lnTo>
                    <a:pt x="8006" y="10508"/>
                  </a:lnTo>
                  <a:lnTo>
                    <a:pt x="8006" y="9540"/>
                  </a:lnTo>
                  <a:close/>
                  <a:moveTo>
                    <a:pt x="8973" y="9540"/>
                  </a:moveTo>
                  <a:lnTo>
                    <a:pt x="8973" y="10508"/>
                  </a:lnTo>
                  <a:lnTo>
                    <a:pt x="9006" y="10508"/>
                  </a:lnTo>
                  <a:lnTo>
                    <a:pt x="9006" y="9540"/>
                  </a:lnTo>
                  <a:close/>
                  <a:moveTo>
                    <a:pt x="10007" y="9540"/>
                  </a:moveTo>
                  <a:lnTo>
                    <a:pt x="10007" y="10508"/>
                  </a:lnTo>
                  <a:lnTo>
                    <a:pt x="10174" y="10508"/>
                  </a:lnTo>
                  <a:lnTo>
                    <a:pt x="10174" y="9540"/>
                  </a:lnTo>
                  <a:close/>
                  <a:moveTo>
                    <a:pt x="11141" y="9540"/>
                  </a:moveTo>
                  <a:lnTo>
                    <a:pt x="11141" y="10508"/>
                  </a:lnTo>
                  <a:lnTo>
                    <a:pt x="11208" y="10508"/>
                  </a:lnTo>
                  <a:lnTo>
                    <a:pt x="11208" y="9540"/>
                  </a:lnTo>
                  <a:close/>
                  <a:moveTo>
                    <a:pt x="12175" y="9540"/>
                  </a:moveTo>
                  <a:lnTo>
                    <a:pt x="12175" y="10508"/>
                  </a:lnTo>
                  <a:lnTo>
                    <a:pt x="12376" y="10508"/>
                  </a:lnTo>
                  <a:lnTo>
                    <a:pt x="12376" y="9540"/>
                  </a:lnTo>
                  <a:close/>
                  <a:moveTo>
                    <a:pt x="13343" y="9540"/>
                  </a:moveTo>
                  <a:lnTo>
                    <a:pt x="13343" y="10508"/>
                  </a:lnTo>
                  <a:lnTo>
                    <a:pt x="13376" y="10508"/>
                  </a:lnTo>
                  <a:lnTo>
                    <a:pt x="13376" y="9540"/>
                  </a:lnTo>
                  <a:close/>
                  <a:moveTo>
                    <a:pt x="14344" y="9540"/>
                  </a:moveTo>
                  <a:lnTo>
                    <a:pt x="14344" y="10508"/>
                  </a:lnTo>
                  <a:lnTo>
                    <a:pt x="14544" y="10508"/>
                  </a:lnTo>
                  <a:lnTo>
                    <a:pt x="14544" y="9540"/>
                  </a:lnTo>
                  <a:close/>
                  <a:moveTo>
                    <a:pt x="15511" y="9540"/>
                  </a:moveTo>
                  <a:lnTo>
                    <a:pt x="15511" y="10508"/>
                  </a:lnTo>
                  <a:lnTo>
                    <a:pt x="15544" y="10508"/>
                  </a:lnTo>
                  <a:lnTo>
                    <a:pt x="15544" y="9540"/>
                  </a:lnTo>
                  <a:close/>
                  <a:moveTo>
                    <a:pt x="16545" y="9540"/>
                  </a:moveTo>
                  <a:lnTo>
                    <a:pt x="16545" y="10508"/>
                  </a:lnTo>
                  <a:lnTo>
                    <a:pt x="16712" y="10508"/>
                  </a:lnTo>
                  <a:lnTo>
                    <a:pt x="16712" y="9540"/>
                  </a:lnTo>
                  <a:close/>
                  <a:moveTo>
                    <a:pt x="17679" y="9540"/>
                  </a:moveTo>
                  <a:lnTo>
                    <a:pt x="17679" y="10508"/>
                  </a:lnTo>
                  <a:lnTo>
                    <a:pt x="17746" y="10508"/>
                  </a:lnTo>
                  <a:lnTo>
                    <a:pt x="17746" y="9540"/>
                  </a:lnTo>
                  <a:close/>
                  <a:moveTo>
                    <a:pt x="18713" y="9540"/>
                  </a:moveTo>
                  <a:lnTo>
                    <a:pt x="18713" y="10508"/>
                  </a:lnTo>
                  <a:lnTo>
                    <a:pt x="18914" y="10508"/>
                  </a:lnTo>
                  <a:lnTo>
                    <a:pt x="18914" y="9540"/>
                  </a:lnTo>
                  <a:close/>
                  <a:moveTo>
                    <a:pt x="4336" y="10508"/>
                  </a:moveTo>
                  <a:cubicBezTo>
                    <a:pt x="4336" y="10541"/>
                    <a:pt x="4303" y="10608"/>
                    <a:pt x="4303" y="10674"/>
                  </a:cubicBezTo>
                  <a:lnTo>
                    <a:pt x="4637" y="10674"/>
                  </a:lnTo>
                  <a:lnTo>
                    <a:pt x="4637" y="10508"/>
                  </a:lnTo>
                  <a:close/>
                  <a:moveTo>
                    <a:pt x="4670" y="10508"/>
                  </a:moveTo>
                  <a:lnTo>
                    <a:pt x="4670" y="10674"/>
                  </a:lnTo>
                  <a:lnTo>
                    <a:pt x="5637" y="10674"/>
                  </a:lnTo>
                  <a:lnTo>
                    <a:pt x="5637" y="10508"/>
                  </a:lnTo>
                  <a:close/>
                  <a:moveTo>
                    <a:pt x="5838" y="10508"/>
                  </a:moveTo>
                  <a:lnTo>
                    <a:pt x="5838" y="10674"/>
                  </a:lnTo>
                  <a:lnTo>
                    <a:pt x="6805" y="10674"/>
                  </a:lnTo>
                  <a:lnTo>
                    <a:pt x="6805" y="10508"/>
                  </a:lnTo>
                  <a:close/>
                  <a:moveTo>
                    <a:pt x="6838" y="10508"/>
                  </a:moveTo>
                  <a:lnTo>
                    <a:pt x="6838" y="10674"/>
                  </a:lnTo>
                  <a:lnTo>
                    <a:pt x="7806" y="10674"/>
                  </a:lnTo>
                  <a:lnTo>
                    <a:pt x="7806" y="10508"/>
                  </a:lnTo>
                  <a:close/>
                  <a:moveTo>
                    <a:pt x="8006" y="10508"/>
                  </a:moveTo>
                  <a:lnTo>
                    <a:pt x="8006" y="10674"/>
                  </a:lnTo>
                  <a:lnTo>
                    <a:pt x="8973" y="10674"/>
                  </a:lnTo>
                  <a:lnTo>
                    <a:pt x="8973" y="10508"/>
                  </a:lnTo>
                  <a:close/>
                  <a:moveTo>
                    <a:pt x="9006" y="10508"/>
                  </a:moveTo>
                  <a:lnTo>
                    <a:pt x="9006" y="10674"/>
                  </a:lnTo>
                  <a:lnTo>
                    <a:pt x="10007" y="10674"/>
                  </a:lnTo>
                  <a:lnTo>
                    <a:pt x="10007" y="10508"/>
                  </a:lnTo>
                  <a:close/>
                  <a:moveTo>
                    <a:pt x="10174" y="10508"/>
                  </a:moveTo>
                  <a:lnTo>
                    <a:pt x="10174" y="10674"/>
                  </a:lnTo>
                  <a:lnTo>
                    <a:pt x="11141" y="10674"/>
                  </a:lnTo>
                  <a:lnTo>
                    <a:pt x="11141" y="10508"/>
                  </a:lnTo>
                  <a:close/>
                  <a:moveTo>
                    <a:pt x="11208" y="10508"/>
                  </a:moveTo>
                  <a:lnTo>
                    <a:pt x="11208" y="10674"/>
                  </a:lnTo>
                  <a:lnTo>
                    <a:pt x="12175" y="10674"/>
                  </a:lnTo>
                  <a:lnTo>
                    <a:pt x="12175" y="10508"/>
                  </a:lnTo>
                  <a:close/>
                  <a:moveTo>
                    <a:pt x="12376" y="10508"/>
                  </a:moveTo>
                  <a:lnTo>
                    <a:pt x="12376" y="10674"/>
                  </a:lnTo>
                  <a:lnTo>
                    <a:pt x="13343" y="10674"/>
                  </a:lnTo>
                  <a:lnTo>
                    <a:pt x="13343" y="10508"/>
                  </a:lnTo>
                  <a:close/>
                  <a:moveTo>
                    <a:pt x="13376" y="10508"/>
                  </a:moveTo>
                  <a:lnTo>
                    <a:pt x="13376" y="10674"/>
                  </a:lnTo>
                  <a:lnTo>
                    <a:pt x="14344" y="10674"/>
                  </a:lnTo>
                  <a:lnTo>
                    <a:pt x="14344" y="10508"/>
                  </a:lnTo>
                  <a:close/>
                  <a:moveTo>
                    <a:pt x="14544" y="10508"/>
                  </a:moveTo>
                  <a:lnTo>
                    <a:pt x="14544" y="10674"/>
                  </a:lnTo>
                  <a:lnTo>
                    <a:pt x="15511" y="10674"/>
                  </a:lnTo>
                  <a:lnTo>
                    <a:pt x="15511" y="10508"/>
                  </a:lnTo>
                  <a:close/>
                  <a:moveTo>
                    <a:pt x="15544" y="10508"/>
                  </a:moveTo>
                  <a:lnTo>
                    <a:pt x="15544" y="10674"/>
                  </a:lnTo>
                  <a:lnTo>
                    <a:pt x="16545" y="10674"/>
                  </a:lnTo>
                  <a:lnTo>
                    <a:pt x="16545" y="10508"/>
                  </a:lnTo>
                  <a:close/>
                  <a:moveTo>
                    <a:pt x="16712" y="10508"/>
                  </a:moveTo>
                  <a:lnTo>
                    <a:pt x="16712" y="10674"/>
                  </a:lnTo>
                  <a:lnTo>
                    <a:pt x="17679" y="10674"/>
                  </a:lnTo>
                  <a:lnTo>
                    <a:pt x="17679" y="10508"/>
                  </a:lnTo>
                  <a:close/>
                  <a:moveTo>
                    <a:pt x="17746" y="10508"/>
                  </a:moveTo>
                  <a:lnTo>
                    <a:pt x="17746" y="10674"/>
                  </a:lnTo>
                  <a:lnTo>
                    <a:pt x="18713" y="10674"/>
                  </a:lnTo>
                  <a:lnTo>
                    <a:pt x="18713" y="10508"/>
                  </a:lnTo>
                  <a:close/>
                  <a:moveTo>
                    <a:pt x="18914" y="10508"/>
                  </a:moveTo>
                  <a:lnTo>
                    <a:pt x="18914" y="10674"/>
                  </a:lnTo>
                  <a:lnTo>
                    <a:pt x="19581" y="10674"/>
                  </a:lnTo>
                  <a:lnTo>
                    <a:pt x="19481" y="10508"/>
                  </a:lnTo>
                  <a:close/>
                  <a:moveTo>
                    <a:pt x="4637" y="10674"/>
                  </a:moveTo>
                  <a:lnTo>
                    <a:pt x="4637" y="11642"/>
                  </a:lnTo>
                  <a:lnTo>
                    <a:pt x="4670" y="11642"/>
                  </a:lnTo>
                  <a:lnTo>
                    <a:pt x="4670" y="10674"/>
                  </a:lnTo>
                  <a:close/>
                  <a:moveTo>
                    <a:pt x="5637" y="10674"/>
                  </a:moveTo>
                  <a:lnTo>
                    <a:pt x="5637" y="11642"/>
                  </a:lnTo>
                  <a:lnTo>
                    <a:pt x="5838" y="11642"/>
                  </a:lnTo>
                  <a:lnTo>
                    <a:pt x="5838" y="10674"/>
                  </a:lnTo>
                  <a:close/>
                  <a:moveTo>
                    <a:pt x="6805" y="10674"/>
                  </a:moveTo>
                  <a:lnTo>
                    <a:pt x="6805" y="11642"/>
                  </a:lnTo>
                  <a:lnTo>
                    <a:pt x="6838" y="11642"/>
                  </a:lnTo>
                  <a:lnTo>
                    <a:pt x="6838" y="10674"/>
                  </a:lnTo>
                  <a:close/>
                  <a:moveTo>
                    <a:pt x="7806" y="10674"/>
                  </a:moveTo>
                  <a:lnTo>
                    <a:pt x="7806" y="11642"/>
                  </a:lnTo>
                  <a:lnTo>
                    <a:pt x="8006" y="11642"/>
                  </a:lnTo>
                  <a:lnTo>
                    <a:pt x="8006" y="10674"/>
                  </a:lnTo>
                  <a:close/>
                  <a:moveTo>
                    <a:pt x="8973" y="10674"/>
                  </a:moveTo>
                  <a:lnTo>
                    <a:pt x="8973" y="11642"/>
                  </a:lnTo>
                  <a:lnTo>
                    <a:pt x="9006" y="11642"/>
                  </a:lnTo>
                  <a:lnTo>
                    <a:pt x="9006" y="10674"/>
                  </a:lnTo>
                  <a:close/>
                  <a:moveTo>
                    <a:pt x="10007" y="10674"/>
                  </a:moveTo>
                  <a:lnTo>
                    <a:pt x="10007" y="11642"/>
                  </a:lnTo>
                  <a:lnTo>
                    <a:pt x="10174" y="11642"/>
                  </a:lnTo>
                  <a:lnTo>
                    <a:pt x="10174" y="10674"/>
                  </a:lnTo>
                  <a:close/>
                  <a:moveTo>
                    <a:pt x="11141" y="10674"/>
                  </a:moveTo>
                  <a:lnTo>
                    <a:pt x="11141" y="11642"/>
                  </a:lnTo>
                  <a:lnTo>
                    <a:pt x="11208" y="11642"/>
                  </a:lnTo>
                  <a:lnTo>
                    <a:pt x="11208" y="10674"/>
                  </a:lnTo>
                  <a:close/>
                  <a:moveTo>
                    <a:pt x="12175" y="10674"/>
                  </a:moveTo>
                  <a:lnTo>
                    <a:pt x="12175" y="11642"/>
                  </a:lnTo>
                  <a:lnTo>
                    <a:pt x="12376" y="11642"/>
                  </a:lnTo>
                  <a:lnTo>
                    <a:pt x="12376" y="10674"/>
                  </a:lnTo>
                  <a:close/>
                  <a:moveTo>
                    <a:pt x="13343" y="10674"/>
                  </a:moveTo>
                  <a:lnTo>
                    <a:pt x="13343" y="11642"/>
                  </a:lnTo>
                  <a:lnTo>
                    <a:pt x="13376" y="11642"/>
                  </a:lnTo>
                  <a:lnTo>
                    <a:pt x="13376" y="10674"/>
                  </a:lnTo>
                  <a:close/>
                  <a:moveTo>
                    <a:pt x="14344" y="10674"/>
                  </a:moveTo>
                  <a:lnTo>
                    <a:pt x="14344" y="11642"/>
                  </a:lnTo>
                  <a:lnTo>
                    <a:pt x="14544" y="11642"/>
                  </a:lnTo>
                  <a:lnTo>
                    <a:pt x="14544" y="10674"/>
                  </a:lnTo>
                  <a:close/>
                  <a:moveTo>
                    <a:pt x="15511" y="10674"/>
                  </a:moveTo>
                  <a:lnTo>
                    <a:pt x="15511" y="11642"/>
                  </a:lnTo>
                  <a:lnTo>
                    <a:pt x="15544" y="11642"/>
                  </a:lnTo>
                  <a:lnTo>
                    <a:pt x="15544" y="10674"/>
                  </a:lnTo>
                  <a:close/>
                  <a:moveTo>
                    <a:pt x="16545" y="10674"/>
                  </a:moveTo>
                  <a:lnTo>
                    <a:pt x="16545" y="11642"/>
                  </a:lnTo>
                  <a:lnTo>
                    <a:pt x="16712" y="11642"/>
                  </a:lnTo>
                  <a:lnTo>
                    <a:pt x="16712" y="10674"/>
                  </a:lnTo>
                  <a:close/>
                  <a:moveTo>
                    <a:pt x="17679" y="10674"/>
                  </a:moveTo>
                  <a:lnTo>
                    <a:pt x="17679" y="11642"/>
                  </a:lnTo>
                  <a:lnTo>
                    <a:pt x="17746" y="11642"/>
                  </a:lnTo>
                  <a:lnTo>
                    <a:pt x="17746" y="10674"/>
                  </a:lnTo>
                  <a:close/>
                  <a:moveTo>
                    <a:pt x="18713" y="10674"/>
                  </a:moveTo>
                  <a:lnTo>
                    <a:pt x="18713" y="11642"/>
                  </a:lnTo>
                  <a:lnTo>
                    <a:pt x="18914" y="11642"/>
                  </a:lnTo>
                  <a:lnTo>
                    <a:pt x="18914" y="10674"/>
                  </a:lnTo>
                  <a:close/>
                  <a:moveTo>
                    <a:pt x="3970" y="11642"/>
                  </a:moveTo>
                  <a:cubicBezTo>
                    <a:pt x="3970" y="11675"/>
                    <a:pt x="3970" y="11675"/>
                    <a:pt x="3970" y="11708"/>
                  </a:cubicBezTo>
                  <a:lnTo>
                    <a:pt x="4637" y="11708"/>
                  </a:lnTo>
                  <a:lnTo>
                    <a:pt x="4637" y="11642"/>
                  </a:lnTo>
                  <a:close/>
                  <a:moveTo>
                    <a:pt x="4670" y="11642"/>
                  </a:moveTo>
                  <a:lnTo>
                    <a:pt x="4670" y="11708"/>
                  </a:lnTo>
                  <a:lnTo>
                    <a:pt x="5637" y="11708"/>
                  </a:lnTo>
                  <a:lnTo>
                    <a:pt x="5637" y="11642"/>
                  </a:lnTo>
                  <a:close/>
                  <a:moveTo>
                    <a:pt x="5838" y="11642"/>
                  </a:moveTo>
                  <a:lnTo>
                    <a:pt x="5838" y="11708"/>
                  </a:lnTo>
                  <a:lnTo>
                    <a:pt x="6805" y="11708"/>
                  </a:lnTo>
                  <a:lnTo>
                    <a:pt x="6805" y="11642"/>
                  </a:lnTo>
                  <a:close/>
                  <a:moveTo>
                    <a:pt x="6838" y="11642"/>
                  </a:moveTo>
                  <a:lnTo>
                    <a:pt x="6838" y="11708"/>
                  </a:lnTo>
                  <a:lnTo>
                    <a:pt x="7806" y="11708"/>
                  </a:lnTo>
                  <a:lnTo>
                    <a:pt x="7806" y="11642"/>
                  </a:lnTo>
                  <a:close/>
                  <a:moveTo>
                    <a:pt x="8006" y="11642"/>
                  </a:moveTo>
                  <a:lnTo>
                    <a:pt x="8006" y="11708"/>
                  </a:lnTo>
                  <a:lnTo>
                    <a:pt x="8973" y="11708"/>
                  </a:lnTo>
                  <a:lnTo>
                    <a:pt x="8973" y="11642"/>
                  </a:lnTo>
                  <a:close/>
                  <a:moveTo>
                    <a:pt x="9006" y="11642"/>
                  </a:moveTo>
                  <a:lnTo>
                    <a:pt x="9006" y="11708"/>
                  </a:lnTo>
                  <a:lnTo>
                    <a:pt x="10007" y="11708"/>
                  </a:lnTo>
                  <a:lnTo>
                    <a:pt x="10007" y="11642"/>
                  </a:lnTo>
                  <a:close/>
                  <a:moveTo>
                    <a:pt x="10174" y="11642"/>
                  </a:moveTo>
                  <a:lnTo>
                    <a:pt x="10174" y="11708"/>
                  </a:lnTo>
                  <a:lnTo>
                    <a:pt x="11141" y="11708"/>
                  </a:lnTo>
                  <a:lnTo>
                    <a:pt x="11141" y="11642"/>
                  </a:lnTo>
                  <a:close/>
                  <a:moveTo>
                    <a:pt x="11208" y="11642"/>
                  </a:moveTo>
                  <a:lnTo>
                    <a:pt x="11208" y="11708"/>
                  </a:lnTo>
                  <a:lnTo>
                    <a:pt x="12175" y="11708"/>
                  </a:lnTo>
                  <a:lnTo>
                    <a:pt x="12175" y="11642"/>
                  </a:lnTo>
                  <a:close/>
                  <a:moveTo>
                    <a:pt x="12376" y="11642"/>
                  </a:moveTo>
                  <a:lnTo>
                    <a:pt x="12376" y="11708"/>
                  </a:lnTo>
                  <a:lnTo>
                    <a:pt x="13343" y="11708"/>
                  </a:lnTo>
                  <a:lnTo>
                    <a:pt x="13343" y="11642"/>
                  </a:lnTo>
                  <a:close/>
                  <a:moveTo>
                    <a:pt x="13376" y="11642"/>
                  </a:moveTo>
                  <a:lnTo>
                    <a:pt x="13376" y="11708"/>
                  </a:lnTo>
                  <a:lnTo>
                    <a:pt x="14344" y="11708"/>
                  </a:lnTo>
                  <a:lnTo>
                    <a:pt x="14344" y="11642"/>
                  </a:lnTo>
                  <a:close/>
                  <a:moveTo>
                    <a:pt x="14544" y="11642"/>
                  </a:moveTo>
                  <a:lnTo>
                    <a:pt x="14544" y="11708"/>
                  </a:lnTo>
                  <a:lnTo>
                    <a:pt x="15511" y="11708"/>
                  </a:lnTo>
                  <a:lnTo>
                    <a:pt x="15511" y="11642"/>
                  </a:lnTo>
                  <a:close/>
                  <a:moveTo>
                    <a:pt x="15544" y="11642"/>
                  </a:moveTo>
                  <a:lnTo>
                    <a:pt x="15544" y="11708"/>
                  </a:lnTo>
                  <a:lnTo>
                    <a:pt x="16545" y="11708"/>
                  </a:lnTo>
                  <a:lnTo>
                    <a:pt x="16545" y="11642"/>
                  </a:lnTo>
                  <a:close/>
                  <a:moveTo>
                    <a:pt x="16712" y="11642"/>
                  </a:moveTo>
                  <a:lnTo>
                    <a:pt x="16712" y="11708"/>
                  </a:lnTo>
                  <a:lnTo>
                    <a:pt x="17679" y="11708"/>
                  </a:lnTo>
                  <a:lnTo>
                    <a:pt x="17679" y="11642"/>
                  </a:lnTo>
                  <a:close/>
                  <a:moveTo>
                    <a:pt x="17746" y="11642"/>
                  </a:moveTo>
                  <a:lnTo>
                    <a:pt x="17746" y="11708"/>
                  </a:lnTo>
                  <a:lnTo>
                    <a:pt x="18713" y="11708"/>
                  </a:lnTo>
                  <a:lnTo>
                    <a:pt x="18713" y="11642"/>
                  </a:lnTo>
                  <a:close/>
                  <a:moveTo>
                    <a:pt x="18914" y="11642"/>
                  </a:moveTo>
                  <a:lnTo>
                    <a:pt x="18914" y="11708"/>
                  </a:lnTo>
                  <a:lnTo>
                    <a:pt x="19881" y="11708"/>
                  </a:lnTo>
                  <a:cubicBezTo>
                    <a:pt x="19881" y="11675"/>
                    <a:pt x="19848" y="11675"/>
                    <a:pt x="19848" y="11642"/>
                  </a:cubicBezTo>
                  <a:close/>
                  <a:moveTo>
                    <a:pt x="4637" y="11708"/>
                  </a:moveTo>
                  <a:lnTo>
                    <a:pt x="4637" y="12676"/>
                  </a:lnTo>
                  <a:lnTo>
                    <a:pt x="4670" y="12676"/>
                  </a:lnTo>
                  <a:lnTo>
                    <a:pt x="4670" y="11708"/>
                  </a:lnTo>
                  <a:close/>
                  <a:moveTo>
                    <a:pt x="5637" y="11708"/>
                  </a:moveTo>
                  <a:lnTo>
                    <a:pt x="5637" y="12676"/>
                  </a:lnTo>
                  <a:lnTo>
                    <a:pt x="5838" y="12676"/>
                  </a:lnTo>
                  <a:lnTo>
                    <a:pt x="5838" y="11708"/>
                  </a:lnTo>
                  <a:close/>
                  <a:moveTo>
                    <a:pt x="6805" y="11708"/>
                  </a:moveTo>
                  <a:lnTo>
                    <a:pt x="6805" y="12676"/>
                  </a:lnTo>
                  <a:lnTo>
                    <a:pt x="6838" y="12676"/>
                  </a:lnTo>
                  <a:lnTo>
                    <a:pt x="6838" y="11708"/>
                  </a:lnTo>
                  <a:close/>
                  <a:moveTo>
                    <a:pt x="7806" y="11708"/>
                  </a:moveTo>
                  <a:lnTo>
                    <a:pt x="7806" y="12676"/>
                  </a:lnTo>
                  <a:lnTo>
                    <a:pt x="8006" y="12676"/>
                  </a:lnTo>
                  <a:lnTo>
                    <a:pt x="8006" y="11708"/>
                  </a:lnTo>
                  <a:close/>
                  <a:moveTo>
                    <a:pt x="8973" y="11708"/>
                  </a:moveTo>
                  <a:lnTo>
                    <a:pt x="8973" y="12676"/>
                  </a:lnTo>
                  <a:lnTo>
                    <a:pt x="9006" y="12676"/>
                  </a:lnTo>
                  <a:lnTo>
                    <a:pt x="9006" y="11708"/>
                  </a:lnTo>
                  <a:close/>
                  <a:moveTo>
                    <a:pt x="10007" y="11708"/>
                  </a:moveTo>
                  <a:lnTo>
                    <a:pt x="10007" y="12676"/>
                  </a:lnTo>
                  <a:lnTo>
                    <a:pt x="10174" y="12676"/>
                  </a:lnTo>
                  <a:lnTo>
                    <a:pt x="10174" y="11708"/>
                  </a:lnTo>
                  <a:close/>
                  <a:moveTo>
                    <a:pt x="11141" y="11708"/>
                  </a:moveTo>
                  <a:lnTo>
                    <a:pt x="11141" y="12676"/>
                  </a:lnTo>
                  <a:lnTo>
                    <a:pt x="11208" y="12676"/>
                  </a:lnTo>
                  <a:lnTo>
                    <a:pt x="11208" y="11708"/>
                  </a:lnTo>
                  <a:close/>
                  <a:moveTo>
                    <a:pt x="12175" y="11708"/>
                  </a:moveTo>
                  <a:lnTo>
                    <a:pt x="12175" y="12676"/>
                  </a:lnTo>
                  <a:lnTo>
                    <a:pt x="12376" y="12676"/>
                  </a:lnTo>
                  <a:lnTo>
                    <a:pt x="12376" y="11708"/>
                  </a:lnTo>
                  <a:close/>
                  <a:moveTo>
                    <a:pt x="13343" y="11708"/>
                  </a:moveTo>
                  <a:lnTo>
                    <a:pt x="13343" y="12676"/>
                  </a:lnTo>
                  <a:lnTo>
                    <a:pt x="13376" y="12676"/>
                  </a:lnTo>
                  <a:lnTo>
                    <a:pt x="13376" y="11708"/>
                  </a:lnTo>
                  <a:close/>
                  <a:moveTo>
                    <a:pt x="14344" y="11708"/>
                  </a:moveTo>
                  <a:lnTo>
                    <a:pt x="14344" y="12676"/>
                  </a:lnTo>
                  <a:lnTo>
                    <a:pt x="14544" y="12676"/>
                  </a:lnTo>
                  <a:lnTo>
                    <a:pt x="14544" y="11708"/>
                  </a:lnTo>
                  <a:close/>
                  <a:moveTo>
                    <a:pt x="15511" y="11708"/>
                  </a:moveTo>
                  <a:lnTo>
                    <a:pt x="15511" y="12676"/>
                  </a:lnTo>
                  <a:lnTo>
                    <a:pt x="15544" y="12676"/>
                  </a:lnTo>
                  <a:lnTo>
                    <a:pt x="15544" y="11708"/>
                  </a:lnTo>
                  <a:close/>
                  <a:moveTo>
                    <a:pt x="16545" y="11708"/>
                  </a:moveTo>
                  <a:lnTo>
                    <a:pt x="16545" y="12676"/>
                  </a:lnTo>
                  <a:lnTo>
                    <a:pt x="16712" y="12676"/>
                  </a:lnTo>
                  <a:lnTo>
                    <a:pt x="16712" y="11708"/>
                  </a:lnTo>
                  <a:close/>
                  <a:moveTo>
                    <a:pt x="17679" y="11708"/>
                  </a:moveTo>
                  <a:lnTo>
                    <a:pt x="17679" y="12676"/>
                  </a:lnTo>
                  <a:lnTo>
                    <a:pt x="17746" y="12676"/>
                  </a:lnTo>
                  <a:lnTo>
                    <a:pt x="17746" y="11708"/>
                  </a:lnTo>
                  <a:close/>
                  <a:moveTo>
                    <a:pt x="18713" y="11708"/>
                  </a:moveTo>
                  <a:lnTo>
                    <a:pt x="18713" y="12676"/>
                  </a:lnTo>
                  <a:lnTo>
                    <a:pt x="18914" y="12676"/>
                  </a:lnTo>
                  <a:lnTo>
                    <a:pt x="18914" y="11708"/>
                  </a:lnTo>
                  <a:close/>
                  <a:moveTo>
                    <a:pt x="19881" y="11708"/>
                  </a:moveTo>
                  <a:lnTo>
                    <a:pt x="19881" y="12676"/>
                  </a:lnTo>
                  <a:lnTo>
                    <a:pt x="19948" y="12676"/>
                  </a:lnTo>
                  <a:lnTo>
                    <a:pt x="19948" y="11809"/>
                  </a:lnTo>
                  <a:cubicBezTo>
                    <a:pt x="19914" y="11775"/>
                    <a:pt x="19914" y="11742"/>
                    <a:pt x="19881" y="11708"/>
                  </a:cubicBezTo>
                  <a:close/>
                  <a:moveTo>
                    <a:pt x="3669" y="12676"/>
                  </a:moveTo>
                  <a:cubicBezTo>
                    <a:pt x="3669" y="12709"/>
                    <a:pt x="3669" y="12743"/>
                    <a:pt x="3636" y="12776"/>
                  </a:cubicBezTo>
                  <a:lnTo>
                    <a:pt x="3636" y="12843"/>
                  </a:lnTo>
                  <a:lnTo>
                    <a:pt x="4637" y="12843"/>
                  </a:lnTo>
                  <a:lnTo>
                    <a:pt x="4637" y="12676"/>
                  </a:lnTo>
                  <a:close/>
                  <a:moveTo>
                    <a:pt x="4670" y="12676"/>
                  </a:moveTo>
                  <a:lnTo>
                    <a:pt x="4670" y="12843"/>
                  </a:lnTo>
                  <a:lnTo>
                    <a:pt x="5637" y="12843"/>
                  </a:lnTo>
                  <a:lnTo>
                    <a:pt x="5637" y="12676"/>
                  </a:lnTo>
                  <a:close/>
                  <a:moveTo>
                    <a:pt x="5838" y="12676"/>
                  </a:moveTo>
                  <a:lnTo>
                    <a:pt x="5838" y="12843"/>
                  </a:lnTo>
                  <a:lnTo>
                    <a:pt x="6805" y="12843"/>
                  </a:lnTo>
                  <a:lnTo>
                    <a:pt x="6805" y="12676"/>
                  </a:lnTo>
                  <a:close/>
                  <a:moveTo>
                    <a:pt x="6838" y="12676"/>
                  </a:moveTo>
                  <a:lnTo>
                    <a:pt x="6838" y="12843"/>
                  </a:lnTo>
                  <a:lnTo>
                    <a:pt x="7806" y="12843"/>
                  </a:lnTo>
                  <a:lnTo>
                    <a:pt x="7806" y="12676"/>
                  </a:lnTo>
                  <a:close/>
                  <a:moveTo>
                    <a:pt x="8006" y="12676"/>
                  </a:moveTo>
                  <a:lnTo>
                    <a:pt x="8006" y="12843"/>
                  </a:lnTo>
                  <a:lnTo>
                    <a:pt x="8973" y="12843"/>
                  </a:lnTo>
                  <a:lnTo>
                    <a:pt x="8973" y="12676"/>
                  </a:lnTo>
                  <a:close/>
                  <a:moveTo>
                    <a:pt x="9006" y="12676"/>
                  </a:moveTo>
                  <a:lnTo>
                    <a:pt x="9006" y="12843"/>
                  </a:lnTo>
                  <a:lnTo>
                    <a:pt x="10007" y="12843"/>
                  </a:lnTo>
                  <a:lnTo>
                    <a:pt x="10007" y="12676"/>
                  </a:lnTo>
                  <a:close/>
                  <a:moveTo>
                    <a:pt x="10174" y="12676"/>
                  </a:moveTo>
                  <a:lnTo>
                    <a:pt x="10174" y="12843"/>
                  </a:lnTo>
                  <a:lnTo>
                    <a:pt x="11141" y="12843"/>
                  </a:lnTo>
                  <a:lnTo>
                    <a:pt x="11141" y="12676"/>
                  </a:lnTo>
                  <a:close/>
                  <a:moveTo>
                    <a:pt x="11208" y="12676"/>
                  </a:moveTo>
                  <a:lnTo>
                    <a:pt x="11208" y="12843"/>
                  </a:lnTo>
                  <a:lnTo>
                    <a:pt x="12175" y="12843"/>
                  </a:lnTo>
                  <a:lnTo>
                    <a:pt x="12175" y="12676"/>
                  </a:lnTo>
                  <a:close/>
                  <a:moveTo>
                    <a:pt x="12376" y="12676"/>
                  </a:moveTo>
                  <a:lnTo>
                    <a:pt x="12376" y="12843"/>
                  </a:lnTo>
                  <a:lnTo>
                    <a:pt x="13343" y="12843"/>
                  </a:lnTo>
                  <a:lnTo>
                    <a:pt x="13343" y="12676"/>
                  </a:lnTo>
                  <a:close/>
                  <a:moveTo>
                    <a:pt x="13376" y="12676"/>
                  </a:moveTo>
                  <a:lnTo>
                    <a:pt x="13376" y="12843"/>
                  </a:lnTo>
                  <a:lnTo>
                    <a:pt x="14344" y="12843"/>
                  </a:lnTo>
                  <a:lnTo>
                    <a:pt x="14344" y="12676"/>
                  </a:lnTo>
                  <a:close/>
                  <a:moveTo>
                    <a:pt x="14544" y="12676"/>
                  </a:moveTo>
                  <a:lnTo>
                    <a:pt x="14544" y="12843"/>
                  </a:lnTo>
                  <a:lnTo>
                    <a:pt x="15511" y="12843"/>
                  </a:lnTo>
                  <a:lnTo>
                    <a:pt x="15511" y="12676"/>
                  </a:lnTo>
                  <a:close/>
                  <a:moveTo>
                    <a:pt x="15544" y="12676"/>
                  </a:moveTo>
                  <a:lnTo>
                    <a:pt x="15544" y="12843"/>
                  </a:lnTo>
                  <a:lnTo>
                    <a:pt x="16545" y="12843"/>
                  </a:lnTo>
                  <a:lnTo>
                    <a:pt x="16545" y="12676"/>
                  </a:lnTo>
                  <a:close/>
                  <a:moveTo>
                    <a:pt x="16712" y="12676"/>
                  </a:moveTo>
                  <a:lnTo>
                    <a:pt x="16712" y="12843"/>
                  </a:lnTo>
                  <a:lnTo>
                    <a:pt x="17679" y="12843"/>
                  </a:lnTo>
                  <a:lnTo>
                    <a:pt x="17679" y="12676"/>
                  </a:lnTo>
                  <a:close/>
                  <a:moveTo>
                    <a:pt x="17746" y="12676"/>
                  </a:moveTo>
                  <a:lnTo>
                    <a:pt x="17746" y="12843"/>
                  </a:lnTo>
                  <a:lnTo>
                    <a:pt x="18713" y="12843"/>
                  </a:lnTo>
                  <a:lnTo>
                    <a:pt x="18713" y="12676"/>
                  </a:lnTo>
                  <a:close/>
                  <a:moveTo>
                    <a:pt x="18914" y="12676"/>
                  </a:moveTo>
                  <a:lnTo>
                    <a:pt x="18914" y="12843"/>
                  </a:lnTo>
                  <a:lnTo>
                    <a:pt x="19881" y="12843"/>
                  </a:lnTo>
                  <a:lnTo>
                    <a:pt x="19881" y="12676"/>
                  </a:lnTo>
                  <a:close/>
                  <a:moveTo>
                    <a:pt x="19948" y="12676"/>
                  </a:moveTo>
                  <a:lnTo>
                    <a:pt x="19948" y="12843"/>
                  </a:lnTo>
                  <a:lnTo>
                    <a:pt x="20281" y="12843"/>
                  </a:lnTo>
                  <a:lnTo>
                    <a:pt x="20214" y="12676"/>
                  </a:lnTo>
                  <a:close/>
                  <a:moveTo>
                    <a:pt x="3636" y="12843"/>
                  </a:moveTo>
                  <a:lnTo>
                    <a:pt x="3469" y="13443"/>
                  </a:lnTo>
                  <a:lnTo>
                    <a:pt x="3469" y="13843"/>
                  </a:lnTo>
                  <a:lnTo>
                    <a:pt x="3636" y="13843"/>
                  </a:lnTo>
                  <a:lnTo>
                    <a:pt x="3636" y="12843"/>
                  </a:lnTo>
                  <a:close/>
                  <a:moveTo>
                    <a:pt x="4637" y="12843"/>
                  </a:moveTo>
                  <a:lnTo>
                    <a:pt x="4637" y="13843"/>
                  </a:lnTo>
                  <a:lnTo>
                    <a:pt x="4670" y="13843"/>
                  </a:lnTo>
                  <a:lnTo>
                    <a:pt x="4670" y="12843"/>
                  </a:lnTo>
                  <a:close/>
                  <a:moveTo>
                    <a:pt x="5637" y="12843"/>
                  </a:moveTo>
                  <a:lnTo>
                    <a:pt x="5637" y="13843"/>
                  </a:lnTo>
                  <a:lnTo>
                    <a:pt x="5838" y="13843"/>
                  </a:lnTo>
                  <a:lnTo>
                    <a:pt x="5838" y="12843"/>
                  </a:lnTo>
                  <a:close/>
                  <a:moveTo>
                    <a:pt x="6805" y="12843"/>
                  </a:moveTo>
                  <a:lnTo>
                    <a:pt x="6805" y="13843"/>
                  </a:lnTo>
                  <a:lnTo>
                    <a:pt x="6838" y="13843"/>
                  </a:lnTo>
                  <a:lnTo>
                    <a:pt x="6838" y="12843"/>
                  </a:lnTo>
                  <a:close/>
                  <a:moveTo>
                    <a:pt x="7806" y="12843"/>
                  </a:moveTo>
                  <a:lnTo>
                    <a:pt x="7806" y="13843"/>
                  </a:lnTo>
                  <a:lnTo>
                    <a:pt x="8006" y="13843"/>
                  </a:lnTo>
                  <a:lnTo>
                    <a:pt x="8006" y="12843"/>
                  </a:lnTo>
                  <a:close/>
                  <a:moveTo>
                    <a:pt x="8973" y="12843"/>
                  </a:moveTo>
                  <a:lnTo>
                    <a:pt x="8973" y="13843"/>
                  </a:lnTo>
                  <a:lnTo>
                    <a:pt x="9006" y="13843"/>
                  </a:lnTo>
                  <a:lnTo>
                    <a:pt x="9006" y="12843"/>
                  </a:lnTo>
                  <a:close/>
                  <a:moveTo>
                    <a:pt x="10007" y="12843"/>
                  </a:moveTo>
                  <a:lnTo>
                    <a:pt x="10007" y="13843"/>
                  </a:lnTo>
                  <a:lnTo>
                    <a:pt x="10174" y="13843"/>
                  </a:lnTo>
                  <a:lnTo>
                    <a:pt x="10174" y="12843"/>
                  </a:lnTo>
                  <a:close/>
                  <a:moveTo>
                    <a:pt x="11141" y="12843"/>
                  </a:moveTo>
                  <a:lnTo>
                    <a:pt x="11141" y="13843"/>
                  </a:lnTo>
                  <a:lnTo>
                    <a:pt x="11208" y="13843"/>
                  </a:lnTo>
                  <a:lnTo>
                    <a:pt x="11208" y="12843"/>
                  </a:lnTo>
                  <a:close/>
                  <a:moveTo>
                    <a:pt x="12175" y="12843"/>
                  </a:moveTo>
                  <a:lnTo>
                    <a:pt x="12175" y="13843"/>
                  </a:lnTo>
                  <a:lnTo>
                    <a:pt x="12376" y="13843"/>
                  </a:lnTo>
                  <a:lnTo>
                    <a:pt x="12376" y="12843"/>
                  </a:lnTo>
                  <a:close/>
                  <a:moveTo>
                    <a:pt x="13343" y="12843"/>
                  </a:moveTo>
                  <a:lnTo>
                    <a:pt x="13343" y="13843"/>
                  </a:lnTo>
                  <a:lnTo>
                    <a:pt x="13376" y="13843"/>
                  </a:lnTo>
                  <a:lnTo>
                    <a:pt x="13376" y="12843"/>
                  </a:lnTo>
                  <a:close/>
                  <a:moveTo>
                    <a:pt x="14344" y="12843"/>
                  </a:moveTo>
                  <a:lnTo>
                    <a:pt x="14344" y="13843"/>
                  </a:lnTo>
                  <a:lnTo>
                    <a:pt x="14544" y="13843"/>
                  </a:lnTo>
                  <a:lnTo>
                    <a:pt x="14544" y="12843"/>
                  </a:lnTo>
                  <a:close/>
                  <a:moveTo>
                    <a:pt x="15511" y="12843"/>
                  </a:moveTo>
                  <a:lnTo>
                    <a:pt x="15511" y="13843"/>
                  </a:lnTo>
                  <a:lnTo>
                    <a:pt x="15544" y="13843"/>
                  </a:lnTo>
                  <a:lnTo>
                    <a:pt x="15544" y="12843"/>
                  </a:lnTo>
                  <a:close/>
                  <a:moveTo>
                    <a:pt x="16545" y="12843"/>
                  </a:moveTo>
                  <a:lnTo>
                    <a:pt x="16545" y="13843"/>
                  </a:lnTo>
                  <a:lnTo>
                    <a:pt x="16712" y="13843"/>
                  </a:lnTo>
                  <a:lnTo>
                    <a:pt x="16712" y="12843"/>
                  </a:lnTo>
                  <a:close/>
                  <a:moveTo>
                    <a:pt x="17679" y="12843"/>
                  </a:moveTo>
                  <a:lnTo>
                    <a:pt x="17679" y="13843"/>
                  </a:lnTo>
                  <a:lnTo>
                    <a:pt x="17746" y="13843"/>
                  </a:lnTo>
                  <a:lnTo>
                    <a:pt x="17746" y="12843"/>
                  </a:lnTo>
                  <a:close/>
                  <a:moveTo>
                    <a:pt x="18713" y="12843"/>
                  </a:moveTo>
                  <a:lnTo>
                    <a:pt x="18713" y="13843"/>
                  </a:lnTo>
                  <a:lnTo>
                    <a:pt x="18914" y="13843"/>
                  </a:lnTo>
                  <a:lnTo>
                    <a:pt x="18914" y="12843"/>
                  </a:lnTo>
                  <a:close/>
                  <a:moveTo>
                    <a:pt x="19881" y="12843"/>
                  </a:moveTo>
                  <a:lnTo>
                    <a:pt x="19881" y="13843"/>
                  </a:lnTo>
                  <a:lnTo>
                    <a:pt x="19948" y="13843"/>
                  </a:lnTo>
                  <a:lnTo>
                    <a:pt x="19948" y="12843"/>
                  </a:lnTo>
                  <a:close/>
                  <a:moveTo>
                    <a:pt x="3336" y="13843"/>
                  </a:moveTo>
                  <a:lnTo>
                    <a:pt x="3336" y="13877"/>
                  </a:lnTo>
                  <a:lnTo>
                    <a:pt x="3469" y="13877"/>
                  </a:lnTo>
                  <a:lnTo>
                    <a:pt x="3469" y="13843"/>
                  </a:lnTo>
                  <a:close/>
                  <a:moveTo>
                    <a:pt x="3636" y="13843"/>
                  </a:moveTo>
                  <a:lnTo>
                    <a:pt x="3636" y="13877"/>
                  </a:lnTo>
                  <a:lnTo>
                    <a:pt x="4637" y="13877"/>
                  </a:lnTo>
                  <a:lnTo>
                    <a:pt x="4637" y="13843"/>
                  </a:lnTo>
                  <a:close/>
                  <a:moveTo>
                    <a:pt x="4670" y="13843"/>
                  </a:moveTo>
                  <a:lnTo>
                    <a:pt x="4670" y="13877"/>
                  </a:lnTo>
                  <a:lnTo>
                    <a:pt x="5637" y="13877"/>
                  </a:lnTo>
                  <a:lnTo>
                    <a:pt x="5637" y="13843"/>
                  </a:lnTo>
                  <a:close/>
                  <a:moveTo>
                    <a:pt x="5838" y="13843"/>
                  </a:moveTo>
                  <a:lnTo>
                    <a:pt x="5838" y="13877"/>
                  </a:lnTo>
                  <a:lnTo>
                    <a:pt x="6805" y="13877"/>
                  </a:lnTo>
                  <a:lnTo>
                    <a:pt x="6805" y="13843"/>
                  </a:lnTo>
                  <a:close/>
                  <a:moveTo>
                    <a:pt x="6838" y="13843"/>
                  </a:moveTo>
                  <a:lnTo>
                    <a:pt x="6838" y="13877"/>
                  </a:lnTo>
                  <a:lnTo>
                    <a:pt x="7806" y="13877"/>
                  </a:lnTo>
                  <a:lnTo>
                    <a:pt x="7806" y="13843"/>
                  </a:lnTo>
                  <a:close/>
                  <a:moveTo>
                    <a:pt x="8006" y="13843"/>
                  </a:moveTo>
                  <a:lnTo>
                    <a:pt x="8006" y="13877"/>
                  </a:lnTo>
                  <a:lnTo>
                    <a:pt x="8973" y="13877"/>
                  </a:lnTo>
                  <a:lnTo>
                    <a:pt x="8973" y="13843"/>
                  </a:lnTo>
                  <a:close/>
                  <a:moveTo>
                    <a:pt x="9006" y="13843"/>
                  </a:moveTo>
                  <a:lnTo>
                    <a:pt x="9006" y="13877"/>
                  </a:lnTo>
                  <a:lnTo>
                    <a:pt x="10007" y="13877"/>
                  </a:lnTo>
                  <a:lnTo>
                    <a:pt x="10007" y="13843"/>
                  </a:lnTo>
                  <a:close/>
                  <a:moveTo>
                    <a:pt x="10174" y="13843"/>
                  </a:moveTo>
                  <a:lnTo>
                    <a:pt x="10174" y="13877"/>
                  </a:lnTo>
                  <a:lnTo>
                    <a:pt x="11141" y="13877"/>
                  </a:lnTo>
                  <a:lnTo>
                    <a:pt x="11141" y="13843"/>
                  </a:lnTo>
                  <a:close/>
                  <a:moveTo>
                    <a:pt x="11208" y="13843"/>
                  </a:moveTo>
                  <a:lnTo>
                    <a:pt x="11208" y="13877"/>
                  </a:lnTo>
                  <a:lnTo>
                    <a:pt x="12175" y="13877"/>
                  </a:lnTo>
                  <a:lnTo>
                    <a:pt x="12175" y="13843"/>
                  </a:lnTo>
                  <a:close/>
                  <a:moveTo>
                    <a:pt x="12376" y="13843"/>
                  </a:moveTo>
                  <a:lnTo>
                    <a:pt x="12376" y="13877"/>
                  </a:lnTo>
                  <a:lnTo>
                    <a:pt x="13343" y="13877"/>
                  </a:lnTo>
                  <a:lnTo>
                    <a:pt x="13343" y="13843"/>
                  </a:lnTo>
                  <a:close/>
                  <a:moveTo>
                    <a:pt x="13376" y="13843"/>
                  </a:moveTo>
                  <a:lnTo>
                    <a:pt x="13376" y="13877"/>
                  </a:lnTo>
                  <a:lnTo>
                    <a:pt x="14344" y="13877"/>
                  </a:lnTo>
                  <a:lnTo>
                    <a:pt x="14344" y="13843"/>
                  </a:lnTo>
                  <a:close/>
                  <a:moveTo>
                    <a:pt x="14544" y="13843"/>
                  </a:moveTo>
                  <a:lnTo>
                    <a:pt x="14544" y="13877"/>
                  </a:lnTo>
                  <a:lnTo>
                    <a:pt x="15511" y="13877"/>
                  </a:lnTo>
                  <a:lnTo>
                    <a:pt x="15511" y="13843"/>
                  </a:lnTo>
                  <a:close/>
                  <a:moveTo>
                    <a:pt x="15544" y="13843"/>
                  </a:moveTo>
                  <a:lnTo>
                    <a:pt x="15544" y="13877"/>
                  </a:lnTo>
                  <a:lnTo>
                    <a:pt x="16545" y="13877"/>
                  </a:lnTo>
                  <a:lnTo>
                    <a:pt x="16545" y="13843"/>
                  </a:lnTo>
                  <a:close/>
                  <a:moveTo>
                    <a:pt x="16712" y="13843"/>
                  </a:moveTo>
                  <a:lnTo>
                    <a:pt x="16712" y="13877"/>
                  </a:lnTo>
                  <a:lnTo>
                    <a:pt x="17679" y="13877"/>
                  </a:lnTo>
                  <a:lnTo>
                    <a:pt x="17679" y="13843"/>
                  </a:lnTo>
                  <a:close/>
                  <a:moveTo>
                    <a:pt x="17746" y="13843"/>
                  </a:moveTo>
                  <a:lnTo>
                    <a:pt x="17746" y="13877"/>
                  </a:lnTo>
                  <a:lnTo>
                    <a:pt x="18713" y="13877"/>
                  </a:lnTo>
                  <a:lnTo>
                    <a:pt x="18713" y="13843"/>
                  </a:lnTo>
                  <a:close/>
                  <a:moveTo>
                    <a:pt x="18914" y="13843"/>
                  </a:moveTo>
                  <a:lnTo>
                    <a:pt x="18914" y="13877"/>
                  </a:lnTo>
                  <a:lnTo>
                    <a:pt x="19881" y="13877"/>
                  </a:lnTo>
                  <a:lnTo>
                    <a:pt x="19881" y="13843"/>
                  </a:lnTo>
                  <a:close/>
                  <a:moveTo>
                    <a:pt x="19948" y="13843"/>
                  </a:moveTo>
                  <a:lnTo>
                    <a:pt x="19948" y="13877"/>
                  </a:lnTo>
                  <a:lnTo>
                    <a:pt x="20615" y="13877"/>
                  </a:lnTo>
                  <a:cubicBezTo>
                    <a:pt x="20615" y="13877"/>
                    <a:pt x="20581" y="13843"/>
                    <a:pt x="20581" y="13843"/>
                  </a:cubicBezTo>
                  <a:close/>
                  <a:moveTo>
                    <a:pt x="3469" y="13877"/>
                  </a:moveTo>
                  <a:lnTo>
                    <a:pt x="3469" y="14844"/>
                  </a:lnTo>
                  <a:lnTo>
                    <a:pt x="3636" y="14844"/>
                  </a:lnTo>
                  <a:lnTo>
                    <a:pt x="3636" y="13877"/>
                  </a:lnTo>
                  <a:close/>
                  <a:moveTo>
                    <a:pt x="4637" y="13877"/>
                  </a:moveTo>
                  <a:lnTo>
                    <a:pt x="4637" y="14844"/>
                  </a:lnTo>
                  <a:lnTo>
                    <a:pt x="4670" y="14844"/>
                  </a:lnTo>
                  <a:lnTo>
                    <a:pt x="4670" y="13877"/>
                  </a:lnTo>
                  <a:close/>
                  <a:moveTo>
                    <a:pt x="5637" y="13877"/>
                  </a:moveTo>
                  <a:lnTo>
                    <a:pt x="5637" y="14844"/>
                  </a:lnTo>
                  <a:lnTo>
                    <a:pt x="5838" y="14844"/>
                  </a:lnTo>
                  <a:lnTo>
                    <a:pt x="5838" y="13877"/>
                  </a:lnTo>
                  <a:close/>
                  <a:moveTo>
                    <a:pt x="6805" y="13877"/>
                  </a:moveTo>
                  <a:lnTo>
                    <a:pt x="6805" y="14844"/>
                  </a:lnTo>
                  <a:lnTo>
                    <a:pt x="6838" y="14844"/>
                  </a:lnTo>
                  <a:lnTo>
                    <a:pt x="6838" y="13877"/>
                  </a:lnTo>
                  <a:close/>
                  <a:moveTo>
                    <a:pt x="7806" y="13877"/>
                  </a:moveTo>
                  <a:lnTo>
                    <a:pt x="7806" y="14844"/>
                  </a:lnTo>
                  <a:lnTo>
                    <a:pt x="8006" y="14844"/>
                  </a:lnTo>
                  <a:lnTo>
                    <a:pt x="8006" y="13877"/>
                  </a:lnTo>
                  <a:close/>
                  <a:moveTo>
                    <a:pt x="8973" y="13877"/>
                  </a:moveTo>
                  <a:lnTo>
                    <a:pt x="8973" y="14844"/>
                  </a:lnTo>
                  <a:lnTo>
                    <a:pt x="9006" y="14844"/>
                  </a:lnTo>
                  <a:lnTo>
                    <a:pt x="9006" y="13877"/>
                  </a:lnTo>
                  <a:close/>
                  <a:moveTo>
                    <a:pt x="10007" y="13877"/>
                  </a:moveTo>
                  <a:lnTo>
                    <a:pt x="10007" y="14844"/>
                  </a:lnTo>
                  <a:lnTo>
                    <a:pt x="10174" y="14844"/>
                  </a:lnTo>
                  <a:lnTo>
                    <a:pt x="10174" y="13877"/>
                  </a:lnTo>
                  <a:close/>
                  <a:moveTo>
                    <a:pt x="11141" y="13877"/>
                  </a:moveTo>
                  <a:lnTo>
                    <a:pt x="11141" y="14844"/>
                  </a:lnTo>
                  <a:lnTo>
                    <a:pt x="11208" y="14844"/>
                  </a:lnTo>
                  <a:lnTo>
                    <a:pt x="11208" y="13877"/>
                  </a:lnTo>
                  <a:close/>
                  <a:moveTo>
                    <a:pt x="12175" y="13877"/>
                  </a:moveTo>
                  <a:lnTo>
                    <a:pt x="12175" y="14844"/>
                  </a:lnTo>
                  <a:lnTo>
                    <a:pt x="12376" y="14844"/>
                  </a:lnTo>
                  <a:lnTo>
                    <a:pt x="12376" y="13877"/>
                  </a:lnTo>
                  <a:close/>
                  <a:moveTo>
                    <a:pt x="13343" y="13877"/>
                  </a:moveTo>
                  <a:lnTo>
                    <a:pt x="13343" y="14844"/>
                  </a:lnTo>
                  <a:lnTo>
                    <a:pt x="13376" y="14844"/>
                  </a:lnTo>
                  <a:lnTo>
                    <a:pt x="13376" y="13877"/>
                  </a:lnTo>
                  <a:close/>
                  <a:moveTo>
                    <a:pt x="14344" y="13877"/>
                  </a:moveTo>
                  <a:lnTo>
                    <a:pt x="14344" y="14844"/>
                  </a:lnTo>
                  <a:lnTo>
                    <a:pt x="14544" y="14844"/>
                  </a:lnTo>
                  <a:lnTo>
                    <a:pt x="14544" y="13877"/>
                  </a:lnTo>
                  <a:close/>
                  <a:moveTo>
                    <a:pt x="15511" y="13877"/>
                  </a:moveTo>
                  <a:lnTo>
                    <a:pt x="15511" y="14844"/>
                  </a:lnTo>
                  <a:lnTo>
                    <a:pt x="15544" y="14844"/>
                  </a:lnTo>
                  <a:lnTo>
                    <a:pt x="15544" y="13877"/>
                  </a:lnTo>
                  <a:close/>
                  <a:moveTo>
                    <a:pt x="16545" y="13877"/>
                  </a:moveTo>
                  <a:lnTo>
                    <a:pt x="16545" y="14844"/>
                  </a:lnTo>
                  <a:lnTo>
                    <a:pt x="16712" y="14844"/>
                  </a:lnTo>
                  <a:lnTo>
                    <a:pt x="16712" y="13877"/>
                  </a:lnTo>
                  <a:close/>
                  <a:moveTo>
                    <a:pt x="17679" y="13877"/>
                  </a:moveTo>
                  <a:lnTo>
                    <a:pt x="17679" y="14844"/>
                  </a:lnTo>
                  <a:lnTo>
                    <a:pt x="17746" y="14844"/>
                  </a:lnTo>
                  <a:lnTo>
                    <a:pt x="17746" y="13877"/>
                  </a:lnTo>
                  <a:close/>
                  <a:moveTo>
                    <a:pt x="18713" y="13877"/>
                  </a:moveTo>
                  <a:lnTo>
                    <a:pt x="18713" y="14844"/>
                  </a:lnTo>
                  <a:lnTo>
                    <a:pt x="18914" y="14844"/>
                  </a:lnTo>
                  <a:lnTo>
                    <a:pt x="18914" y="13877"/>
                  </a:lnTo>
                  <a:close/>
                  <a:moveTo>
                    <a:pt x="19881" y="13877"/>
                  </a:moveTo>
                  <a:lnTo>
                    <a:pt x="19881" y="14844"/>
                  </a:lnTo>
                  <a:lnTo>
                    <a:pt x="19948" y="14844"/>
                  </a:lnTo>
                  <a:lnTo>
                    <a:pt x="19948" y="13877"/>
                  </a:lnTo>
                  <a:close/>
                  <a:moveTo>
                    <a:pt x="20882" y="14777"/>
                  </a:moveTo>
                  <a:lnTo>
                    <a:pt x="20882" y="14844"/>
                  </a:lnTo>
                  <a:lnTo>
                    <a:pt x="20915" y="14844"/>
                  </a:lnTo>
                  <a:cubicBezTo>
                    <a:pt x="20915" y="14844"/>
                    <a:pt x="20882" y="14811"/>
                    <a:pt x="20882" y="14777"/>
                  </a:cubicBezTo>
                  <a:close/>
                  <a:moveTo>
                    <a:pt x="20915" y="14844"/>
                  </a:moveTo>
                  <a:cubicBezTo>
                    <a:pt x="20927" y="14868"/>
                    <a:pt x="20939" y="14893"/>
                    <a:pt x="20950" y="14917"/>
                  </a:cubicBezTo>
                  <a:lnTo>
                    <a:pt x="20950" y="14917"/>
                  </a:lnTo>
                  <a:cubicBezTo>
                    <a:pt x="20948" y="14893"/>
                    <a:pt x="20948" y="14868"/>
                    <a:pt x="20948" y="14844"/>
                  </a:cubicBezTo>
                  <a:close/>
                  <a:moveTo>
                    <a:pt x="3102" y="14844"/>
                  </a:moveTo>
                  <a:lnTo>
                    <a:pt x="3069" y="15044"/>
                  </a:lnTo>
                  <a:lnTo>
                    <a:pt x="3469" y="15044"/>
                  </a:lnTo>
                  <a:lnTo>
                    <a:pt x="3469" y="14844"/>
                  </a:lnTo>
                  <a:close/>
                  <a:moveTo>
                    <a:pt x="3636" y="14844"/>
                  </a:moveTo>
                  <a:lnTo>
                    <a:pt x="3636" y="15044"/>
                  </a:lnTo>
                  <a:lnTo>
                    <a:pt x="4637" y="15044"/>
                  </a:lnTo>
                  <a:lnTo>
                    <a:pt x="4637" y="14844"/>
                  </a:lnTo>
                  <a:close/>
                  <a:moveTo>
                    <a:pt x="4670" y="14844"/>
                  </a:moveTo>
                  <a:lnTo>
                    <a:pt x="4670" y="15044"/>
                  </a:lnTo>
                  <a:lnTo>
                    <a:pt x="5637" y="15044"/>
                  </a:lnTo>
                  <a:lnTo>
                    <a:pt x="5637" y="14844"/>
                  </a:lnTo>
                  <a:close/>
                  <a:moveTo>
                    <a:pt x="5838" y="14844"/>
                  </a:moveTo>
                  <a:lnTo>
                    <a:pt x="5838" y="15044"/>
                  </a:lnTo>
                  <a:lnTo>
                    <a:pt x="6805" y="15044"/>
                  </a:lnTo>
                  <a:lnTo>
                    <a:pt x="6805" y="14844"/>
                  </a:lnTo>
                  <a:close/>
                  <a:moveTo>
                    <a:pt x="6838" y="14844"/>
                  </a:moveTo>
                  <a:lnTo>
                    <a:pt x="6838" y="15044"/>
                  </a:lnTo>
                  <a:lnTo>
                    <a:pt x="7806" y="15044"/>
                  </a:lnTo>
                  <a:lnTo>
                    <a:pt x="7806" y="14844"/>
                  </a:lnTo>
                  <a:close/>
                  <a:moveTo>
                    <a:pt x="8006" y="14844"/>
                  </a:moveTo>
                  <a:lnTo>
                    <a:pt x="8006" y="15044"/>
                  </a:lnTo>
                  <a:lnTo>
                    <a:pt x="8973" y="15044"/>
                  </a:lnTo>
                  <a:lnTo>
                    <a:pt x="8973" y="14844"/>
                  </a:lnTo>
                  <a:close/>
                  <a:moveTo>
                    <a:pt x="9006" y="14844"/>
                  </a:moveTo>
                  <a:lnTo>
                    <a:pt x="9006" y="15044"/>
                  </a:lnTo>
                  <a:lnTo>
                    <a:pt x="10007" y="15044"/>
                  </a:lnTo>
                  <a:lnTo>
                    <a:pt x="10007" y="14844"/>
                  </a:lnTo>
                  <a:close/>
                  <a:moveTo>
                    <a:pt x="10174" y="14844"/>
                  </a:moveTo>
                  <a:lnTo>
                    <a:pt x="10174" y="15044"/>
                  </a:lnTo>
                  <a:lnTo>
                    <a:pt x="11141" y="15044"/>
                  </a:lnTo>
                  <a:lnTo>
                    <a:pt x="11141" y="14844"/>
                  </a:lnTo>
                  <a:close/>
                  <a:moveTo>
                    <a:pt x="11208" y="14844"/>
                  </a:moveTo>
                  <a:lnTo>
                    <a:pt x="11208" y="15044"/>
                  </a:lnTo>
                  <a:lnTo>
                    <a:pt x="12175" y="15044"/>
                  </a:lnTo>
                  <a:lnTo>
                    <a:pt x="12175" y="14844"/>
                  </a:lnTo>
                  <a:close/>
                  <a:moveTo>
                    <a:pt x="12376" y="14844"/>
                  </a:moveTo>
                  <a:lnTo>
                    <a:pt x="12376" y="15044"/>
                  </a:lnTo>
                  <a:lnTo>
                    <a:pt x="13343" y="15044"/>
                  </a:lnTo>
                  <a:lnTo>
                    <a:pt x="13343" y="14844"/>
                  </a:lnTo>
                  <a:close/>
                  <a:moveTo>
                    <a:pt x="13376" y="14844"/>
                  </a:moveTo>
                  <a:lnTo>
                    <a:pt x="13376" y="15044"/>
                  </a:lnTo>
                  <a:lnTo>
                    <a:pt x="14344" y="15044"/>
                  </a:lnTo>
                  <a:lnTo>
                    <a:pt x="14344" y="14844"/>
                  </a:lnTo>
                  <a:close/>
                  <a:moveTo>
                    <a:pt x="14544" y="14844"/>
                  </a:moveTo>
                  <a:lnTo>
                    <a:pt x="14544" y="15044"/>
                  </a:lnTo>
                  <a:lnTo>
                    <a:pt x="15511" y="15044"/>
                  </a:lnTo>
                  <a:lnTo>
                    <a:pt x="15511" y="14844"/>
                  </a:lnTo>
                  <a:close/>
                  <a:moveTo>
                    <a:pt x="15544" y="14844"/>
                  </a:moveTo>
                  <a:lnTo>
                    <a:pt x="15544" y="15044"/>
                  </a:lnTo>
                  <a:lnTo>
                    <a:pt x="16545" y="15044"/>
                  </a:lnTo>
                  <a:lnTo>
                    <a:pt x="16545" y="14844"/>
                  </a:lnTo>
                  <a:close/>
                  <a:moveTo>
                    <a:pt x="16712" y="14844"/>
                  </a:moveTo>
                  <a:lnTo>
                    <a:pt x="16712" y="15044"/>
                  </a:lnTo>
                  <a:lnTo>
                    <a:pt x="17679" y="15044"/>
                  </a:lnTo>
                  <a:lnTo>
                    <a:pt x="17679" y="14844"/>
                  </a:lnTo>
                  <a:close/>
                  <a:moveTo>
                    <a:pt x="17746" y="14844"/>
                  </a:moveTo>
                  <a:lnTo>
                    <a:pt x="17746" y="15044"/>
                  </a:lnTo>
                  <a:lnTo>
                    <a:pt x="18713" y="15044"/>
                  </a:lnTo>
                  <a:lnTo>
                    <a:pt x="18713" y="14844"/>
                  </a:lnTo>
                  <a:close/>
                  <a:moveTo>
                    <a:pt x="18914" y="14844"/>
                  </a:moveTo>
                  <a:lnTo>
                    <a:pt x="18914" y="15044"/>
                  </a:lnTo>
                  <a:lnTo>
                    <a:pt x="19881" y="15044"/>
                  </a:lnTo>
                  <a:lnTo>
                    <a:pt x="19881" y="14844"/>
                  </a:lnTo>
                  <a:close/>
                  <a:moveTo>
                    <a:pt x="19948" y="14844"/>
                  </a:moveTo>
                  <a:lnTo>
                    <a:pt x="19948" y="15044"/>
                  </a:lnTo>
                  <a:lnTo>
                    <a:pt x="20882" y="15044"/>
                  </a:lnTo>
                  <a:lnTo>
                    <a:pt x="20882" y="14844"/>
                  </a:lnTo>
                  <a:close/>
                  <a:moveTo>
                    <a:pt x="20950" y="14917"/>
                  </a:moveTo>
                  <a:cubicBezTo>
                    <a:pt x="20953" y="14960"/>
                    <a:pt x="20961" y="15002"/>
                    <a:pt x="20982" y="15044"/>
                  </a:cubicBezTo>
                  <a:cubicBezTo>
                    <a:pt x="20982" y="15002"/>
                    <a:pt x="20968" y="14960"/>
                    <a:pt x="20950" y="14917"/>
                  </a:cubicBezTo>
                  <a:close/>
                  <a:moveTo>
                    <a:pt x="3469" y="15044"/>
                  </a:moveTo>
                  <a:lnTo>
                    <a:pt x="3469" y="16012"/>
                  </a:lnTo>
                  <a:lnTo>
                    <a:pt x="3636" y="16012"/>
                  </a:lnTo>
                  <a:lnTo>
                    <a:pt x="3636" y="15044"/>
                  </a:lnTo>
                  <a:close/>
                  <a:moveTo>
                    <a:pt x="4637" y="15044"/>
                  </a:moveTo>
                  <a:lnTo>
                    <a:pt x="4637" y="16012"/>
                  </a:lnTo>
                  <a:lnTo>
                    <a:pt x="4670" y="16012"/>
                  </a:lnTo>
                  <a:lnTo>
                    <a:pt x="4670" y="15044"/>
                  </a:lnTo>
                  <a:close/>
                  <a:moveTo>
                    <a:pt x="5637" y="15044"/>
                  </a:moveTo>
                  <a:lnTo>
                    <a:pt x="5637" y="16012"/>
                  </a:lnTo>
                  <a:lnTo>
                    <a:pt x="5838" y="16012"/>
                  </a:lnTo>
                  <a:lnTo>
                    <a:pt x="5838" y="15044"/>
                  </a:lnTo>
                  <a:close/>
                  <a:moveTo>
                    <a:pt x="6805" y="15044"/>
                  </a:moveTo>
                  <a:lnTo>
                    <a:pt x="6805" y="16012"/>
                  </a:lnTo>
                  <a:lnTo>
                    <a:pt x="6838" y="16012"/>
                  </a:lnTo>
                  <a:lnTo>
                    <a:pt x="6838" y="15044"/>
                  </a:lnTo>
                  <a:close/>
                  <a:moveTo>
                    <a:pt x="7806" y="15044"/>
                  </a:moveTo>
                  <a:lnTo>
                    <a:pt x="7806" y="16012"/>
                  </a:lnTo>
                  <a:lnTo>
                    <a:pt x="8006" y="16012"/>
                  </a:lnTo>
                  <a:lnTo>
                    <a:pt x="8006" y="15044"/>
                  </a:lnTo>
                  <a:close/>
                  <a:moveTo>
                    <a:pt x="8973" y="15044"/>
                  </a:moveTo>
                  <a:lnTo>
                    <a:pt x="8973" y="16012"/>
                  </a:lnTo>
                  <a:lnTo>
                    <a:pt x="9006" y="16012"/>
                  </a:lnTo>
                  <a:lnTo>
                    <a:pt x="9006" y="15044"/>
                  </a:lnTo>
                  <a:close/>
                  <a:moveTo>
                    <a:pt x="10007" y="15044"/>
                  </a:moveTo>
                  <a:lnTo>
                    <a:pt x="10007" y="16012"/>
                  </a:lnTo>
                  <a:lnTo>
                    <a:pt x="10174" y="16012"/>
                  </a:lnTo>
                  <a:lnTo>
                    <a:pt x="10174" y="15044"/>
                  </a:lnTo>
                  <a:close/>
                  <a:moveTo>
                    <a:pt x="11141" y="15044"/>
                  </a:moveTo>
                  <a:lnTo>
                    <a:pt x="11141" y="16012"/>
                  </a:lnTo>
                  <a:lnTo>
                    <a:pt x="11208" y="16012"/>
                  </a:lnTo>
                  <a:lnTo>
                    <a:pt x="11208" y="15044"/>
                  </a:lnTo>
                  <a:close/>
                  <a:moveTo>
                    <a:pt x="12175" y="15044"/>
                  </a:moveTo>
                  <a:lnTo>
                    <a:pt x="12175" y="16012"/>
                  </a:lnTo>
                  <a:lnTo>
                    <a:pt x="12376" y="16012"/>
                  </a:lnTo>
                  <a:lnTo>
                    <a:pt x="12376" y="15044"/>
                  </a:lnTo>
                  <a:close/>
                  <a:moveTo>
                    <a:pt x="13343" y="15044"/>
                  </a:moveTo>
                  <a:lnTo>
                    <a:pt x="13343" y="16012"/>
                  </a:lnTo>
                  <a:lnTo>
                    <a:pt x="13376" y="16012"/>
                  </a:lnTo>
                  <a:lnTo>
                    <a:pt x="13376" y="15044"/>
                  </a:lnTo>
                  <a:close/>
                  <a:moveTo>
                    <a:pt x="14344" y="15044"/>
                  </a:moveTo>
                  <a:lnTo>
                    <a:pt x="14344" y="16012"/>
                  </a:lnTo>
                  <a:lnTo>
                    <a:pt x="14544" y="16012"/>
                  </a:lnTo>
                  <a:lnTo>
                    <a:pt x="14544" y="15044"/>
                  </a:lnTo>
                  <a:close/>
                  <a:moveTo>
                    <a:pt x="15511" y="15044"/>
                  </a:moveTo>
                  <a:lnTo>
                    <a:pt x="15511" y="16012"/>
                  </a:lnTo>
                  <a:lnTo>
                    <a:pt x="15544" y="16012"/>
                  </a:lnTo>
                  <a:lnTo>
                    <a:pt x="15544" y="15044"/>
                  </a:lnTo>
                  <a:close/>
                  <a:moveTo>
                    <a:pt x="16545" y="15044"/>
                  </a:moveTo>
                  <a:lnTo>
                    <a:pt x="16545" y="16012"/>
                  </a:lnTo>
                  <a:lnTo>
                    <a:pt x="16712" y="16012"/>
                  </a:lnTo>
                  <a:lnTo>
                    <a:pt x="16712" y="15044"/>
                  </a:lnTo>
                  <a:close/>
                  <a:moveTo>
                    <a:pt x="17679" y="15044"/>
                  </a:moveTo>
                  <a:lnTo>
                    <a:pt x="17679" y="16012"/>
                  </a:lnTo>
                  <a:lnTo>
                    <a:pt x="17746" y="16012"/>
                  </a:lnTo>
                  <a:lnTo>
                    <a:pt x="17746" y="15044"/>
                  </a:lnTo>
                  <a:close/>
                  <a:moveTo>
                    <a:pt x="18713" y="15044"/>
                  </a:moveTo>
                  <a:lnTo>
                    <a:pt x="18713" y="16012"/>
                  </a:lnTo>
                  <a:lnTo>
                    <a:pt x="18914" y="16012"/>
                  </a:lnTo>
                  <a:lnTo>
                    <a:pt x="18914" y="15044"/>
                  </a:lnTo>
                  <a:close/>
                  <a:moveTo>
                    <a:pt x="19881" y="15044"/>
                  </a:moveTo>
                  <a:lnTo>
                    <a:pt x="19881" y="16012"/>
                  </a:lnTo>
                  <a:lnTo>
                    <a:pt x="19948" y="16012"/>
                  </a:lnTo>
                  <a:lnTo>
                    <a:pt x="19948" y="15044"/>
                  </a:lnTo>
                  <a:close/>
                  <a:moveTo>
                    <a:pt x="20882" y="15044"/>
                  </a:moveTo>
                  <a:lnTo>
                    <a:pt x="20882" y="16012"/>
                  </a:lnTo>
                  <a:lnTo>
                    <a:pt x="21082" y="16012"/>
                  </a:lnTo>
                  <a:lnTo>
                    <a:pt x="21082" y="15378"/>
                  </a:lnTo>
                  <a:cubicBezTo>
                    <a:pt x="21048" y="15244"/>
                    <a:pt x="21015" y="15144"/>
                    <a:pt x="20982" y="15044"/>
                  </a:cubicBezTo>
                  <a:close/>
                  <a:moveTo>
                    <a:pt x="2802" y="16012"/>
                  </a:moveTo>
                  <a:lnTo>
                    <a:pt x="2802" y="16045"/>
                  </a:lnTo>
                  <a:lnTo>
                    <a:pt x="3469" y="16045"/>
                  </a:lnTo>
                  <a:lnTo>
                    <a:pt x="3469" y="16012"/>
                  </a:lnTo>
                  <a:close/>
                  <a:moveTo>
                    <a:pt x="3636" y="16012"/>
                  </a:moveTo>
                  <a:lnTo>
                    <a:pt x="3636" y="16045"/>
                  </a:lnTo>
                  <a:lnTo>
                    <a:pt x="4637" y="16045"/>
                  </a:lnTo>
                  <a:lnTo>
                    <a:pt x="4637" y="16012"/>
                  </a:lnTo>
                  <a:close/>
                  <a:moveTo>
                    <a:pt x="4670" y="16012"/>
                  </a:moveTo>
                  <a:lnTo>
                    <a:pt x="4670" y="16045"/>
                  </a:lnTo>
                  <a:lnTo>
                    <a:pt x="5637" y="16045"/>
                  </a:lnTo>
                  <a:lnTo>
                    <a:pt x="5637" y="16012"/>
                  </a:lnTo>
                  <a:close/>
                  <a:moveTo>
                    <a:pt x="5838" y="16012"/>
                  </a:moveTo>
                  <a:lnTo>
                    <a:pt x="5838" y="16045"/>
                  </a:lnTo>
                  <a:lnTo>
                    <a:pt x="6805" y="16045"/>
                  </a:lnTo>
                  <a:lnTo>
                    <a:pt x="6805" y="16012"/>
                  </a:lnTo>
                  <a:close/>
                  <a:moveTo>
                    <a:pt x="6838" y="16012"/>
                  </a:moveTo>
                  <a:lnTo>
                    <a:pt x="6838" y="16045"/>
                  </a:lnTo>
                  <a:lnTo>
                    <a:pt x="7806" y="16045"/>
                  </a:lnTo>
                  <a:lnTo>
                    <a:pt x="7806" y="16012"/>
                  </a:lnTo>
                  <a:close/>
                  <a:moveTo>
                    <a:pt x="8006" y="16012"/>
                  </a:moveTo>
                  <a:lnTo>
                    <a:pt x="8006" y="16045"/>
                  </a:lnTo>
                  <a:lnTo>
                    <a:pt x="8973" y="16045"/>
                  </a:lnTo>
                  <a:lnTo>
                    <a:pt x="8973" y="16012"/>
                  </a:lnTo>
                  <a:close/>
                  <a:moveTo>
                    <a:pt x="9006" y="16012"/>
                  </a:moveTo>
                  <a:lnTo>
                    <a:pt x="9006" y="16045"/>
                  </a:lnTo>
                  <a:lnTo>
                    <a:pt x="10007" y="16045"/>
                  </a:lnTo>
                  <a:lnTo>
                    <a:pt x="10007" y="16012"/>
                  </a:lnTo>
                  <a:close/>
                  <a:moveTo>
                    <a:pt x="10174" y="16012"/>
                  </a:moveTo>
                  <a:lnTo>
                    <a:pt x="10174" y="16045"/>
                  </a:lnTo>
                  <a:lnTo>
                    <a:pt x="11141" y="16045"/>
                  </a:lnTo>
                  <a:lnTo>
                    <a:pt x="11141" y="16012"/>
                  </a:lnTo>
                  <a:close/>
                  <a:moveTo>
                    <a:pt x="11208" y="16012"/>
                  </a:moveTo>
                  <a:lnTo>
                    <a:pt x="11208" y="16045"/>
                  </a:lnTo>
                  <a:lnTo>
                    <a:pt x="12175" y="16045"/>
                  </a:lnTo>
                  <a:lnTo>
                    <a:pt x="12175" y="16012"/>
                  </a:lnTo>
                  <a:close/>
                  <a:moveTo>
                    <a:pt x="12376" y="16012"/>
                  </a:moveTo>
                  <a:lnTo>
                    <a:pt x="12376" y="16045"/>
                  </a:lnTo>
                  <a:lnTo>
                    <a:pt x="13343" y="16045"/>
                  </a:lnTo>
                  <a:lnTo>
                    <a:pt x="13343" y="16012"/>
                  </a:lnTo>
                  <a:close/>
                  <a:moveTo>
                    <a:pt x="13376" y="16012"/>
                  </a:moveTo>
                  <a:lnTo>
                    <a:pt x="13376" y="16045"/>
                  </a:lnTo>
                  <a:lnTo>
                    <a:pt x="14344" y="16045"/>
                  </a:lnTo>
                  <a:lnTo>
                    <a:pt x="14344" y="16012"/>
                  </a:lnTo>
                  <a:close/>
                  <a:moveTo>
                    <a:pt x="14544" y="16012"/>
                  </a:moveTo>
                  <a:lnTo>
                    <a:pt x="14544" y="16045"/>
                  </a:lnTo>
                  <a:lnTo>
                    <a:pt x="15511" y="16045"/>
                  </a:lnTo>
                  <a:lnTo>
                    <a:pt x="15511" y="16012"/>
                  </a:lnTo>
                  <a:close/>
                  <a:moveTo>
                    <a:pt x="15544" y="16012"/>
                  </a:moveTo>
                  <a:lnTo>
                    <a:pt x="15544" y="16045"/>
                  </a:lnTo>
                  <a:lnTo>
                    <a:pt x="16545" y="16045"/>
                  </a:lnTo>
                  <a:lnTo>
                    <a:pt x="16545" y="16012"/>
                  </a:lnTo>
                  <a:close/>
                  <a:moveTo>
                    <a:pt x="16712" y="16012"/>
                  </a:moveTo>
                  <a:lnTo>
                    <a:pt x="16712" y="16045"/>
                  </a:lnTo>
                  <a:lnTo>
                    <a:pt x="17679" y="16045"/>
                  </a:lnTo>
                  <a:lnTo>
                    <a:pt x="17679" y="16012"/>
                  </a:lnTo>
                  <a:close/>
                  <a:moveTo>
                    <a:pt x="17746" y="16012"/>
                  </a:moveTo>
                  <a:lnTo>
                    <a:pt x="17746" y="16045"/>
                  </a:lnTo>
                  <a:lnTo>
                    <a:pt x="18713" y="16045"/>
                  </a:lnTo>
                  <a:lnTo>
                    <a:pt x="18713" y="16012"/>
                  </a:lnTo>
                  <a:close/>
                  <a:moveTo>
                    <a:pt x="18914" y="16012"/>
                  </a:moveTo>
                  <a:lnTo>
                    <a:pt x="18914" y="16045"/>
                  </a:lnTo>
                  <a:lnTo>
                    <a:pt x="19881" y="16045"/>
                  </a:lnTo>
                  <a:lnTo>
                    <a:pt x="19881" y="16012"/>
                  </a:lnTo>
                  <a:close/>
                  <a:moveTo>
                    <a:pt x="19948" y="16012"/>
                  </a:moveTo>
                  <a:lnTo>
                    <a:pt x="19948" y="16045"/>
                  </a:lnTo>
                  <a:lnTo>
                    <a:pt x="20882" y="16045"/>
                  </a:lnTo>
                  <a:lnTo>
                    <a:pt x="20882" y="16012"/>
                  </a:lnTo>
                  <a:close/>
                  <a:moveTo>
                    <a:pt x="21082" y="16012"/>
                  </a:moveTo>
                  <a:lnTo>
                    <a:pt x="21082" y="16045"/>
                  </a:lnTo>
                  <a:lnTo>
                    <a:pt x="21282" y="16045"/>
                  </a:lnTo>
                  <a:cubicBezTo>
                    <a:pt x="21282" y="16026"/>
                    <a:pt x="21282" y="16012"/>
                    <a:pt x="21282" y="16012"/>
                  </a:cubicBezTo>
                  <a:close/>
                  <a:moveTo>
                    <a:pt x="21282" y="16045"/>
                  </a:moveTo>
                  <a:cubicBezTo>
                    <a:pt x="21282" y="16055"/>
                    <a:pt x="21282" y="16067"/>
                    <a:pt x="21282" y="16078"/>
                  </a:cubicBezTo>
                  <a:lnTo>
                    <a:pt x="21315" y="16045"/>
                  </a:lnTo>
                  <a:close/>
                  <a:moveTo>
                    <a:pt x="3469" y="16045"/>
                  </a:moveTo>
                  <a:lnTo>
                    <a:pt x="3469" y="17012"/>
                  </a:lnTo>
                  <a:lnTo>
                    <a:pt x="3636" y="17012"/>
                  </a:lnTo>
                  <a:lnTo>
                    <a:pt x="3636" y="16045"/>
                  </a:lnTo>
                  <a:close/>
                  <a:moveTo>
                    <a:pt x="4637" y="16045"/>
                  </a:moveTo>
                  <a:lnTo>
                    <a:pt x="4637" y="17012"/>
                  </a:lnTo>
                  <a:lnTo>
                    <a:pt x="4670" y="17012"/>
                  </a:lnTo>
                  <a:lnTo>
                    <a:pt x="4670" y="16045"/>
                  </a:lnTo>
                  <a:close/>
                  <a:moveTo>
                    <a:pt x="5637" y="16045"/>
                  </a:moveTo>
                  <a:lnTo>
                    <a:pt x="5637" y="17012"/>
                  </a:lnTo>
                  <a:lnTo>
                    <a:pt x="5838" y="17012"/>
                  </a:lnTo>
                  <a:lnTo>
                    <a:pt x="5838" y="16045"/>
                  </a:lnTo>
                  <a:close/>
                  <a:moveTo>
                    <a:pt x="6805" y="16045"/>
                  </a:moveTo>
                  <a:lnTo>
                    <a:pt x="6805" y="17012"/>
                  </a:lnTo>
                  <a:lnTo>
                    <a:pt x="6838" y="17012"/>
                  </a:lnTo>
                  <a:lnTo>
                    <a:pt x="6838" y="16045"/>
                  </a:lnTo>
                  <a:close/>
                  <a:moveTo>
                    <a:pt x="7806" y="16045"/>
                  </a:moveTo>
                  <a:lnTo>
                    <a:pt x="7806" y="17012"/>
                  </a:lnTo>
                  <a:lnTo>
                    <a:pt x="8006" y="17012"/>
                  </a:lnTo>
                  <a:lnTo>
                    <a:pt x="8006" y="16045"/>
                  </a:lnTo>
                  <a:close/>
                  <a:moveTo>
                    <a:pt x="8973" y="16045"/>
                  </a:moveTo>
                  <a:lnTo>
                    <a:pt x="8973" y="17012"/>
                  </a:lnTo>
                  <a:lnTo>
                    <a:pt x="9006" y="17012"/>
                  </a:lnTo>
                  <a:lnTo>
                    <a:pt x="9006" y="16045"/>
                  </a:lnTo>
                  <a:close/>
                  <a:moveTo>
                    <a:pt x="10007" y="16045"/>
                  </a:moveTo>
                  <a:lnTo>
                    <a:pt x="10007" y="17012"/>
                  </a:lnTo>
                  <a:lnTo>
                    <a:pt x="10174" y="17012"/>
                  </a:lnTo>
                  <a:lnTo>
                    <a:pt x="10174" y="16045"/>
                  </a:lnTo>
                  <a:close/>
                  <a:moveTo>
                    <a:pt x="11141" y="16045"/>
                  </a:moveTo>
                  <a:lnTo>
                    <a:pt x="11141" y="17012"/>
                  </a:lnTo>
                  <a:lnTo>
                    <a:pt x="11208" y="17012"/>
                  </a:lnTo>
                  <a:lnTo>
                    <a:pt x="11208" y="16045"/>
                  </a:lnTo>
                  <a:close/>
                  <a:moveTo>
                    <a:pt x="12175" y="16045"/>
                  </a:moveTo>
                  <a:lnTo>
                    <a:pt x="12175" y="17012"/>
                  </a:lnTo>
                  <a:lnTo>
                    <a:pt x="12376" y="17012"/>
                  </a:lnTo>
                  <a:lnTo>
                    <a:pt x="12376" y="16045"/>
                  </a:lnTo>
                  <a:close/>
                  <a:moveTo>
                    <a:pt x="13343" y="16045"/>
                  </a:moveTo>
                  <a:lnTo>
                    <a:pt x="13343" y="17012"/>
                  </a:lnTo>
                  <a:lnTo>
                    <a:pt x="13376" y="17012"/>
                  </a:lnTo>
                  <a:lnTo>
                    <a:pt x="13376" y="16045"/>
                  </a:lnTo>
                  <a:close/>
                  <a:moveTo>
                    <a:pt x="14344" y="16045"/>
                  </a:moveTo>
                  <a:lnTo>
                    <a:pt x="14344" y="17012"/>
                  </a:lnTo>
                  <a:lnTo>
                    <a:pt x="14544" y="17012"/>
                  </a:lnTo>
                  <a:lnTo>
                    <a:pt x="14544" y="16045"/>
                  </a:lnTo>
                  <a:close/>
                  <a:moveTo>
                    <a:pt x="15511" y="16045"/>
                  </a:moveTo>
                  <a:lnTo>
                    <a:pt x="15511" y="17012"/>
                  </a:lnTo>
                  <a:lnTo>
                    <a:pt x="15544" y="17012"/>
                  </a:lnTo>
                  <a:lnTo>
                    <a:pt x="15544" y="16045"/>
                  </a:lnTo>
                  <a:close/>
                  <a:moveTo>
                    <a:pt x="16545" y="16045"/>
                  </a:moveTo>
                  <a:lnTo>
                    <a:pt x="16545" y="17012"/>
                  </a:lnTo>
                  <a:lnTo>
                    <a:pt x="16712" y="17012"/>
                  </a:lnTo>
                  <a:lnTo>
                    <a:pt x="16712" y="16045"/>
                  </a:lnTo>
                  <a:close/>
                  <a:moveTo>
                    <a:pt x="17679" y="16045"/>
                  </a:moveTo>
                  <a:lnTo>
                    <a:pt x="17679" y="17012"/>
                  </a:lnTo>
                  <a:lnTo>
                    <a:pt x="17746" y="17012"/>
                  </a:lnTo>
                  <a:lnTo>
                    <a:pt x="17746" y="16045"/>
                  </a:lnTo>
                  <a:close/>
                  <a:moveTo>
                    <a:pt x="18713" y="16045"/>
                  </a:moveTo>
                  <a:lnTo>
                    <a:pt x="18713" y="17012"/>
                  </a:lnTo>
                  <a:lnTo>
                    <a:pt x="18914" y="17012"/>
                  </a:lnTo>
                  <a:lnTo>
                    <a:pt x="18914" y="16045"/>
                  </a:lnTo>
                  <a:close/>
                  <a:moveTo>
                    <a:pt x="19881" y="16045"/>
                  </a:moveTo>
                  <a:lnTo>
                    <a:pt x="19881" y="17012"/>
                  </a:lnTo>
                  <a:lnTo>
                    <a:pt x="19948" y="17012"/>
                  </a:lnTo>
                  <a:lnTo>
                    <a:pt x="19948" y="16045"/>
                  </a:lnTo>
                  <a:close/>
                  <a:moveTo>
                    <a:pt x="20882" y="16045"/>
                  </a:moveTo>
                  <a:lnTo>
                    <a:pt x="20882" y="17012"/>
                  </a:lnTo>
                  <a:lnTo>
                    <a:pt x="21082" y="17012"/>
                  </a:lnTo>
                  <a:lnTo>
                    <a:pt x="21082" y="16045"/>
                  </a:lnTo>
                  <a:close/>
                  <a:moveTo>
                    <a:pt x="2569" y="17012"/>
                  </a:moveTo>
                  <a:cubicBezTo>
                    <a:pt x="2535" y="17079"/>
                    <a:pt x="2502" y="17146"/>
                    <a:pt x="2502" y="17212"/>
                  </a:cubicBezTo>
                  <a:lnTo>
                    <a:pt x="3469" y="17212"/>
                  </a:lnTo>
                  <a:lnTo>
                    <a:pt x="3469" y="17012"/>
                  </a:lnTo>
                  <a:close/>
                  <a:moveTo>
                    <a:pt x="3636" y="17012"/>
                  </a:moveTo>
                  <a:lnTo>
                    <a:pt x="3636" y="17212"/>
                  </a:lnTo>
                  <a:lnTo>
                    <a:pt x="4637" y="17212"/>
                  </a:lnTo>
                  <a:lnTo>
                    <a:pt x="4637" y="17012"/>
                  </a:lnTo>
                  <a:close/>
                  <a:moveTo>
                    <a:pt x="4670" y="17012"/>
                  </a:moveTo>
                  <a:lnTo>
                    <a:pt x="4670" y="17212"/>
                  </a:lnTo>
                  <a:lnTo>
                    <a:pt x="5637" y="17212"/>
                  </a:lnTo>
                  <a:lnTo>
                    <a:pt x="5637" y="17012"/>
                  </a:lnTo>
                  <a:close/>
                  <a:moveTo>
                    <a:pt x="5838" y="17012"/>
                  </a:moveTo>
                  <a:lnTo>
                    <a:pt x="5838" y="17212"/>
                  </a:lnTo>
                  <a:lnTo>
                    <a:pt x="6805" y="17212"/>
                  </a:lnTo>
                  <a:lnTo>
                    <a:pt x="6805" y="17012"/>
                  </a:lnTo>
                  <a:close/>
                  <a:moveTo>
                    <a:pt x="6838" y="17012"/>
                  </a:moveTo>
                  <a:lnTo>
                    <a:pt x="6838" y="17212"/>
                  </a:lnTo>
                  <a:lnTo>
                    <a:pt x="7806" y="17212"/>
                  </a:lnTo>
                  <a:lnTo>
                    <a:pt x="7806" y="17012"/>
                  </a:lnTo>
                  <a:close/>
                  <a:moveTo>
                    <a:pt x="8006" y="17012"/>
                  </a:moveTo>
                  <a:lnTo>
                    <a:pt x="8006" y="17212"/>
                  </a:lnTo>
                  <a:lnTo>
                    <a:pt x="8973" y="17212"/>
                  </a:lnTo>
                  <a:lnTo>
                    <a:pt x="8973" y="17012"/>
                  </a:lnTo>
                  <a:close/>
                  <a:moveTo>
                    <a:pt x="9006" y="17012"/>
                  </a:moveTo>
                  <a:lnTo>
                    <a:pt x="9006" y="17212"/>
                  </a:lnTo>
                  <a:lnTo>
                    <a:pt x="10007" y="17212"/>
                  </a:lnTo>
                  <a:lnTo>
                    <a:pt x="10007" y="17012"/>
                  </a:lnTo>
                  <a:close/>
                  <a:moveTo>
                    <a:pt x="10174" y="17012"/>
                  </a:moveTo>
                  <a:lnTo>
                    <a:pt x="10174" y="17212"/>
                  </a:lnTo>
                  <a:lnTo>
                    <a:pt x="11141" y="17212"/>
                  </a:lnTo>
                  <a:lnTo>
                    <a:pt x="11141" y="17012"/>
                  </a:lnTo>
                  <a:close/>
                  <a:moveTo>
                    <a:pt x="11208" y="17012"/>
                  </a:moveTo>
                  <a:lnTo>
                    <a:pt x="11208" y="17212"/>
                  </a:lnTo>
                  <a:lnTo>
                    <a:pt x="12175" y="17212"/>
                  </a:lnTo>
                  <a:lnTo>
                    <a:pt x="12175" y="17012"/>
                  </a:lnTo>
                  <a:close/>
                  <a:moveTo>
                    <a:pt x="12376" y="17012"/>
                  </a:moveTo>
                  <a:lnTo>
                    <a:pt x="12376" y="17212"/>
                  </a:lnTo>
                  <a:lnTo>
                    <a:pt x="13343" y="17212"/>
                  </a:lnTo>
                  <a:lnTo>
                    <a:pt x="13343" y="17012"/>
                  </a:lnTo>
                  <a:close/>
                  <a:moveTo>
                    <a:pt x="13376" y="17012"/>
                  </a:moveTo>
                  <a:lnTo>
                    <a:pt x="13376" y="17212"/>
                  </a:lnTo>
                  <a:lnTo>
                    <a:pt x="14344" y="17212"/>
                  </a:lnTo>
                  <a:lnTo>
                    <a:pt x="14344" y="17012"/>
                  </a:lnTo>
                  <a:close/>
                  <a:moveTo>
                    <a:pt x="14544" y="17012"/>
                  </a:moveTo>
                  <a:lnTo>
                    <a:pt x="14544" y="17212"/>
                  </a:lnTo>
                  <a:lnTo>
                    <a:pt x="15511" y="17212"/>
                  </a:lnTo>
                  <a:lnTo>
                    <a:pt x="15511" y="17012"/>
                  </a:lnTo>
                  <a:close/>
                  <a:moveTo>
                    <a:pt x="15544" y="17012"/>
                  </a:moveTo>
                  <a:lnTo>
                    <a:pt x="15544" y="17212"/>
                  </a:lnTo>
                  <a:lnTo>
                    <a:pt x="16545" y="17212"/>
                  </a:lnTo>
                  <a:lnTo>
                    <a:pt x="16545" y="17012"/>
                  </a:lnTo>
                  <a:close/>
                  <a:moveTo>
                    <a:pt x="16712" y="17012"/>
                  </a:moveTo>
                  <a:lnTo>
                    <a:pt x="16712" y="17212"/>
                  </a:lnTo>
                  <a:lnTo>
                    <a:pt x="17679" y="17212"/>
                  </a:lnTo>
                  <a:lnTo>
                    <a:pt x="17679" y="17012"/>
                  </a:lnTo>
                  <a:close/>
                  <a:moveTo>
                    <a:pt x="17746" y="17012"/>
                  </a:moveTo>
                  <a:lnTo>
                    <a:pt x="17746" y="17212"/>
                  </a:lnTo>
                  <a:lnTo>
                    <a:pt x="18713" y="17212"/>
                  </a:lnTo>
                  <a:lnTo>
                    <a:pt x="18713" y="17012"/>
                  </a:lnTo>
                  <a:close/>
                  <a:moveTo>
                    <a:pt x="18914" y="17012"/>
                  </a:moveTo>
                  <a:lnTo>
                    <a:pt x="18914" y="17212"/>
                  </a:lnTo>
                  <a:lnTo>
                    <a:pt x="19881" y="17212"/>
                  </a:lnTo>
                  <a:lnTo>
                    <a:pt x="19881" y="17012"/>
                  </a:lnTo>
                  <a:close/>
                  <a:moveTo>
                    <a:pt x="19948" y="17012"/>
                  </a:moveTo>
                  <a:lnTo>
                    <a:pt x="19948" y="17212"/>
                  </a:lnTo>
                  <a:lnTo>
                    <a:pt x="20882" y="17212"/>
                  </a:lnTo>
                  <a:lnTo>
                    <a:pt x="20882" y="17012"/>
                  </a:lnTo>
                  <a:close/>
                  <a:moveTo>
                    <a:pt x="21082" y="17012"/>
                  </a:moveTo>
                  <a:lnTo>
                    <a:pt x="21082" y="17212"/>
                  </a:lnTo>
                  <a:lnTo>
                    <a:pt x="21649" y="17212"/>
                  </a:lnTo>
                  <a:cubicBezTo>
                    <a:pt x="21649" y="17179"/>
                    <a:pt x="21615" y="17079"/>
                    <a:pt x="21615" y="17012"/>
                  </a:cubicBezTo>
                  <a:close/>
                  <a:moveTo>
                    <a:pt x="2502" y="17312"/>
                  </a:moveTo>
                  <a:cubicBezTo>
                    <a:pt x="2468" y="17379"/>
                    <a:pt x="2468" y="17479"/>
                    <a:pt x="2435" y="17546"/>
                  </a:cubicBezTo>
                  <a:lnTo>
                    <a:pt x="2435" y="18180"/>
                  </a:lnTo>
                  <a:lnTo>
                    <a:pt x="2502" y="18180"/>
                  </a:lnTo>
                  <a:lnTo>
                    <a:pt x="2502" y="17312"/>
                  </a:lnTo>
                  <a:close/>
                  <a:moveTo>
                    <a:pt x="3469" y="17212"/>
                  </a:moveTo>
                  <a:lnTo>
                    <a:pt x="3469" y="18180"/>
                  </a:lnTo>
                  <a:lnTo>
                    <a:pt x="3636" y="18180"/>
                  </a:lnTo>
                  <a:lnTo>
                    <a:pt x="3636" y="17212"/>
                  </a:lnTo>
                  <a:close/>
                  <a:moveTo>
                    <a:pt x="4637" y="17212"/>
                  </a:moveTo>
                  <a:lnTo>
                    <a:pt x="4637" y="18180"/>
                  </a:lnTo>
                  <a:lnTo>
                    <a:pt x="4670" y="18180"/>
                  </a:lnTo>
                  <a:lnTo>
                    <a:pt x="4670" y="17212"/>
                  </a:lnTo>
                  <a:close/>
                  <a:moveTo>
                    <a:pt x="5637" y="17212"/>
                  </a:moveTo>
                  <a:lnTo>
                    <a:pt x="5637" y="18180"/>
                  </a:lnTo>
                  <a:lnTo>
                    <a:pt x="5838" y="18180"/>
                  </a:lnTo>
                  <a:lnTo>
                    <a:pt x="5838" y="17212"/>
                  </a:lnTo>
                  <a:close/>
                  <a:moveTo>
                    <a:pt x="6805" y="17212"/>
                  </a:moveTo>
                  <a:lnTo>
                    <a:pt x="6805" y="18180"/>
                  </a:lnTo>
                  <a:lnTo>
                    <a:pt x="6838" y="18180"/>
                  </a:lnTo>
                  <a:lnTo>
                    <a:pt x="6838" y="17212"/>
                  </a:lnTo>
                  <a:close/>
                  <a:moveTo>
                    <a:pt x="7806" y="17212"/>
                  </a:moveTo>
                  <a:lnTo>
                    <a:pt x="7806" y="18180"/>
                  </a:lnTo>
                  <a:lnTo>
                    <a:pt x="8006" y="18180"/>
                  </a:lnTo>
                  <a:lnTo>
                    <a:pt x="8006" y="17212"/>
                  </a:lnTo>
                  <a:close/>
                  <a:moveTo>
                    <a:pt x="8973" y="17212"/>
                  </a:moveTo>
                  <a:lnTo>
                    <a:pt x="8973" y="18180"/>
                  </a:lnTo>
                  <a:lnTo>
                    <a:pt x="9006" y="18180"/>
                  </a:lnTo>
                  <a:lnTo>
                    <a:pt x="9006" y="17212"/>
                  </a:lnTo>
                  <a:close/>
                  <a:moveTo>
                    <a:pt x="10007" y="17212"/>
                  </a:moveTo>
                  <a:lnTo>
                    <a:pt x="10007" y="18180"/>
                  </a:lnTo>
                  <a:lnTo>
                    <a:pt x="10174" y="18180"/>
                  </a:lnTo>
                  <a:lnTo>
                    <a:pt x="10174" y="17212"/>
                  </a:lnTo>
                  <a:close/>
                  <a:moveTo>
                    <a:pt x="11141" y="17212"/>
                  </a:moveTo>
                  <a:lnTo>
                    <a:pt x="11141" y="18180"/>
                  </a:lnTo>
                  <a:lnTo>
                    <a:pt x="11208" y="18180"/>
                  </a:lnTo>
                  <a:lnTo>
                    <a:pt x="11208" y="17212"/>
                  </a:lnTo>
                  <a:close/>
                  <a:moveTo>
                    <a:pt x="12175" y="17212"/>
                  </a:moveTo>
                  <a:lnTo>
                    <a:pt x="12175" y="18180"/>
                  </a:lnTo>
                  <a:lnTo>
                    <a:pt x="12376" y="18180"/>
                  </a:lnTo>
                  <a:lnTo>
                    <a:pt x="12376" y="17212"/>
                  </a:lnTo>
                  <a:close/>
                  <a:moveTo>
                    <a:pt x="13343" y="17212"/>
                  </a:moveTo>
                  <a:lnTo>
                    <a:pt x="13343" y="18180"/>
                  </a:lnTo>
                  <a:lnTo>
                    <a:pt x="13376" y="18180"/>
                  </a:lnTo>
                  <a:lnTo>
                    <a:pt x="13376" y="17212"/>
                  </a:lnTo>
                  <a:close/>
                  <a:moveTo>
                    <a:pt x="14344" y="17212"/>
                  </a:moveTo>
                  <a:lnTo>
                    <a:pt x="14344" y="18180"/>
                  </a:lnTo>
                  <a:lnTo>
                    <a:pt x="14544" y="18180"/>
                  </a:lnTo>
                  <a:lnTo>
                    <a:pt x="14544" y="17212"/>
                  </a:lnTo>
                  <a:close/>
                  <a:moveTo>
                    <a:pt x="15511" y="17212"/>
                  </a:moveTo>
                  <a:lnTo>
                    <a:pt x="15511" y="18180"/>
                  </a:lnTo>
                  <a:lnTo>
                    <a:pt x="15544" y="18180"/>
                  </a:lnTo>
                  <a:lnTo>
                    <a:pt x="15544" y="17212"/>
                  </a:lnTo>
                  <a:close/>
                  <a:moveTo>
                    <a:pt x="16545" y="17212"/>
                  </a:moveTo>
                  <a:lnTo>
                    <a:pt x="16545" y="18180"/>
                  </a:lnTo>
                  <a:lnTo>
                    <a:pt x="16712" y="18180"/>
                  </a:lnTo>
                  <a:lnTo>
                    <a:pt x="16712" y="17212"/>
                  </a:lnTo>
                  <a:close/>
                  <a:moveTo>
                    <a:pt x="17679" y="17212"/>
                  </a:moveTo>
                  <a:lnTo>
                    <a:pt x="17679" y="18180"/>
                  </a:lnTo>
                  <a:lnTo>
                    <a:pt x="17746" y="18180"/>
                  </a:lnTo>
                  <a:lnTo>
                    <a:pt x="17746" y="17212"/>
                  </a:lnTo>
                  <a:close/>
                  <a:moveTo>
                    <a:pt x="18713" y="17212"/>
                  </a:moveTo>
                  <a:lnTo>
                    <a:pt x="18713" y="18180"/>
                  </a:lnTo>
                  <a:lnTo>
                    <a:pt x="18914" y="18180"/>
                  </a:lnTo>
                  <a:lnTo>
                    <a:pt x="18914" y="17212"/>
                  </a:lnTo>
                  <a:close/>
                  <a:moveTo>
                    <a:pt x="19881" y="17212"/>
                  </a:moveTo>
                  <a:lnTo>
                    <a:pt x="19881" y="18180"/>
                  </a:lnTo>
                  <a:lnTo>
                    <a:pt x="19948" y="18180"/>
                  </a:lnTo>
                  <a:lnTo>
                    <a:pt x="19948" y="17212"/>
                  </a:lnTo>
                  <a:close/>
                  <a:moveTo>
                    <a:pt x="20882" y="17212"/>
                  </a:moveTo>
                  <a:lnTo>
                    <a:pt x="20882" y="18180"/>
                  </a:lnTo>
                  <a:lnTo>
                    <a:pt x="21082" y="18180"/>
                  </a:lnTo>
                  <a:lnTo>
                    <a:pt x="21082" y="17212"/>
                  </a:lnTo>
                  <a:close/>
                  <a:moveTo>
                    <a:pt x="2302" y="18180"/>
                  </a:moveTo>
                  <a:lnTo>
                    <a:pt x="2302" y="18246"/>
                  </a:lnTo>
                  <a:lnTo>
                    <a:pt x="2435" y="18246"/>
                  </a:lnTo>
                  <a:lnTo>
                    <a:pt x="2435" y="18180"/>
                  </a:lnTo>
                  <a:close/>
                  <a:moveTo>
                    <a:pt x="2502" y="18180"/>
                  </a:moveTo>
                  <a:lnTo>
                    <a:pt x="2502" y="18246"/>
                  </a:lnTo>
                  <a:lnTo>
                    <a:pt x="3469" y="18246"/>
                  </a:lnTo>
                  <a:lnTo>
                    <a:pt x="3469" y="18180"/>
                  </a:lnTo>
                  <a:close/>
                  <a:moveTo>
                    <a:pt x="3636" y="18180"/>
                  </a:moveTo>
                  <a:lnTo>
                    <a:pt x="3636" y="18246"/>
                  </a:lnTo>
                  <a:lnTo>
                    <a:pt x="4637" y="18246"/>
                  </a:lnTo>
                  <a:lnTo>
                    <a:pt x="4637" y="18180"/>
                  </a:lnTo>
                  <a:close/>
                  <a:moveTo>
                    <a:pt x="4670" y="18180"/>
                  </a:moveTo>
                  <a:lnTo>
                    <a:pt x="4670" y="18246"/>
                  </a:lnTo>
                  <a:lnTo>
                    <a:pt x="5637" y="18246"/>
                  </a:lnTo>
                  <a:lnTo>
                    <a:pt x="5637" y="18180"/>
                  </a:lnTo>
                  <a:close/>
                  <a:moveTo>
                    <a:pt x="5838" y="18180"/>
                  </a:moveTo>
                  <a:lnTo>
                    <a:pt x="5838" y="18246"/>
                  </a:lnTo>
                  <a:lnTo>
                    <a:pt x="6805" y="18246"/>
                  </a:lnTo>
                  <a:lnTo>
                    <a:pt x="6805" y="18180"/>
                  </a:lnTo>
                  <a:close/>
                  <a:moveTo>
                    <a:pt x="6838" y="18180"/>
                  </a:moveTo>
                  <a:lnTo>
                    <a:pt x="6838" y="18246"/>
                  </a:lnTo>
                  <a:lnTo>
                    <a:pt x="7806" y="18246"/>
                  </a:lnTo>
                  <a:lnTo>
                    <a:pt x="7806" y="18180"/>
                  </a:lnTo>
                  <a:close/>
                  <a:moveTo>
                    <a:pt x="8006" y="18180"/>
                  </a:moveTo>
                  <a:lnTo>
                    <a:pt x="8006" y="18246"/>
                  </a:lnTo>
                  <a:lnTo>
                    <a:pt x="8973" y="18246"/>
                  </a:lnTo>
                  <a:lnTo>
                    <a:pt x="8973" y="18180"/>
                  </a:lnTo>
                  <a:close/>
                  <a:moveTo>
                    <a:pt x="9006" y="18180"/>
                  </a:moveTo>
                  <a:lnTo>
                    <a:pt x="9006" y="18246"/>
                  </a:lnTo>
                  <a:lnTo>
                    <a:pt x="10007" y="18246"/>
                  </a:lnTo>
                  <a:lnTo>
                    <a:pt x="10007" y="18180"/>
                  </a:lnTo>
                  <a:close/>
                  <a:moveTo>
                    <a:pt x="10174" y="18180"/>
                  </a:moveTo>
                  <a:lnTo>
                    <a:pt x="10174" y="18246"/>
                  </a:lnTo>
                  <a:lnTo>
                    <a:pt x="11141" y="18246"/>
                  </a:lnTo>
                  <a:lnTo>
                    <a:pt x="11141" y="18180"/>
                  </a:lnTo>
                  <a:close/>
                  <a:moveTo>
                    <a:pt x="11208" y="18180"/>
                  </a:moveTo>
                  <a:lnTo>
                    <a:pt x="11208" y="18246"/>
                  </a:lnTo>
                  <a:lnTo>
                    <a:pt x="12175" y="18246"/>
                  </a:lnTo>
                  <a:lnTo>
                    <a:pt x="12175" y="18180"/>
                  </a:lnTo>
                  <a:close/>
                  <a:moveTo>
                    <a:pt x="12376" y="18180"/>
                  </a:moveTo>
                  <a:lnTo>
                    <a:pt x="12376" y="18246"/>
                  </a:lnTo>
                  <a:lnTo>
                    <a:pt x="13343" y="18246"/>
                  </a:lnTo>
                  <a:lnTo>
                    <a:pt x="13343" y="18180"/>
                  </a:lnTo>
                  <a:close/>
                  <a:moveTo>
                    <a:pt x="13376" y="18180"/>
                  </a:moveTo>
                  <a:lnTo>
                    <a:pt x="13376" y="18246"/>
                  </a:lnTo>
                  <a:lnTo>
                    <a:pt x="14344" y="18246"/>
                  </a:lnTo>
                  <a:lnTo>
                    <a:pt x="14344" y="18180"/>
                  </a:lnTo>
                  <a:close/>
                  <a:moveTo>
                    <a:pt x="14544" y="18180"/>
                  </a:moveTo>
                  <a:lnTo>
                    <a:pt x="14544" y="18246"/>
                  </a:lnTo>
                  <a:lnTo>
                    <a:pt x="15511" y="18246"/>
                  </a:lnTo>
                  <a:lnTo>
                    <a:pt x="15511" y="18180"/>
                  </a:lnTo>
                  <a:close/>
                  <a:moveTo>
                    <a:pt x="15544" y="18180"/>
                  </a:moveTo>
                  <a:lnTo>
                    <a:pt x="15544" y="18246"/>
                  </a:lnTo>
                  <a:lnTo>
                    <a:pt x="16545" y="18246"/>
                  </a:lnTo>
                  <a:lnTo>
                    <a:pt x="16545" y="18180"/>
                  </a:lnTo>
                  <a:close/>
                  <a:moveTo>
                    <a:pt x="16712" y="18180"/>
                  </a:moveTo>
                  <a:lnTo>
                    <a:pt x="16712" y="18246"/>
                  </a:lnTo>
                  <a:lnTo>
                    <a:pt x="17679" y="18246"/>
                  </a:lnTo>
                  <a:lnTo>
                    <a:pt x="17679" y="18180"/>
                  </a:lnTo>
                  <a:close/>
                  <a:moveTo>
                    <a:pt x="17746" y="18180"/>
                  </a:moveTo>
                  <a:lnTo>
                    <a:pt x="17746" y="18246"/>
                  </a:lnTo>
                  <a:lnTo>
                    <a:pt x="18713" y="18246"/>
                  </a:lnTo>
                  <a:lnTo>
                    <a:pt x="18713" y="18180"/>
                  </a:lnTo>
                  <a:close/>
                  <a:moveTo>
                    <a:pt x="18914" y="18180"/>
                  </a:moveTo>
                  <a:lnTo>
                    <a:pt x="18914" y="18246"/>
                  </a:lnTo>
                  <a:lnTo>
                    <a:pt x="19881" y="18246"/>
                  </a:lnTo>
                  <a:lnTo>
                    <a:pt x="19881" y="18180"/>
                  </a:lnTo>
                  <a:close/>
                  <a:moveTo>
                    <a:pt x="19948" y="18180"/>
                  </a:moveTo>
                  <a:lnTo>
                    <a:pt x="19948" y="18246"/>
                  </a:lnTo>
                  <a:lnTo>
                    <a:pt x="20882" y="18246"/>
                  </a:lnTo>
                  <a:lnTo>
                    <a:pt x="20882" y="18180"/>
                  </a:lnTo>
                  <a:close/>
                  <a:moveTo>
                    <a:pt x="21082" y="18180"/>
                  </a:moveTo>
                  <a:lnTo>
                    <a:pt x="21082" y="18246"/>
                  </a:lnTo>
                  <a:lnTo>
                    <a:pt x="21982" y="18246"/>
                  </a:lnTo>
                  <a:cubicBezTo>
                    <a:pt x="21949" y="18213"/>
                    <a:pt x="21949" y="18213"/>
                    <a:pt x="21949" y="18180"/>
                  </a:cubicBezTo>
                  <a:close/>
                  <a:moveTo>
                    <a:pt x="2435" y="18246"/>
                  </a:moveTo>
                  <a:lnTo>
                    <a:pt x="2435" y="19214"/>
                  </a:lnTo>
                  <a:lnTo>
                    <a:pt x="2502" y="19214"/>
                  </a:lnTo>
                  <a:lnTo>
                    <a:pt x="2502" y="18246"/>
                  </a:lnTo>
                  <a:close/>
                  <a:moveTo>
                    <a:pt x="3469" y="18246"/>
                  </a:moveTo>
                  <a:lnTo>
                    <a:pt x="3469" y="19214"/>
                  </a:lnTo>
                  <a:lnTo>
                    <a:pt x="3636" y="19214"/>
                  </a:lnTo>
                  <a:lnTo>
                    <a:pt x="3636" y="18246"/>
                  </a:lnTo>
                  <a:close/>
                  <a:moveTo>
                    <a:pt x="4637" y="18246"/>
                  </a:moveTo>
                  <a:lnTo>
                    <a:pt x="4637" y="19214"/>
                  </a:lnTo>
                  <a:lnTo>
                    <a:pt x="4670" y="19214"/>
                  </a:lnTo>
                  <a:lnTo>
                    <a:pt x="4670" y="18246"/>
                  </a:lnTo>
                  <a:close/>
                  <a:moveTo>
                    <a:pt x="5637" y="18246"/>
                  </a:moveTo>
                  <a:lnTo>
                    <a:pt x="5637" y="19214"/>
                  </a:lnTo>
                  <a:lnTo>
                    <a:pt x="5838" y="19214"/>
                  </a:lnTo>
                  <a:lnTo>
                    <a:pt x="5838" y="18246"/>
                  </a:lnTo>
                  <a:close/>
                  <a:moveTo>
                    <a:pt x="6805" y="18246"/>
                  </a:moveTo>
                  <a:lnTo>
                    <a:pt x="6805" y="19214"/>
                  </a:lnTo>
                  <a:lnTo>
                    <a:pt x="6838" y="19214"/>
                  </a:lnTo>
                  <a:lnTo>
                    <a:pt x="6838" y="18246"/>
                  </a:lnTo>
                  <a:close/>
                  <a:moveTo>
                    <a:pt x="7806" y="18246"/>
                  </a:moveTo>
                  <a:lnTo>
                    <a:pt x="7806" y="19214"/>
                  </a:lnTo>
                  <a:lnTo>
                    <a:pt x="8006" y="19214"/>
                  </a:lnTo>
                  <a:lnTo>
                    <a:pt x="8006" y="18246"/>
                  </a:lnTo>
                  <a:close/>
                  <a:moveTo>
                    <a:pt x="8973" y="18246"/>
                  </a:moveTo>
                  <a:lnTo>
                    <a:pt x="8973" y="19214"/>
                  </a:lnTo>
                  <a:lnTo>
                    <a:pt x="9006" y="19214"/>
                  </a:lnTo>
                  <a:lnTo>
                    <a:pt x="9006" y="18246"/>
                  </a:lnTo>
                  <a:close/>
                  <a:moveTo>
                    <a:pt x="10007" y="18246"/>
                  </a:moveTo>
                  <a:lnTo>
                    <a:pt x="10007" y="19214"/>
                  </a:lnTo>
                  <a:lnTo>
                    <a:pt x="10174" y="19214"/>
                  </a:lnTo>
                  <a:lnTo>
                    <a:pt x="10174" y="18246"/>
                  </a:lnTo>
                  <a:close/>
                  <a:moveTo>
                    <a:pt x="11141" y="18246"/>
                  </a:moveTo>
                  <a:lnTo>
                    <a:pt x="11141" y="19214"/>
                  </a:lnTo>
                  <a:lnTo>
                    <a:pt x="11208" y="19214"/>
                  </a:lnTo>
                  <a:lnTo>
                    <a:pt x="11208" y="18246"/>
                  </a:lnTo>
                  <a:close/>
                  <a:moveTo>
                    <a:pt x="12175" y="18246"/>
                  </a:moveTo>
                  <a:lnTo>
                    <a:pt x="12175" y="19214"/>
                  </a:lnTo>
                  <a:lnTo>
                    <a:pt x="12376" y="19214"/>
                  </a:lnTo>
                  <a:lnTo>
                    <a:pt x="12376" y="18246"/>
                  </a:lnTo>
                  <a:close/>
                  <a:moveTo>
                    <a:pt x="13343" y="18246"/>
                  </a:moveTo>
                  <a:lnTo>
                    <a:pt x="13343" y="19214"/>
                  </a:lnTo>
                  <a:lnTo>
                    <a:pt x="13376" y="19214"/>
                  </a:lnTo>
                  <a:lnTo>
                    <a:pt x="13376" y="18246"/>
                  </a:lnTo>
                  <a:close/>
                  <a:moveTo>
                    <a:pt x="14344" y="18246"/>
                  </a:moveTo>
                  <a:lnTo>
                    <a:pt x="14344" y="19214"/>
                  </a:lnTo>
                  <a:lnTo>
                    <a:pt x="14544" y="19214"/>
                  </a:lnTo>
                  <a:lnTo>
                    <a:pt x="14544" y="18246"/>
                  </a:lnTo>
                  <a:close/>
                  <a:moveTo>
                    <a:pt x="15511" y="18246"/>
                  </a:moveTo>
                  <a:lnTo>
                    <a:pt x="15511" y="19214"/>
                  </a:lnTo>
                  <a:lnTo>
                    <a:pt x="15544" y="19214"/>
                  </a:lnTo>
                  <a:lnTo>
                    <a:pt x="15544" y="18246"/>
                  </a:lnTo>
                  <a:close/>
                  <a:moveTo>
                    <a:pt x="16545" y="18246"/>
                  </a:moveTo>
                  <a:lnTo>
                    <a:pt x="16545" y="19214"/>
                  </a:lnTo>
                  <a:lnTo>
                    <a:pt x="16712" y="19214"/>
                  </a:lnTo>
                  <a:lnTo>
                    <a:pt x="16712" y="18246"/>
                  </a:lnTo>
                  <a:close/>
                  <a:moveTo>
                    <a:pt x="17679" y="18246"/>
                  </a:moveTo>
                  <a:lnTo>
                    <a:pt x="17679" y="19214"/>
                  </a:lnTo>
                  <a:lnTo>
                    <a:pt x="17746" y="19214"/>
                  </a:lnTo>
                  <a:lnTo>
                    <a:pt x="17746" y="18246"/>
                  </a:lnTo>
                  <a:close/>
                  <a:moveTo>
                    <a:pt x="18713" y="18246"/>
                  </a:moveTo>
                  <a:lnTo>
                    <a:pt x="18713" y="19214"/>
                  </a:lnTo>
                  <a:lnTo>
                    <a:pt x="18914" y="19214"/>
                  </a:lnTo>
                  <a:lnTo>
                    <a:pt x="18914" y="18246"/>
                  </a:lnTo>
                  <a:close/>
                  <a:moveTo>
                    <a:pt x="19881" y="18246"/>
                  </a:moveTo>
                  <a:lnTo>
                    <a:pt x="19881" y="19214"/>
                  </a:lnTo>
                  <a:lnTo>
                    <a:pt x="19948" y="19214"/>
                  </a:lnTo>
                  <a:lnTo>
                    <a:pt x="19948" y="18246"/>
                  </a:lnTo>
                  <a:close/>
                  <a:moveTo>
                    <a:pt x="20882" y="18246"/>
                  </a:moveTo>
                  <a:lnTo>
                    <a:pt x="20882" y="19214"/>
                  </a:lnTo>
                  <a:lnTo>
                    <a:pt x="21082" y="19214"/>
                  </a:lnTo>
                  <a:lnTo>
                    <a:pt x="21082" y="18246"/>
                  </a:lnTo>
                  <a:close/>
                  <a:moveTo>
                    <a:pt x="22049" y="18480"/>
                  </a:moveTo>
                  <a:lnTo>
                    <a:pt x="22049" y="19214"/>
                  </a:lnTo>
                  <a:lnTo>
                    <a:pt x="22082" y="19214"/>
                  </a:lnTo>
                  <a:lnTo>
                    <a:pt x="22082" y="18647"/>
                  </a:lnTo>
                  <a:lnTo>
                    <a:pt x="22049" y="18480"/>
                  </a:lnTo>
                  <a:close/>
                  <a:moveTo>
                    <a:pt x="2102" y="19214"/>
                  </a:moveTo>
                  <a:lnTo>
                    <a:pt x="2068" y="19381"/>
                  </a:lnTo>
                  <a:lnTo>
                    <a:pt x="2435" y="19381"/>
                  </a:lnTo>
                  <a:lnTo>
                    <a:pt x="2435" y="19214"/>
                  </a:lnTo>
                  <a:close/>
                  <a:moveTo>
                    <a:pt x="2502" y="19214"/>
                  </a:moveTo>
                  <a:lnTo>
                    <a:pt x="2502" y="19381"/>
                  </a:lnTo>
                  <a:lnTo>
                    <a:pt x="3469" y="19381"/>
                  </a:lnTo>
                  <a:lnTo>
                    <a:pt x="3469" y="19214"/>
                  </a:lnTo>
                  <a:close/>
                  <a:moveTo>
                    <a:pt x="3636" y="19214"/>
                  </a:moveTo>
                  <a:lnTo>
                    <a:pt x="3636" y="19381"/>
                  </a:lnTo>
                  <a:lnTo>
                    <a:pt x="4637" y="19381"/>
                  </a:lnTo>
                  <a:lnTo>
                    <a:pt x="4637" y="19214"/>
                  </a:lnTo>
                  <a:close/>
                  <a:moveTo>
                    <a:pt x="4670" y="19214"/>
                  </a:moveTo>
                  <a:lnTo>
                    <a:pt x="4670" y="19381"/>
                  </a:lnTo>
                  <a:lnTo>
                    <a:pt x="5637" y="19381"/>
                  </a:lnTo>
                  <a:lnTo>
                    <a:pt x="5637" y="19214"/>
                  </a:lnTo>
                  <a:close/>
                  <a:moveTo>
                    <a:pt x="5838" y="19214"/>
                  </a:moveTo>
                  <a:lnTo>
                    <a:pt x="5838" y="19381"/>
                  </a:lnTo>
                  <a:lnTo>
                    <a:pt x="6805" y="19381"/>
                  </a:lnTo>
                  <a:lnTo>
                    <a:pt x="6805" y="19214"/>
                  </a:lnTo>
                  <a:close/>
                  <a:moveTo>
                    <a:pt x="6838" y="19214"/>
                  </a:moveTo>
                  <a:lnTo>
                    <a:pt x="6838" y="19381"/>
                  </a:lnTo>
                  <a:lnTo>
                    <a:pt x="7806" y="19381"/>
                  </a:lnTo>
                  <a:lnTo>
                    <a:pt x="7806" y="19214"/>
                  </a:lnTo>
                  <a:close/>
                  <a:moveTo>
                    <a:pt x="8006" y="19214"/>
                  </a:moveTo>
                  <a:lnTo>
                    <a:pt x="8006" y="19381"/>
                  </a:lnTo>
                  <a:lnTo>
                    <a:pt x="8973" y="19381"/>
                  </a:lnTo>
                  <a:lnTo>
                    <a:pt x="8973" y="19214"/>
                  </a:lnTo>
                  <a:close/>
                  <a:moveTo>
                    <a:pt x="9006" y="19214"/>
                  </a:moveTo>
                  <a:lnTo>
                    <a:pt x="9006" y="19381"/>
                  </a:lnTo>
                  <a:lnTo>
                    <a:pt x="10007" y="19381"/>
                  </a:lnTo>
                  <a:lnTo>
                    <a:pt x="10007" y="19214"/>
                  </a:lnTo>
                  <a:close/>
                  <a:moveTo>
                    <a:pt x="10174" y="19214"/>
                  </a:moveTo>
                  <a:lnTo>
                    <a:pt x="10174" y="19381"/>
                  </a:lnTo>
                  <a:lnTo>
                    <a:pt x="11141" y="19381"/>
                  </a:lnTo>
                  <a:lnTo>
                    <a:pt x="11141" y="19214"/>
                  </a:lnTo>
                  <a:close/>
                  <a:moveTo>
                    <a:pt x="11208" y="19214"/>
                  </a:moveTo>
                  <a:lnTo>
                    <a:pt x="11208" y="19381"/>
                  </a:lnTo>
                  <a:lnTo>
                    <a:pt x="12175" y="19381"/>
                  </a:lnTo>
                  <a:lnTo>
                    <a:pt x="12175" y="19214"/>
                  </a:lnTo>
                  <a:close/>
                  <a:moveTo>
                    <a:pt x="12376" y="19214"/>
                  </a:moveTo>
                  <a:lnTo>
                    <a:pt x="12376" y="19381"/>
                  </a:lnTo>
                  <a:lnTo>
                    <a:pt x="13343" y="19381"/>
                  </a:lnTo>
                  <a:lnTo>
                    <a:pt x="13343" y="19214"/>
                  </a:lnTo>
                  <a:close/>
                  <a:moveTo>
                    <a:pt x="13376" y="19214"/>
                  </a:moveTo>
                  <a:lnTo>
                    <a:pt x="13376" y="19381"/>
                  </a:lnTo>
                  <a:lnTo>
                    <a:pt x="14344" y="19381"/>
                  </a:lnTo>
                  <a:lnTo>
                    <a:pt x="14344" y="19214"/>
                  </a:lnTo>
                  <a:close/>
                  <a:moveTo>
                    <a:pt x="14544" y="19214"/>
                  </a:moveTo>
                  <a:lnTo>
                    <a:pt x="14544" y="19381"/>
                  </a:lnTo>
                  <a:lnTo>
                    <a:pt x="15511" y="19381"/>
                  </a:lnTo>
                  <a:lnTo>
                    <a:pt x="15511" y="19214"/>
                  </a:lnTo>
                  <a:close/>
                  <a:moveTo>
                    <a:pt x="15544" y="19214"/>
                  </a:moveTo>
                  <a:lnTo>
                    <a:pt x="15544" y="19381"/>
                  </a:lnTo>
                  <a:lnTo>
                    <a:pt x="16545" y="19381"/>
                  </a:lnTo>
                  <a:lnTo>
                    <a:pt x="16545" y="19214"/>
                  </a:lnTo>
                  <a:close/>
                  <a:moveTo>
                    <a:pt x="16712" y="19214"/>
                  </a:moveTo>
                  <a:lnTo>
                    <a:pt x="16712" y="19381"/>
                  </a:lnTo>
                  <a:lnTo>
                    <a:pt x="17679" y="19381"/>
                  </a:lnTo>
                  <a:lnTo>
                    <a:pt x="17679" y="19214"/>
                  </a:lnTo>
                  <a:close/>
                  <a:moveTo>
                    <a:pt x="17746" y="19214"/>
                  </a:moveTo>
                  <a:lnTo>
                    <a:pt x="17746" y="19381"/>
                  </a:lnTo>
                  <a:lnTo>
                    <a:pt x="18713" y="19381"/>
                  </a:lnTo>
                  <a:lnTo>
                    <a:pt x="18713" y="19214"/>
                  </a:lnTo>
                  <a:close/>
                  <a:moveTo>
                    <a:pt x="18914" y="19214"/>
                  </a:moveTo>
                  <a:lnTo>
                    <a:pt x="18914" y="19381"/>
                  </a:lnTo>
                  <a:lnTo>
                    <a:pt x="19881" y="19381"/>
                  </a:lnTo>
                  <a:lnTo>
                    <a:pt x="19881" y="19214"/>
                  </a:lnTo>
                  <a:close/>
                  <a:moveTo>
                    <a:pt x="19948" y="19214"/>
                  </a:moveTo>
                  <a:lnTo>
                    <a:pt x="19948" y="19381"/>
                  </a:lnTo>
                  <a:lnTo>
                    <a:pt x="20882" y="19381"/>
                  </a:lnTo>
                  <a:lnTo>
                    <a:pt x="20882" y="19214"/>
                  </a:lnTo>
                  <a:close/>
                  <a:moveTo>
                    <a:pt x="21082" y="19214"/>
                  </a:moveTo>
                  <a:lnTo>
                    <a:pt x="21082" y="19381"/>
                  </a:lnTo>
                  <a:lnTo>
                    <a:pt x="22049" y="19381"/>
                  </a:lnTo>
                  <a:lnTo>
                    <a:pt x="22049" y="19214"/>
                  </a:lnTo>
                  <a:close/>
                  <a:moveTo>
                    <a:pt x="22082" y="19214"/>
                  </a:moveTo>
                  <a:lnTo>
                    <a:pt x="22082" y="19381"/>
                  </a:lnTo>
                  <a:lnTo>
                    <a:pt x="22316" y="19381"/>
                  </a:lnTo>
                  <a:cubicBezTo>
                    <a:pt x="22316" y="19347"/>
                    <a:pt x="22316" y="19281"/>
                    <a:pt x="22283" y="19214"/>
                  </a:cubicBezTo>
                  <a:close/>
                  <a:moveTo>
                    <a:pt x="2435" y="19381"/>
                  </a:moveTo>
                  <a:lnTo>
                    <a:pt x="2435" y="20348"/>
                  </a:lnTo>
                  <a:lnTo>
                    <a:pt x="2502" y="20348"/>
                  </a:lnTo>
                  <a:lnTo>
                    <a:pt x="2502" y="19381"/>
                  </a:lnTo>
                  <a:close/>
                  <a:moveTo>
                    <a:pt x="3469" y="19381"/>
                  </a:moveTo>
                  <a:lnTo>
                    <a:pt x="3469" y="20348"/>
                  </a:lnTo>
                  <a:lnTo>
                    <a:pt x="3636" y="20348"/>
                  </a:lnTo>
                  <a:lnTo>
                    <a:pt x="3636" y="19381"/>
                  </a:lnTo>
                  <a:close/>
                  <a:moveTo>
                    <a:pt x="4637" y="19381"/>
                  </a:moveTo>
                  <a:lnTo>
                    <a:pt x="4637" y="20348"/>
                  </a:lnTo>
                  <a:lnTo>
                    <a:pt x="4670" y="20348"/>
                  </a:lnTo>
                  <a:lnTo>
                    <a:pt x="4670" y="19381"/>
                  </a:lnTo>
                  <a:close/>
                  <a:moveTo>
                    <a:pt x="5637" y="19381"/>
                  </a:moveTo>
                  <a:lnTo>
                    <a:pt x="5637" y="20348"/>
                  </a:lnTo>
                  <a:lnTo>
                    <a:pt x="5838" y="20348"/>
                  </a:lnTo>
                  <a:lnTo>
                    <a:pt x="5838" y="19381"/>
                  </a:lnTo>
                  <a:close/>
                  <a:moveTo>
                    <a:pt x="6805" y="19381"/>
                  </a:moveTo>
                  <a:lnTo>
                    <a:pt x="6805" y="20348"/>
                  </a:lnTo>
                  <a:lnTo>
                    <a:pt x="6838" y="20348"/>
                  </a:lnTo>
                  <a:lnTo>
                    <a:pt x="6838" y="19381"/>
                  </a:lnTo>
                  <a:close/>
                  <a:moveTo>
                    <a:pt x="7806" y="19381"/>
                  </a:moveTo>
                  <a:lnTo>
                    <a:pt x="7806" y="20348"/>
                  </a:lnTo>
                  <a:lnTo>
                    <a:pt x="8006" y="20348"/>
                  </a:lnTo>
                  <a:lnTo>
                    <a:pt x="8006" y="19381"/>
                  </a:lnTo>
                  <a:close/>
                  <a:moveTo>
                    <a:pt x="8973" y="19381"/>
                  </a:moveTo>
                  <a:lnTo>
                    <a:pt x="8973" y="20348"/>
                  </a:lnTo>
                  <a:lnTo>
                    <a:pt x="9006" y="20348"/>
                  </a:lnTo>
                  <a:lnTo>
                    <a:pt x="9006" y="19381"/>
                  </a:lnTo>
                  <a:close/>
                  <a:moveTo>
                    <a:pt x="10007" y="19381"/>
                  </a:moveTo>
                  <a:lnTo>
                    <a:pt x="10007" y="20348"/>
                  </a:lnTo>
                  <a:lnTo>
                    <a:pt x="10174" y="20348"/>
                  </a:lnTo>
                  <a:lnTo>
                    <a:pt x="10174" y="19381"/>
                  </a:lnTo>
                  <a:close/>
                  <a:moveTo>
                    <a:pt x="11141" y="19381"/>
                  </a:moveTo>
                  <a:lnTo>
                    <a:pt x="11141" y="20348"/>
                  </a:lnTo>
                  <a:lnTo>
                    <a:pt x="11208" y="20348"/>
                  </a:lnTo>
                  <a:lnTo>
                    <a:pt x="11208" y="19381"/>
                  </a:lnTo>
                  <a:close/>
                  <a:moveTo>
                    <a:pt x="12175" y="19381"/>
                  </a:moveTo>
                  <a:lnTo>
                    <a:pt x="12175" y="20348"/>
                  </a:lnTo>
                  <a:lnTo>
                    <a:pt x="12376" y="20348"/>
                  </a:lnTo>
                  <a:lnTo>
                    <a:pt x="12376" y="19381"/>
                  </a:lnTo>
                  <a:close/>
                  <a:moveTo>
                    <a:pt x="13343" y="19381"/>
                  </a:moveTo>
                  <a:lnTo>
                    <a:pt x="13343" y="20348"/>
                  </a:lnTo>
                  <a:lnTo>
                    <a:pt x="13376" y="20348"/>
                  </a:lnTo>
                  <a:lnTo>
                    <a:pt x="13376" y="19381"/>
                  </a:lnTo>
                  <a:close/>
                  <a:moveTo>
                    <a:pt x="14344" y="19381"/>
                  </a:moveTo>
                  <a:lnTo>
                    <a:pt x="14344" y="20348"/>
                  </a:lnTo>
                  <a:lnTo>
                    <a:pt x="14544" y="20348"/>
                  </a:lnTo>
                  <a:lnTo>
                    <a:pt x="14544" y="19381"/>
                  </a:lnTo>
                  <a:close/>
                  <a:moveTo>
                    <a:pt x="15511" y="19381"/>
                  </a:moveTo>
                  <a:lnTo>
                    <a:pt x="15511" y="20348"/>
                  </a:lnTo>
                  <a:lnTo>
                    <a:pt x="15544" y="20348"/>
                  </a:lnTo>
                  <a:lnTo>
                    <a:pt x="15544" y="19381"/>
                  </a:lnTo>
                  <a:close/>
                  <a:moveTo>
                    <a:pt x="16545" y="19381"/>
                  </a:moveTo>
                  <a:lnTo>
                    <a:pt x="16545" y="20348"/>
                  </a:lnTo>
                  <a:lnTo>
                    <a:pt x="16712" y="20348"/>
                  </a:lnTo>
                  <a:lnTo>
                    <a:pt x="16712" y="19381"/>
                  </a:lnTo>
                  <a:close/>
                  <a:moveTo>
                    <a:pt x="17679" y="19381"/>
                  </a:moveTo>
                  <a:lnTo>
                    <a:pt x="17679" y="20348"/>
                  </a:lnTo>
                  <a:lnTo>
                    <a:pt x="17746" y="20348"/>
                  </a:lnTo>
                  <a:lnTo>
                    <a:pt x="17746" y="19381"/>
                  </a:lnTo>
                  <a:close/>
                  <a:moveTo>
                    <a:pt x="18713" y="19381"/>
                  </a:moveTo>
                  <a:lnTo>
                    <a:pt x="18713" y="20348"/>
                  </a:lnTo>
                  <a:lnTo>
                    <a:pt x="18914" y="20348"/>
                  </a:lnTo>
                  <a:lnTo>
                    <a:pt x="18914" y="19381"/>
                  </a:lnTo>
                  <a:close/>
                  <a:moveTo>
                    <a:pt x="19881" y="19381"/>
                  </a:moveTo>
                  <a:lnTo>
                    <a:pt x="19881" y="20348"/>
                  </a:lnTo>
                  <a:lnTo>
                    <a:pt x="19948" y="20348"/>
                  </a:lnTo>
                  <a:lnTo>
                    <a:pt x="19948" y="19381"/>
                  </a:lnTo>
                  <a:close/>
                  <a:moveTo>
                    <a:pt x="20882" y="19381"/>
                  </a:moveTo>
                  <a:lnTo>
                    <a:pt x="20882" y="20348"/>
                  </a:lnTo>
                  <a:lnTo>
                    <a:pt x="21082" y="20348"/>
                  </a:lnTo>
                  <a:lnTo>
                    <a:pt x="21082" y="19381"/>
                  </a:lnTo>
                  <a:close/>
                  <a:moveTo>
                    <a:pt x="22049" y="19381"/>
                  </a:moveTo>
                  <a:lnTo>
                    <a:pt x="22049" y="20348"/>
                  </a:lnTo>
                  <a:lnTo>
                    <a:pt x="22082" y="20348"/>
                  </a:lnTo>
                  <a:lnTo>
                    <a:pt x="22082" y="19381"/>
                  </a:lnTo>
                  <a:close/>
                  <a:moveTo>
                    <a:pt x="1868" y="20348"/>
                  </a:moveTo>
                  <a:lnTo>
                    <a:pt x="1868" y="20415"/>
                  </a:lnTo>
                  <a:lnTo>
                    <a:pt x="2435" y="20415"/>
                  </a:lnTo>
                  <a:lnTo>
                    <a:pt x="2435" y="20348"/>
                  </a:lnTo>
                  <a:close/>
                  <a:moveTo>
                    <a:pt x="2502" y="20348"/>
                  </a:moveTo>
                  <a:lnTo>
                    <a:pt x="2502" y="20415"/>
                  </a:lnTo>
                  <a:lnTo>
                    <a:pt x="3469" y="20415"/>
                  </a:lnTo>
                  <a:lnTo>
                    <a:pt x="3469" y="20348"/>
                  </a:lnTo>
                  <a:close/>
                  <a:moveTo>
                    <a:pt x="3636" y="20348"/>
                  </a:moveTo>
                  <a:lnTo>
                    <a:pt x="3636" y="20415"/>
                  </a:lnTo>
                  <a:lnTo>
                    <a:pt x="4637" y="20415"/>
                  </a:lnTo>
                  <a:lnTo>
                    <a:pt x="4637" y="20348"/>
                  </a:lnTo>
                  <a:close/>
                  <a:moveTo>
                    <a:pt x="4670" y="20348"/>
                  </a:moveTo>
                  <a:lnTo>
                    <a:pt x="4670" y="20415"/>
                  </a:lnTo>
                  <a:lnTo>
                    <a:pt x="5637" y="20415"/>
                  </a:lnTo>
                  <a:lnTo>
                    <a:pt x="5637" y="20348"/>
                  </a:lnTo>
                  <a:close/>
                  <a:moveTo>
                    <a:pt x="5838" y="20348"/>
                  </a:moveTo>
                  <a:lnTo>
                    <a:pt x="5838" y="20415"/>
                  </a:lnTo>
                  <a:lnTo>
                    <a:pt x="6805" y="20415"/>
                  </a:lnTo>
                  <a:lnTo>
                    <a:pt x="6805" y="20348"/>
                  </a:lnTo>
                  <a:close/>
                  <a:moveTo>
                    <a:pt x="6838" y="20348"/>
                  </a:moveTo>
                  <a:lnTo>
                    <a:pt x="6838" y="20415"/>
                  </a:lnTo>
                  <a:lnTo>
                    <a:pt x="7806" y="20415"/>
                  </a:lnTo>
                  <a:lnTo>
                    <a:pt x="7806" y="20348"/>
                  </a:lnTo>
                  <a:close/>
                  <a:moveTo>
                    <a:pt x="8006" y="20348"/>
                  </a:moveTo>
                  <a:lnTo>
                    <a:pt x="8006" y="20415"/>
                  </a:lnTo>
                  <a:lnTo>
                    <a:pt x="8973" y="20415"/>
                  </a:lnTo>
                  <a:lnTo>
                    <a:pt x="8973" y="20348"/>
                  </a:lnTo>
                  <a:close/>
                  <a:moveTo>
                    <a:pt x="9006" y="20348"/>
                  </a:moveTo>
                  <a:lnTo>
                    <a:pt x="9006" y="20415"/>
                  </a:lnTo>
                  <a:lnTo>
                    <a:pt x="10007" y="20415"/>
                  </a:lnTo>
                  <a:lnTo>
                    <a:pt x="10007" y="20348"/>
                  </a:lnTo>
                  <a:close/>
                  <a:moveTo>
                    <a:pt x="10174" y="20348"/>
                  </a:moveTo>
                  <a:lnTo>
                    <a:pt x="10174" y="20415"/>
                  </a:lnTo>
                  <a:lnTo>
                    <a:pt x="11141" y="20415"/>
                  </a:lnTo>
                  <a:lnTo>
                    <a:pt x="11141" y="20348"/>
                  </a:lnTo>
                  <a:close/>
                  <a:moveTo>
                    <a:pt x="11208" y="20348"/>
                  </a:moveTo>
                  <a:lnTo>
                    <a:pt x="11208" y="20415"/>
                  </a:lnTo>
                  <a:lnTo>
                    <a:pt x="12175" y="20415"/>
                  </a:lnTo>
                  <a:lnTo>
                    <a:pt x="12175" y="20348"/>
                  </a:lnTo>
                  <a:close/>
                  <a:moveTo>
                    <a:pt x="12376" y="20348"/>
                  </a:moveTo>
                  <a:lnTo>
                    <a:pt x="12376" y="20415"/>
                  </a:lnTo>
                  <a:lnTo>
                    <a:pt x="13343" y="20415"/>
                  </a:lnTo>
                  <a:lnTo>
                    <a:pt x="13343" y="20348"/>
                  </a:lnTo>
                  <a:close/>
                  <a:moveTo>
                    <a:pt x="13376" y="20348"/>
                  </a:moveTo>
                  <a:lnTo>
                    <a:pt x="13376" y="20415"/>
                  </a:lnTo>
                  <a:lnTo>
                    <a:pt x="14344" y="20415"/>
                  </a:lnTo>
                  <a:lnTo>
                    <a:pt x="14344" y="20348"/>
                  </a:lnTo>
                  <a:close/>
                  <a:moveTo>
                    <a:pt x="14544" y="20348"/>
                  </a:moveTo>
                  <a:lnTo>
                    <a:pt x="14544" y="20415"/>
                  </a:lnTo>
                  <a:lnTo>
                    <a:pt x="15511" y="20415"/>
                  </a:lnTo>
                  <a:lnTo>
                    <a:pt x="15511" y="20348"/>
                  </a:lnTo>
                  <a:close/>
                  <a:moveTo>
                    <a:pt x="15544" y="20348"/>
                  </a:moveTo>
                  <a:lnTo>
                    <a:pt x="15544" y="20415"/>
                  </a:lnTo>
                  <a:lnTo>
                    <a:pt x="16545" y="20415"/>
                  </a:lnTo>
                  <a:lnTo>
                    <a:pt x="16545" y="20348"/>
                  </a:lnTo>
                  <a:close/>
                  <a:moveTo>
                    <a:pt x="16712" y="20348"/>
                  </a:moveTo>
                  <a:lnTo>
                    <a:pt x="16712" y="20415"/>
                  </a:lnTo>
                  <a:lnTo>
                    <a:pt x="17679" y="20415"/>
                  </a:lnTo>
                  <a:lnTo>
                    <a:pt x="17679" y="20348"/>
                  </a:lnTo>
                  <a:close/>
                  <a:moveTo>
                    <a:pt x="17746" y="20348"/>
                  </a:moveTo>
                  <a:lnTo>
                    <a:pt x="17746" y="20415"/>
                  </a:lnTo>
                  <a:lnTo>
                    <a:pt x="18713" y="20415"/>
                  </a:lnTo>
                  <a:lnTo>
                    <a:pt x="18713" y="20348"/>
                  </a:lnTo>
                  <a:close/>
                  <a:moveTo>
                    <a:pt x="18914" y="20348"/>
                  </a:moveTo>
                  <a:lnTo>
                    <a:pt x="18914" y="20415"/>
                  </a:lnTo>
                  <a:lnTo>
                    <a:pt x="19881" y="20415"/>
                  </a:lnTo>
                  <a:lnTo>
                    <a:pt x="19881" y="20348"/>
                  </a:lnTo>
                  <a:close/>
                  <a:moveTo>
                    <a:pt x="19948" y="20348"/>
                  </a:moveTo>
                  <a:lnTo>
                    <a:pt x="19948" y="20415"/>
                  </a:lnTo>
                  <a:lnTo>
                    <a:pt x="20882" y="20415"/>
                  </a:lnTo>
                  <a:lnTo>
                    <a:pt x="20882" y="20348"/>
                  </a:lnTo>
                  <a:close/>
                  <a:moveTo>
                    <a:pt x="21082" y="20348"/>
                  </a:moveTo>
                  <a:lnTo>
                    <a:pt x="21082" y="20415"/>
                  </a:lnTo>
                  <a:lnTo>
                    <a:pt x="22049" y="20415"/>
                  </a:lnTo>
                  <a:lnTo>
                    <a:pt x="22049" y="20348"/>
                  </a:lnTo>
                  <a:close/>
                  <a:moveTo>
                    <a:pt x="22082" y="20348"/>
                  </a:moveTo>
                  <a:lnTo>
                    <a:pt x="22082" y="20415"/>
                  </a:lnTo>
                  <a:lnTo>
                    <a:pt x="22650" y="20415"/>
                  </a:lnTo>
                  <a:lnTo>
                    <a:pt x="22616" y="20348"/>
                  </a:lnTo>
                  <a:close/>
                  <a:moveTo>
                    <a:pt x="2435" y="20415"/>
                  </a:moveTo>
                  <a:lnTo>
                    <a:pt x="2435" y="21382"/>
                  </a:lnTo>
                  <a:lnTo>
                    <a:pt x="2502" y="21382"/>
                  </a:lnTo>
                  <a:lnTo>
                    <a:pt x="2502" y="20415"/>
                  </a:lnTo>
                  <a:close/>
                  <a:moveTo>
                    <a:pt x="3469" y="20415"/>
                  </a:moveTo>
                  <a:lnTo>
                    <a:pt x="3469" y="21382"/>
                  </a:lnTo>
                  <a:lnTo>
                    <a:pt x="3636" y="21382"/>
                  </a:lnTo>
                  <a:lnTo>
                    <a:pt x="3636" y="20415"/>
                  </a:lnTo>
                  <a:close/>
                  <a:moveTo>
                    <a:pt x="4637" y="20415"/>
                  </a:moveTo>
                  <a:lnTo>
                    <a:pt x="4637" y="21382"/>
                  </a:lnTo>
                  <a:lnTo>
                    <a:pt x="4670" y="21382"/>
                  </a:lnTo>
                  <a:lnTo>
                    <a:pt x="4670" y="20415"/>
                  </a:lnTo>
                  <a:close/>
                  <a:moveTo>
                    <a:pt x="5637" y="20415"/>
                  </a:moveTo>
                  <a:lnTo>
                    <a:pt x="5637" y="21382"/>
                  </a:lnTo>
                  <a:lnTo>
                    <a:pt x="5838" y="21382"/>
                  </a:lnTo>
                  <a:lnTo>
                    <a:pt x="5838" y="20415"/>
                  </a:lnTo>
                  <a:close/>
                  <a:moveTo>
                    <a:pt x="6805" y="20415"/>
                  </a:moveTo>
                  <a:lnTo>
                    <a:pt x="6805" y="21382"/>
                  </a:lnTo>
                  <a:lnTo>
                    <a:pt x="6838" y="21382"/>
                  </a:lnTo>
                  <a:lnTo>
                    <a:pt x="6838" y="20415"/>
                  </a:lnTo>
                  <a:close/>
                  <a:moveTo>
                    <a:pt x="7806" y="20415"/>
                  </a:moveTo>
                  <a:lnTo>
                    <a:pt x="7806" y="21382"/>
                  </a:lnTo>
                  <a:lnTo>
                    <a:pt x="8006" y="21382"/>
                  </a:lnTo>
                  <a:lnTo>
                    <a:pt x="8006" y="20415"/>
                  </a:lnTo>
                  <a:close/>
                  <a:moveTo>
                    <a:pt x="8973" y="20415"/>
                  </a:moveTo>
                  <a:lnTo>
                    <a:pt x="8973" y="21382"/>
                  </a:lnTo>
                  <a:lnTo>
                    <a:pt x="9006" y="21382"/>
                  </a:lnTo>
                  <a:lnTo>
                    <a:pt x="9006" y="20415"/>
                  </a:lnTo>
                  <a:close/>
                  <a:moveTo>
                    <a:pt x="10007" y="20415"/>
                  </a:moveTo>
                  <a:lnTo>
                    <a:pt x="10007" y="21382"/>
                  </a:lnTo>
                  <a:lnTo>
                    <a:pt x="10174" y="21382"/>
                  </a:lnTo>
                  <a:lnTo>
                    <a:pt x="10174" y="20415"/>
                  </a:lnTo>
                  <a:close/>
                  <a:moveTo>
                    <a:pt x="11141" y="20415"/>
                  </a:moveTo>
                  <a:lnTo>
                    <a:pt x="11141" y="21382"/>
                  </a:lnTo>
                  <a:lnTo>
                    <a:pt x="11208" y="21382"/>
                  </a:lnTo>
                  <a:lnTo>
                    <a:pt x="11208" y="20415"/>
                  </a:lnTo>
                  <a:close/>
                  <a:moveTo>
                    <a:pt x="12175" y="20415"/>
                  </a:moveTo>
                  <a:lnTo>
                    <a:pt x="12175" y="21382"/>
                  </a:lnTo>
                  <a:lnTo>
                    <a:pt x="12376" y="21382"/>
                  </a:lnTo>
                  <a:lnTo>
                    <a:pt x="12376" y="20415"/>
                  </a:lnTo>
                  <a:close/>
                  <a:moveTo>
                    <a:pt x="13343" y="20415"/>
                  </a:moveTo>
                  <a:lnTo>
                    <a:pt x="13343" y="21382"/>
                  </a:lnTo>
                  <a:lnTo>
                    <a:pt x="13376" y="21382"/>
                  </a:lnTo>
                  <a:lnTo>
                    <a:pt x="13376" y="20415"/>
                  </a:lnTo>
                  <a:close/>
                  <a:moveTo>
                    <a:pt x="14344" y="20415"/>
                  </a:moveTo>
                  <a:lnTo>
                    <a:pt x="14344" y="21382"/>
                  </a:lnTo>
                  <a:lnTo>
                    <a:pt x="14544" y="21382"/>
                  </a:lnTo>
                  <a:lnTo>
                    <a:pt x="14544" y="20415"/>
                  </a:lnTo>
                  <a:close/>
                  <a:moveTo>
                    <a:pt x="15511" y="20415"/>
                  </a:moveTo>
                  <a:lnTo>
                    <a:pt x="15511" y="21382"/>
                  </a:lnTo>
                  <a:lnTo>
                    <a:pt x="15544" y="21382"/>
                  </a:lnTo>
                  <a:lnTo>
                    <a:pt x="15544" y="20415"/>
                  </a:lnTo>
                  <a:close/>
                  <a:moveTo>
                    <a:pt x="16545" y="20415"/>
                  </a:moveTo>
                  <a:lnTo>
                    <a:pt x="16545" y="21382"/>
                  </a:lnTo>
                  <a:lnTo>
                    <a:pt x="16712" y="21382"/>
                  </a:lnTo>
                  <a:lnTo>
                    <a:pt x="16712" y="20415"/>
                  </a:lnTo>
                  <a:close/>
                  <a:moveTo>
                    <a:pt x="17679" y="20415"/>
                  </a:moveTo>
                  <a:lnTo>
                    <a:pt x="17679" y="21382"/>
                  </a:lnTo>
                  <a:lnTo>
                    <a:pt x="17746" y="21382"/>
                  </a:lnTo>
                  <a:lnTo>
                    <a:pt x="17746" y="20415"/>
                  </a:lnTo>
                  <a:close/>
                  <a:moveTo>
                    <a:pt x="18713" y="20415"/>
                  </a:moveTo>
                  <a:lnTo>
                    <a:pt x="18713" y="21382"/>
                  </a:lnTo>
                  <a:lnTo>
                    <a:pt x="18914" y="21382"/>
                  </a:lnTo>
                  <a:lnTo>
                    <a:pt x="18914" y="20415"/>
                  </a:lnTo>
                  <a:close/>
                  <a:moveTo>
                    <a:pt x="19881" y="20415"/>
                  </a:moveTo>
                  <a:lnTo>
                    <a:pt x="19881" y="21382"/>
                  </a:lnTo>
                  <a:lnTo>
                    <a:pt x="19948" y="21382"/>
                  </a:lnTo>
                  <a:lnTo>
                    <a:pt x="19948" y="20415"/>
                  </a:lnTo>
                  <a:close/>
                  <a:moveTo>
                    <a:pt x="20882" y="20415"/>
                  </a:moveTo>
                  <a:lnTo>
                    <a:pt x="20882" y="21382"/>
                  </a:lnTo>
                  <a:lnTo>
                    <a:pt x="21082" y="21382"/>
                  </a:lnTo>
                  <a:lnTo>
                    <a:pt x="21082" y="20415"/>
                  </a:lnTo>
                  <a:close/>
                  <a:moveTo>
                    <a:pt x="22049" y="20415"/>
                  </a:moveTo>
                  <a:lnTo>
                    <a:pt x="22049" y="21382"/>
                  </a:lnTo>
                  <a:lnTo>
                    <a:pt x="22082" y="21382"/>
                  </a:lnTo>
                  <a:lnTo>
                    <a:pt x="22082" y="20415"/>
                  </a:lnTo>
                  <a:close/>
                  <a:moveTo>
                    <a:pt x="1701" y="21382"/>
                  </a:moveTo>
                  <a:cubicBezTo>
                    <a:pt x="1701" y="21449"/>
                    <a:pt x="1668" y="21515"/>
                    <a:pt x="1668" y="21582"/>
                  </a:cubicBezTo>
                  <a:lnTo>
                    <a:pt x="2435" y="21582"/>
                  </a:lnTo>
                  <a:lnTo>
                    <a:pt x="2435" y="21382"/>
                  </a:lnTo>
                  <a:close/>
                  <a:moveTo>
                    <a:pt x="2502" y="21382"/>
                  </a:moveTo>
                  <a:lnTo>
                    <a:pt x="2502" y="21582"/>
                  </a:lnTo>
                  <a:lnTo>
                    <a:pt x="3469" y="21582"/>
                  </a:lnTo>
                  <a:lnTo>
                    <a:pt x="3469" y="21382"/>
                  </a:lnTo>
                  <a:close/>
                  <a:moveTo>
                    <a:pt x="3636" y="21382"/>
                  </a:moveTo>
                  <a:lnTo>
                    <a:pt x="3636" y="21582"/>
                  </a:lnTo>
                  <a:lnTo>
                    <a:pt x="4637" y="21582"/>
                  </a:lnTo>
                  <a:lnTo>
                    <a:pt x="4637" y="21382"/>
                  </a:lnTo>
                  <a:close/>
                  <a:moveTo>
                    <a:pt x="4670" y="21382"/>
                  </a:moveTo>
                  <a:lnTo>
                    <a:pt x="4670" y="21582"/>
                  </a:lnTo>
                  <a:lnTo>
                    <a:pt x="5637" y="21582"/>
                  </a:lnTo>
                  <a:lnTo>
                    <a:pt x="5637" y="21382"/>
                  </a:lnTo>
                  <a:close/>
                  <a:moveTo>
                    <a:pt x="5838" y="21382"/>
                  </a:moveTo>
                  <a:lnTo>
                    <a:pt x="5838" y="21582"/>
                  </a:lnTo>
                  <a:lnTo>
                    <a:pt x="6805" y="21582"/>
                  </a:lnTo>
                  <a:lnTo>
                    <a:pt x="6805" y="21382"/>
                  </a:lnTo>
                  <a:close/>
                  <a:moveTo>
                    <a:pt x="6838" y="21382"/>
                  </a:moveTo>
                  <a:lnTo>
                    <a:pt x="6838" y="21582"/>
                  </a:lnTo>
                  <a:lnTo>
                    <a:pt x="7806" y="21582"/>
                  </a:lnTo>
                  <a:lnTo>
                    <a:pt x="7806" y="21382"/>
                  </a:lnTo>
                  <a:close/>
                  <a:moveTo>
                    <a:pt x="8006" y="21382"/>
                  </a:moveTo>
                  <a:lnTo>
                    <a:pt x="8006" y="21582"/>
                  </a:lnTo>
                  <a:lnTo>
                    <a:pt x="8973" y="21582"/>
                  </a:lnTo>
                  <a:lnTo>
                    <a:pt x="8973" y="21382"/>
                  </a:lnTo>
                  <a:close/>
                  <a:moveTo>
                    <a:pt x="9006" y="21382"/>
                  </a:moveTo>
                  <a:lnTo>
                    <a:pt x="9006" y="21582"/>
                  </a:lnTo>
                  <a:lnTo>
                    <a:pt x="10007" y="21582"/>
                  </a:lnTo>
                  <a:lnTo>
                    <a:pt x="10007" y="21382"/>
                  </a:lnTo>
                  <a:close/>
                  <a:moveTo>
                    <a:pt x="10174" y="21382"/>
                  </a:moveTo>
                  <a:lnTo>
                    <a:pt x="10174" y="21582"/>
                  </a:lnTo>
                  <a:lnTo>
                    <a:pt x="11141" y="21582"/>
                  </a:lnTo>
                  <a:lnTo>
                    <a:pt x="11141" y="21382"/>
                  </a:lnTo>
                  <a:close/>
                  <a:moveTo>
                    <a:pt x="11208" y="21382"/>
                  </a:moveTo>
                  <a:lnTo>
                    <a:pt x="11208" y="21582"/>
                  </a:lnTo>
                  <a:lnTo>
                    <a:pt x="12175" y="21582"/>
                  </a:lnTo>
                  <a:lnTo>
                    <a:pt x="12175" y="21382"/>
                  </a:lnTo>
                  <a:close/>
                  <a:moveTo>
                    <a:pt x="12376" y="21382"/>
                  </a:moveTo>
                  <a:lnTo>
                    <a:pt x="12376" y="21582"/>
                  </a:lnTo>
                  <a:lnTo>
                    <a:pt x="13343" y="21582"/>
                  </a:lnTo>
                  <a:lnTo>
                    <a:pt x="13343" y="21382"/>
                  </a:lnTo>
                  <a:close/>
                  <a:moveTo>
                    <a:pt x="13376" y="21382"/>
                  </a:moveTo>
                  <a:lnTo>
                    <a:pt x="13376" y="21582"/>
                  </a:lnTo>
                  <a:lnTo>
                    <a:pt x="14344" y="21582"/>
                  </a:lnTo>
                  <a:lnTo>
                    <a:pt x="14344" y="21382"/>
                  </a:lnTo>
                  <a:close/>
                  <a:moveTo>
                    <a:pt x="14544" y="21382"/>
                  </a:moveTo>
                  <a:lnTo>
                    <a:pt x="14544" y="21582"/>
                  </a:lnTo>
                  <a:lnTo>
                    <a:pt x="15511" y="21582"/>
                  </a:lnTo>
                  <a:lnTo>
                    <a:pt x="15511" y="21382"/>
                  </a:lnTo>
                  <a:close/>
                  <a:moveTo>
                    <a:pt x="15544" y="21382"/>
                  </a:moveTo>
                  <a:lnTo>
                    <a:pt x="15544" y="21582"/>
                  </a:lnTo>
                  <a:lnTo>
                    <a:pt x="16545" y="21582"/>
                  </a:lnTo>
                  <a:lnTo>
                    <a:pt x="16545" y="21382"/>
                  </a:lnTo>
                  <a:close/>
                  <a:moveTo>
                    <a:pt x="16712" y="21382"/>
                  </a:moveTo>
                  <a:lnTo>
                    <a:pt x="16712" y="21582"/>
                  </a:lnTo>
                  <a:lnTo>
                    <a:pt x="17679" y="21582"/>
                  </a:lnTo>
                  <a:lnTo>
                    <a:pt x="17679" y="21382"/>
                  </a:lnTo>
                  <a:close/>
                  <a:moveTo>
                    <a:pt x="17746" y="21382"/>
                  </a:moveTo>
                  <a:lnTo>
                    <a:pt x="17746" y="21582"/>
                  </a:lnTo>
                  <a:lnTo>
                    <a:pt x="18713" y="21582"/>
                  </a:lnTo>
                  <a:lnTo>
                    <a:pt x="18713" y="21382"/>
                  </a:lnTo>
                  <a:close/>
                  <a:moveTo>
                    <a:pt x="18914" y="21382"/>
                  </a:moveTo>
                  <a:lnTo>
                    <a:pt x="18914" y="21582"/>
                  </a:lnTo>
                  <a:lnTo>
                    <a:pt x="19881" y="21582"/>
                  </a:lnTo>
                  <a:lnTo>
                    <a:pt x="19881" y="21382"/>
                  </a:lnTo>
                  <a:close/>
                  <a:moveTo>
                    <a:pt x="19948" y="21382"/>
                  </a:moveTo>
                  <a:lnTo>
                    <a:pt x="19948" y="21582"/>
                  </a:lnTo>
                  <a:lnTo>
                    <a:pt x="20882" y="21582"/>
                  </a:lnTo>
                  <a:lnTo>
                    <a:pt x="20882" y="21382"/>
                  </a:lnTo>
                  <a:close/>
                  <a:moveTo>
                    <a:pt x="21082" y="21382"/>
                  </a:moveTo>
                  <a:lnTo>
                    <a:pt x="21082" y="21582"/>
                  </a:lnTo>
                  <a:lnTo>
                    <a:pt x="22049" y="21582"/>
                  </a:lnTo>
                  <a:lnTo>
                    <a:pt x="22049" y="21382"/>
                  </a:lnTo>
                  <a:close/>
                  <a:moveTo>
                    <a:pt x="22082" y="21382"/>
                  </a:moveTo>
                  <a:lnTo>
                    <a:pt x="22082" y="21582"/>
                  </a:lnTo>
                  <a:lnTo>
                    <a:pt x="22983" y="21582"/>
                  </a:lnTo>
                  <a:cubicBezTo>
                    <a:pt x="22950" y="21515"/>
                    <a:pt x="22950" y="21449"/>
                    <a:pt x="22916" y="21382"/>
                  </a:cubicBezTo>
                  <a:close/>
                  <a:moveTo>
                    <a:pt x="2435" y="21582"/>
                  </a:moveTo>
                  <a:lnTo>
                    <a:pt x="2435" y="22550"/>
                  </a:lnTo>
                  <a:lnTo>
                    <a:pt x="2502" y="22550"/>
                  </a:lnTo>
                  <a:lnTo>
                    <a:pt x="2502" y="21582"/>
                  </a:lnTo>
                  <a:close/>
                  <a:moveTo>
                    <a:pt x="3469" y="21582"/>
                  </a:moveTo>
                  <a:lnTo>
                    <a:pt x="3469" y="22550"/>
                  </a:lnTo>
                  <a:lnTo>
                    <a:pt x="3636" y="22550"/>
                  </a:lnTo>
                  <a:lnTo>
                    <a:pt x="3636" y="21582"/>
                  </a:lnTo>
                  <a:close/>
                  <a:moveTo>
                    <a:pt x="4637" y="21582"/>
                  </a:moveTo>
                  <a:lnTo>
                    <a:pt x="4637" y="22550"/>
                  </a:lnTo>
                  <a:lnTo>
                    <a:pt x="4670" y="22550"/>
                  </a:lnTo>
                  <a:lnTo>
                    <a:pt x="4670" y="21582"/>
                  </a:lnTo>
                  <a:close/>
                  <a:moveTo>
                    <a:pt x="5637" y="21582"/>
                  </a:moveTo>
                  <a:lnTo>
                    <a:pt x="5637" y="22550"/>
                  </a:lnTo>
                  <a:lnTo>
                    <a:pt x="5838" y="22550"/>
                  </a:lnTo>
                  <a:lnTo>
                    <a:pt x="5838" y="21582"/>
                  </a:lnTo>
                  <a:close/>
                  <a:moveTo>
                    <a:pt x="6805" y="21582"/>
                  </a:moveTo>
                  <a:lnTo>
                    <a:pt x="6805" y="22550"/>
                  </a:lnTo>
                  <a:lnTo>
                    <a:pt x="6838" y="22550"/>
                  </a:lnTo>
                  <a:lnTo>
                    <a:pt x="6838" y="21582"/>
                  </a:lnTo>
                  <a:close/>
                  <a:moveTo>
                    <a:pt x="7806" y="21582"/>
                  </a:moveTo>
                  <a:lnTo>
                    <a:pt x="7806" y="22550"/>
                  </a:lnTo>
                  <a:lnTo>
                    <a:pt x="8006" y="22550"/>
                  </a:lnTo>
                  <a:lnTo>
                    <a:pt x="8006" y="21582"/>
                  </a:lnTo>
                  <a:close/>
                  <a:moveTo>
                    <a:pt x="8973" y="21582"/>
                  </a:moveTo>
                  <a:lnTo>
                    <a:pt x="8973" y="22550"/>
                  </a:lnTo>
                  <a:lnTo>
                    <a:pt x="9006" y="22550"/>
                  </a:lnTo>
                  <a:lnTo>
                    <a:pt x="9006" y="21582"/>
                  </a:lnTo>
                  <a:close/>
                  <a:moveTo>
                    <a:pt x="10007" y="21582"/>
                  </a:moveTo>
                  <a:lnTo>
                    <a:pt x="10007" y="22550"/>
                  </a:lnTo>
                  <a:lnTo>
                    <a:pt x="10174" y="22550"/>
                  </a:lnTo>
                  <a:lnTo>
                    <a:pt x="10174" y="21582"/>
                  </a:lnTo>
                  <a:close/>
                  <a:moveTo>
                    <a:pt x="11141" y="21582"/>
                  </a:moveTo>
                  <a:lnTo>
                    <a:pt x="11141" y="22550"/>
                  </a:lnTo>
                  <a:lnTo>
                    <a:pt x="11208" y="22550"/>
                  </a:lnTo>
                  <a:lnTo>
                    <a:pt x="11208" y="21582"/>
                  </a:lnTo>
                  <a:close/>
                  <a:moveTo>
                    <a:pt x="12175" y="21582"/>
                  </a:moveTo>
                  <a:lnTo>
                    <a:pt x="12175" y="22550"/>
                  </a:lnTo>
                  <a:lnTo>
                    <a:pt x="12376" y="22550"/>
                  </a:lnTo>
                  <a:lnTo>
                    <a:pt x="12376" y="21582"/>
                  </a:lnTo>
                  <a:close/>
                  <a:moveTo>
                    <a:pt x="13343" y="21582"/>
                  </a:moveTo>
                  <a:lnTo>
                    <a:pt x="13343" y="22550"/>
                  </a:lnTo>
                  <a:lnTo>
                    <a:pt x="13376" y="22550"/>
                  </a:lnTo>
                  <a:lnTo>
                    <a:pt x="13376" y="21582"/>
                  </a:lnTo>
                  <a:close/>
                  <a:moveTo>
                    <a:pt x="14344" y="21582"/>
                  </a:moveTo>
                  <a:lnTo>
                    <a:pt x="14344" y="22550"/>
                  </a:lnTo>
                  <a:lnTo>
                    <a:pt x="14544" y="22550"/>
                  </a:lnTo>
                  <a:lnTo>
                    <a:pt x="14544" y="21582"/>
                  </a:lnTo>
                  <a:close/>
                  <a:moveTo>
                    <a:pt x="15511" y="21582"/>
                  </a:moveTo>
                  <a:lnTo>
                    <a:pt x="15511" y="22550"/>
                  </a:lnTo>
                  <a:lnTo>
                    <a:pt x="15544" y="22550"/>
                  </a:lnTo>
                  <a:lnTo>
                    <a:pt x="15544" y="21582"/>
                  </a:lnTo>
                  <a:close/>
                  <a:moveTo>
                    <a:pt x="16545" y="21582"/>
                  </a:moveTo>
                  <a:lnTo>
                    <a:pt x="16545" y="22550"/>
                  </a:lnTo>
                  <a:lnTo>
                    <a:pt x="16712" y="22550"/>
                  </a:lnTo>
                  <a:lnTo>
                    <a:pt x="16712" y="21582"/>
                  </a:lnTo>
                  <a:close/>
                  <a:moveTo>
                    <a:pt x="17679" y="21582"/>
                  </a:moveTo>
                  <a:lnTo>
                    <a:pt x="17679" y="22550"/>
                  </a:lnTo>
                  <a:lnTo>
                    <a:pt x="17746" y="22550"/>
                  </a:lnTo>
                  <a:lnTo>
                    <a:pt x="17746" y="21582"/>
                  </a:lnTo>
                  <a:close/>
                  <a:moveTo>
                    <a:pt x="18713" y="21582"/>
                  </a:moveTo>
                  <a:lnTo>
                    <a:pt x="18713" y="22550"/>
                  </a:lnTo>
                  <a:lnTo>
                    <a:pt x="18914" y="22550"/>
                  </a:lnTo>
                  <a:lnTo>
                    <a:pt x="18914" y="21582"/>
                  </a:lnTo>
                  <a:close/>
                  <a:moveTo>
                    <a:pt x="19881" y="21582"/>
                  </a:moveTo>
                  <a:lnTo>
                    <a:pt x="19881" y="22550"/>
                  </a:lnTo>
                  <a:lnTo>
                    <a:pt x="19948" y="22550"/>
                  </a:lnTo>
                  <a:lnTo>
                    <a:pt x="19948" y="21582"/>
                  </a:lnTo>
                  <a:close/>
                  <a:moveTo>
                    <a:pt x="20882" y="21582"/>
                  </a:moveTo>
                  <a:lnTo>
                    <a:pt x="20882" y="22550"/>
                  </a:lnTo>
                  <a:lnTo>
                    <a:pt x="21082" y="22550"/>
                  </a:lnTo>
                  <a:lnTo>
                    <a:pt x="21082" y="21582"/>
                  </a:lnTo>
                  <a:close/>
                  <a:moveTo>
                    <a:pt x="22049" y="21582"/>
                  </a:moveTo>
                  <a:lnTo>
                    <a:pt x="22049" y="22550"/>
                  </a:lnTo>
                  <a:lnTo>
                    <a:pt x="22082" y="22550"/>
                  </a:lnTo>
                  <a:lnTo>
                    <a:pt x="22082" y="21582"/>
                  </a:lnTo>
                  <a:close/>
                  <a:moveTo>
                    <a:pt x="23083" y="21916"/>
                  </a:moveTo>
                  <a:lnTo>
                    <a:pt x="23083" y="22550"/>
                  </a:lnTo>
                  <a:lnTo>
                    <a:pt x="23242" y="22550"/>
                  </a:lnTo>
                  <a:cubicBezTo>
                    <a:pt x="23180" y="22299"/>
                    <a:pt x="23147" y="22107"/>
                    <a:pt x="23083" y="21916"/>
                  </a:cubicBezTo>
                  <a:close/>
                  <a:moveTo>
                    <a:pt x="1501" y="22550"/>
                  </a:moveTo>
                  <a:cubicBezTo>
                    <a:pt x="1501" y="22550"/>
                    <a:pt x="1501" y="22583"/>
                    <a:pt x="1501" y="22583"/>
                  </a:cubicBezTo>
                  <a:lnTo>
                    <a:pt x="2435" y="22583"/>
                  </a:lnTo>
                  <a:lnTo>
                    <a:pt x="2435" y="22550"/>
                  </a:lnTo>
                  <a:close/>
                  <a:moveTo>
                    <a:pt x="2502" y="22550"/>
                  </a:moveTo>
                  <a:lnTo>
                    <a:pt x="2502" y="22583"/>
                  </a:lnTo>
                  <a:lnTo>
                    <a:pt x="3469" y="22583"/>
                  </a:lnTo>
                  <a:lnTo>
                    <a:pt x="3469" y="22550"/>
                  </a:lnTo>
                  <a:close/>
                  <a:moveTo>
                    <a:pt x="3636" y="22550"/>
                  </a:moveTo>
                  <a:lnTo>
                    <a:pt x="3636" y="22583"/>
                  </a:lnTo>
                  <a:lnTo>
                    <a:pt x="4637" y="22583"/>
                  </a:lnTo>
                  <a:lnTo>
                    <a:pt x="4637" y="22550"/>
                  </a:lnTo>
                  <a:close/>
                  <a:moveTo>
                    <a:pt x="4670" y="22550"/>
                  </a:moveTo>
                  <a:lnTo>
                    <a:pt x="4670" y="22583"/>
                  </a:lnTo>
                  <a:lnTo>
                    <a:pt x="5637" y="22583"/>
                  </a:lnTo>
                  <a:lnTo>
                    <a:pt x="5637" y="22550"/>
                  </a:lnTo>
                  <a:close/>
                  <a:moveTo>
                    <a:pt x="5838" y="22550"/>
                  </a:moveTo>
                  <a:lnTo>
                    <a:pt x="5838" y="22583"/>
                  </a:lnTo>
                  <a:lnTo>
                    <a:pt x="6805" y="22583"/>
                  </a:lnTo>
                  <a:lnTo>
                    <a:pt x="6805" y="22550"/>
                  </a:lnTo>
                  <a:close/>
                  <a:moveTo>
                    <a:pt x="6838" y="22550"/>
                  </a:moveTo>
                  <a:lnTo>
                    <a:pt x="6838" y="22583"/>
                  </a:lnTo>
                  <a:lnTo>
                    <a:pt x="7806" y="22583"/>
                  </a:lnTo>
                  <a:lnTo>
                    <a:pt x="7806" y="22550"/>
                  </a:lnTo>
                  <a:close/>
                  <a:moveTo>
                    <a:pt x="8006" y="22550"/>
                  </a:moveTo>
                  <a:lnTo>
                    <a:pt x="8006" y="22583"/>
                  </a:lnTo>
                  <a:lnTo>
                    <a:pt x="8973" y="22583"/>
                  </a:lnTo>
                  <a:lnTo>
                    <a:pt x="8973" y="22550"/>
                  </a:lnTo>
                  <a:close/>
                  <a:moveTo>
                    <a:pt x="9006" y="22550"/>
                  </a:moveTo>
                  <a:lnTo>
                    <a:pt x="9006" y="22583"/>
                  </a:lnTo>
                  <a:lnTo>
                    <a:pt x="10007" y="22583"/>
                  </a:lnTo>
                  <a:lnTo>
                    <a:pt x="10007" y="22550"/>
                  </a:lnTo>
                  <a:close/>
                  <a:moveTo>
                    <a:pt x="10174" y="22550"/>
                  </a:moveTo>
                  <a:lnTo>
                    <a:pt x="10174" y="22583"/>
                  </a:lnTo>
                  <a:lnTo>
                    <a:pt x="11141" y="22583"/>
                  </a:lnTo>
                  <a:lnTo>
                    <a:pt x="11141" y="22550"/>
                  </a:lnTo>
                  <a:close/>
                  <a:moveTo>
                    <a:pt x="11208" y="22550"/>
                  </a:moveTo>
                  <a:lnTo>
                    <a:pt x="11208" y="22583"/>
                  </a:lnTo>
                  <a:lnTo>
                    <a:pt x="12175" y="22583"/>
                  </a:lnTo>
                  <a:lnTo>
                    <a:pt x="12175" y="22550"/>
                  </a:lnTo>
                  <a:close/>
                  <a:moveTo>
                    <a:pt x="12376" y="22550"/>
                  </a:moveTo>
                  <a:lnTo>
                    <a:pt x="12376" y="22583"/>
                  </a:lnTo>
                  <a:lnTo>
                    <a:pt x="13343" y="22583"/>
                  </a:lnTo>
                  <a:lnTo>
                    <a:pt x="13343" y="22550"/>
                  </a:lnTo>
                  <a:close/>
                  <a:moveTo>
                    <a:pt x="13376" y="22550"/>
                  </a:moveTo>
                  <a:lnTo>
                    <a:pt x="13376" y="22583"/>
                  </a:lnTo>
                  <a:lnTo>
                    <a:pt x="14344" y="22583"/>
                  </a:lnTo>
                  <a:lnTo>
                    <a:pt x="14344" y="22550"/>
                  </a:lnTo>
                  <a:close/>
                  <a:moveTo>
                    <a:pt x="14544" y="22550"/>
                  </a:moveTo>
                  <a:lnTo>
                    <a:pt x="14544" y="22583"/>
                  </a:lnTo>
                  <a:lnTo>
                    <a:pt x="15511" y="22583"/>
                  </a:lnTo>
                  <a:lnTo>
                    <a:pt x="15511" y="22550"/>
                  </a:lnTo>
                  <a:close/>
                  <a:moveTo>
                    <a:pt x="15544" y="22550"/>
                  </a:moveTo>
                  <a:lnTo>
                    <a:pt x="15544" y="22583"/>
                  </a:lnTo>
                  <a:lnTo>
                    <a:pt x="16545" y="22583"/>
                  </a:lnTo>
                  <a:lnTo>
                    <a:pt x="16545" y="22550"/>
                  </a:lnTo>
                  <a:close/>
                  <a:moveTo>
                    <a:pt x="16712" y="22550"/>
                  </a:moveTo>
                  <a:lnTo>
                    <a:pt x="16712" y="22583"/>
                  </a:lnTo>
                  <a:lnTo>
                    <a:pt x="17679" y="22583"/>
                  </a:lnTo>
                  <a:lnTo>
                    <a:pt x="17679" y="22550"/>
                  </a:lnTo>
                  <a:close/>
                  <a:moveTo>
                    <a:pt x="17746" y="22550"/>
                  </a:moveTo>
                  <a:lnTo>
                    <a:pt x="17746" y="22583"/>
                  </a:lnTo>
                  <a:lnTo>
                    <a:pt x="18713" y="22583"/>
                  </a:lnTo>
                  <a:lnTo>
                    <a:pt x="18713" y="22550"/>
                  </a:lnTo>
                  <a:close/>
                  <a:moveTo>
                    <a:pt x="18914" y="22550"/>
                  </a:moveTo>
                  <a:lnTo>
                    <a:pt x="18914" y="22583"/>
                  </a:lnTo>
                  <a:lnTo>
                    <a:pt x="19881" y="22583"/>
                  </a:lnTo>
                  <a:lnTo>
                    <a:pt x="19881" y="22550"/>
                  </a:lnTo>
                  <a:close/>
                  <a:moveTo>
                    <a:pt x="19948" y="22550"/>
                  </a:moveTo>
                  <a:lnTo>
                    <a:pt x="19948" y="22583"/>
                  </a:lnTo>
                  <a:lnTo>
                    <a:pt x="20882" y="22583"/>
                  </a:lnTo>
                  <a:lnTo>
                    <a:pt x="20882" y="22550"/>
                  </a:lnTo>
                  <a:close/>
                  <a:moveTo>
                    <a:pt x="21082" y="22550"/>
                  </a:moveTo>
                  <a:lnTo>
                    <a:pt x="21082" y="22583"/>
                  </a:lnTo>
                  <a:lnTo>
                    <a:pt x="22049" y="22583"/>
                  </a:lnTo>
                  <a:lnTo>
                    <a:pt x="22049" y="22550"/>
                  </a:lnTo>
                  <a:close/>
                  <a:moveTo>
                    <a:pt x="22082" y="22550"/>
                  </a:moveTo>
                  <a:lnTo>
                    <a:pt x="22082" y="22583"/>
                  </a:lnTo>
                  <a:lnTo>
                    <a:pt x="23083" y="22583"/>
                  </a:lnTo>
                  <a:lnTo>
                    <a:pt x="23083" y="22550"/>
                  </a:lnTo>
                  <a:close/>
                  <a:moveTo>
                    <a:pt x="23242" y="22550"/>
                  </a:moveTo>
                  <a:cubicBezTo>
                    <a:pt x="23244" y="22561"/>
                    <a:pt x="23247" y="22572"/>
                    <a:pt x="23250" y="22583"/>
                  </a:cubicBezTo>
                  <a:lnTo>
                    <a:pt x="23283" y="22583"/>
                  </a:lnTo>
                  <a:cubicBezTo>
                    <a:pt x="23250" y="22583"/>
                    <a:pt x="23250" y="22550"/>
                    <a:pt x="23250" y="22550"/>
                  </a:cubicBezTo>
                  <a:close/>
                  <a:moveTo>
                    <a:pt x="1468" y="22850"/>
                  </a:moveTo>
                  <a:cubicBezTo>
                    <a:pt x="1468" y="23073"/>
                    <a:pt x="1406" y="23297"/>
                    <a:pt x="1372" y="23550"/>
                  </a:cubicBezTo>
                  <a:lnTo>
                    <a:pt x="1468" y="23550"/>
                  </a:lnTo>
                  <a:lnTo>
                    <a:pt x="1468" y="22850"/>
                  </a:lnTo>
                  <a:close/>
                  <a:moveTo>
                    <a:pt x="2435" y="22583"/>
                  </a:moveTo>
                  <a:lnTo>
                    <a:pt x="2435" y="23550"/>
                  </a:lnTo>
                  <a:lnTo>
                    <a:pt x="2502" y="23550"/>
                  </a:lnTo>
                  <a:lnTo>
                    <a:pt x="2502" y="22583"/>
                  </a:lnTo>
                  <a:close/>
                  <a:moveTo>
                    <a:pt x="3469" y="22583"/>
                  </a:moveTo>
                  <a:lnTo>
                    <a:pt x="3469" y="23550"/>
                  </a:lnTo>
                  <a:lnTo>
                    <a:pt x="3636" y="23550"/>
                  </a:lnTo>
                  <a:lnTo>
                    <a:pt x="3636" y="22583"/>
                  </a:lnTo>
                  <a:close/>
                  <a:moveTo>
                    <a:pt x="4637" y="22583"/>
                  </a:moveTo>
                  <a:lnTo>
                    <a:pt x="4637" y="23550"/>
                  </a:lnTo>
                  <a:lnTo>
                    <a:pt x="4670" y="23550"/>
                  </a:lnTo>
                  <a:lnTo>
                    <a:pt x="4670" y="22583"/>
                  </a:lnTo>
                  <a:close/>
                  <a:moveTo>
                    <a:pt x="5637" y="22583"/>
                  </a:moveTo>
                  <a:lnTo>
                    <a:pt x="5637" y="23550"/>
                  </a:lnTo>
                  <a:lnTo>
                    <a:pt x="5838" y="23550"/>
                  </a:lnTo>
                  <a:lnTo>
                    <a:pt x="5838" y="22583"/>
                  </a:lnTo>
                  <a:close/>
                  <a:moveTo>
                    <a:pt x="6805" y="22583"/>
                  </a:moveTo>
                  <a:lnTo>
                    <a:pt x="6805" y="23550"/>
                  </a:lnTo>
                  <a:lnTo>
                    <a:pt x="6838" y="23550"/>
                  </a:lnTo>
                  <a:lnTo>
                    <a:pt x="6838" y="22583"/>
                  </a:lnTo>
                  <a:close/>
                  <a:moveTo>
                    <a:pt x="7806" y="22583"/>
                  </a:moveTo>
                  <a:lnTo>
                    <a:pt x="7806" y="23550"/>
                  </a:lnTo>
                  <a:lnTo>
                    <a:pt x="8006" y="23550"/>
                  </a:lnTo>
                  <a:lnTo>
                    <a:pt x="8006" y="22583"/>
                  </a:lnTo>
                  <a:close/>
                  <a:moveTo>
                    <a:pt x="8973" y="22583"/>
                  </a:moveTo>
                  <a:lnTo>
                    <a:pt x="8973" y="23550"/>
                  </a:lnTo>
                  <a:lnTo>
                    <a:pt x="9006" y="23550"/>
                  </a:lnTo>
                  <a:lnTo>
                    <a:pt x="9006" y="22583"/>
                  </a:lnTo>
                  <a:close/>
                  <a:moveTo>
                    <a:pt x="10007" y="22583"/>
                  </a:moveTo>
                  <a:lnTo>
                    <a:pt x="10007" y="23550"/>
                  </a:lnTo>
                  <a:lnTo>
                    <a:pt x="10174" y="23550"/>
                  </a:lnTo>
                  <a:lnTo>
                    <a:pt x="10174" y="22583"/>
                  </a:lnTo>
                  <a:close/>
                  <a:moveTo>
                    <a:pt x="11141" y="22583"/>
                  </a:moveTo>
                  <a:lnTo>
                    <a:pt x="11141" y="23550"/>
                  </a:lnTo>
                  <a:lnTo>
                    <a:pt x="11208" y="23550"/>
                  </a:lnTo>
                  <a:lnTo>
                    <a:pt x="11208" y="22583"/>
                  </a:lnTo>
                  <a:close/>
                  <a:moveTo>
                    <a:pt x="12175" y="22583"/>
                  </a:moveTo>
                  <a:lnTo>
                    <a:pt x="12175" y="23550"/>
                  </a:lnTo>
                  <a:lnTo>
                    <a:pt x="12376" y="23550"/>
                  </a:lnTo>
                  <a:lnTo>
                    <a:pt x="12376" y="22583"/>
                  </a:lnTo>
                  <a:close/>
                  <a:moveTo>
                    <a:pt x="13343" y="22583"/>
                  </a:moveTo>
                  <a:lnTo>
                    <a:pt x="13343" y="23550"/>
                  </a:lnTo>
                  <a:lnTo>
                    <a:pt x="13376" y="23550"/>
                  </a:lnTo>
                  <a:lnTo>
                    <a:pt x="13376" y="22583"/>
                  </a:lnTo>
                  <a:close/>
                  <a:moveTo>
                    <a:pt x="14344" y="22583"/>
                  </a:moveTo>
                  <a:lnTo>
                    <a:pt x="14344" y="23550"/>
                  </a:lnTo>
                  <a:lnTo>
                    <a:pt x="14544" y="23550"/>
                  </a:lnTo>
                  <a:lnTo>
                    <a:pt x="14544" y="22583"/>
                  </a:lnTo>
                  <a:close/>
                  <a:moveTo>
                    <a:pt x="15511" y="22583"/>
                  </a:moveTo>
                  <a:lnTo>
                    <a:pt x="15511" y="23550"/>
                  </a:lnTo>
                  <a:lnTo>
                    <a:pt x="15544" y="23550"/>
                  </a:lnTo>
                  <a:lnTo>
                    <a:pt x="15544" y="22583"/>
                  </a:lnTo>
                  <a:close/>
                  <a:moveTo>
                    <a:pt x="16545" y="22583"/>
                  </a:moveTo>
                  <a:lnTo>
                    <a:pt x="16545" y="23550"/>
                  </a:lnTo>
                  <a:lnTo>
                    <a:pt x="16712" y="23550"/>
                  </a:lnTo>
                  <a:lnTo>
                    <a:pt x="16712" y="22583"/>
                  </a:lnTo>
                  <a:close/>
                  <a:moveTo>
                    <a:pt x="17679" y="22583"/>
                  </a:moveTo>
                  <a:lnTo>
                    <a:pt x="17679" y="23550"/>
                  </a:lnTo>
                  <a:lnTo>
                    <a:pt x="17746" y="23550"/>
                  </a:lnTo>
                  <a:lnTo>
                    <a:pt x="17746" y="22583"/>
                  </a:lnTo>
                  <a:close/>
                  <a:moveTo>
                    <a:pt x="18713" y="22583"/>
                  </a:moveTo>
                  <a:lnTo>
                    <a:pt x="18713" y="23550"/>
                  </a:lnTo>
                  <a:lnTo>
                    <a:pt x="18914" y="23550"/>
                  </a:lnTo>
                  <a:lnTo>
                    <a:pt x="18914" y="22583"/>
                  </a:lnTo>
                  <a:close/>
                  <a:moveTo>
                    <a:pt x="19881" y="22583"/>
                  </a:moveTo>
                  <a:lnTo>
                    <a:pt x="19881" y="23550"/>
                  </a:lnTo>
                  <a:lnTo>
                    <a:pt x="19948" y="23550"/>
                  </a:lnTo>
                  <a:lnTo>
                    <a:pt x="19948" y="22583"/>
                  </a:lnTo>
                  <a:close/>
                  <a:moveTo>
                    <a:pt x="20882" y="22583"/>
                  </a:moveTo>
                  <a:lnTo>
                    <a:pt x="20882" y="23550"/>
                  </a:lnTo>
                  <a:lnTo>
                    <a:pt x="21082" y="23550"/>
                  </a:lnTo>
                  <a:lnTo>
                    <a:pt x="21082" y="22583"/>
                  </a:lnTo>
                  <a:close/>
                  <a:moveTo>
                    <a:pt x="22049" y="22583"/>
                  </a:moveTo>
                  <a:lnTo>
                    <a:pt x="22049" y="23550"/>
                  </a:lnTo>
                  <a:lnTo>
                    <a:pt x="22082" y="23550"/>
                  </a:lnTo>
                  <a:lnTo>
                    <a:pt x="22082" y="22583"/>
                  </a:lnTo>
                  <a:close/>
                  <a:moveTo>
                    <a:pt x="23083" y="22583"/>
                  </a:moveTo>
                  <a:lnTo>
                    <a:pt x="23083" y="23550"/>
                  </a:lnTo>
                  <a:lnTo>
                    <a:pt x="23250" y="23550"/>
                  </a:lnTo>
                  <a:lnTo>
                    <a:pt x="23250" y="22583"/>
                  </a:lnTo>
                  <a:close/>
                  <a:moveTo>
                    <a:pt x="1368" y="23550"/>
                  </a:moveTo>
                  <a:cubicBezTo>
                    <a:pt x="1334" y="23617"/>
                    <a:pt x="1334" y="23684"/>
                    <a:pt x="1334" y="23750"/>
                  </a:cubicBezTo>
                  <a:cubicBezTo>
                    <a:pt x="1368" y="23684"/>
                    <a:pt x="1368" y="23617"/>
                    <a:pt x="1368" y="23584"/>
                  </a:cubicBezTo>
                  <a:cubicBezTo>
                    <a:pt x="1369" y="23572"/>
                    <a:pt x="1371" y="23561"/>
                    <a:pt x="1372" y="23550"/>
                  </a:cubicBezTo>
                  <a:close/>
                  <a:moveTo>
                    <a:pt x="1468" y="23550"/>
                  </a:moveTo>
                  <a:lnTo>
                    <a:pt x="1468" y="23750"/>
                  </a:lnTo>
                  <a:lnTo>
                    <a:pt x="2435" y="23750"/>
                  </a:lnTo>
                  <a:lnTo>
                    <a:pt x="2435" y="23550"/>
                  </a:lnTo>
                  <a:close/>
                  <a:moveTo>
                    <a:pt x="2502" y="23550"/>
                  </a:moveTo>
                  <a:lnTo>
                    <a:pt x="2502" y="23750"/>
                  </a:lnTo>
                  <a:lnTo>
                    <a:pt x="3469" y="23750"/>
                  </a:lnTo>
                  <a:lnTo>
                    <a:pt x="3469" y="23550"/>
                  </a:lnTo>
                  <a:close/>
                  <a:moveTo>
                    <a:pt x="3636" y="23550"/>
                  </a:moveTo>
                  <a:lnTo>
                    <a:pt x="3636" y="23750"/>
                  </a:lnTo>
                  <a:lnTo>
                    <a:pt x="4637" y="23750"/>
                  </a:lnTo>
                  <a:lnTo>
                    <a:pt x="4637" y="23550"/>
                  </a:lnTo>
                  <a:close/>
                  <a:moveTo>
                    <a:pt x="4670" y="23550"/>
                  </a:moveTo>
                  <a:lnTo>
                    <a:pt x="4670" y="23750"/>
                  </a:lnTo>
                  <a:lnTo>
                    <a:pt x="5637" y="23750"/>
                  </a:lnTo>
                  <a:lnTo>
                    <a:pt x="5637" y="23550"/>
                  </a:lnTo>
                  <a:close/>
                  <a:moveTo>
                    <a:pt x="5838" y="23550"/>
                  </a:moveTo>
                  <a:lnTo>
                    <a:pt x="5838" y="23750"/>
                  </a:lnTo>
                  <a:lnTo>
                    <a:pt x="6805" y="23750"/>
                  </a:lnTo>
                  <a:lnTo>
                    <a:pt x="6805" y="23550"/>
                  </a:lnTo>
                  <a:close/>
                  <a:moveTo>
                    <a:pt x="6838" y="23550"/>
                  </a:moveTo>
                  <a:lnTo>
                    <a:pt x="6838" y="23750"/>
                  </a:lnTo>
                  <a:lnTo>
                    <a:pt x="7806" y="23750"/>
                  </a:lnTo>
                  <a:lnTo>
                    <a:pt x="7806" y="23550"/>
                  </a:lnTo>
                  <a:close/>
                  <a:moveTo>
                    <a:pt x="8006" y="23550"/>
                  </a:moveTo>
                  <a:lnTo>
                    <a:pt x="8006" y="23750"/>
                  </a:lnTo>
                  <a:lnTo>
                    <a:pt x="8973" y="23750"/>
                  </a:lnTo>
                  <a:lnTo>
                    <a:pt x="8973" y="23550"/>
                  </a:lnTo>
                  <a:close/>
                  <a:moveTo>
                    <a:pt x="9006" y="23550"/>
                  </a:moveTo>
                  <a:lnTo>
                    <a:pt x="9006" y="23750"/>
                  </a:lnTo>
                  <a:lnTo>
                    <a:pt x="10007" y="23750"/>
                  </a:lnTo>
                  <a:lnTo>
                    <a:pt x="10007" y="23550"/>
                  </a:lnTo>
                  <a:close/>
                  <a:moveTo>
                    <a:pt x="10174" y="23550"/>
                  </a:moveTo>
                  <a:lnTo>
                    <a:pt x="10174" y="23750"/>
                  </a:lnTo>
                  <a:lnTo>
                    <a:pt x="11141" y="23750"/>
                  </a:lnTo>
                  <a:lnTo>
                    <a:pt x="11141" y="23550"/>
                  </a:lnTo>
                  <a:close/>
                  <a:moveTo>
                    <a:pt x="11208" y="23550"/>
                  </a:moveTo>
                  <a:lnTo>
                    <a:pt x="11208" y="23750"/>
                  </a:lnTo>
                  <a:lnTo>
                    <a:pt x="12175" y="23750"/>
                  </a:lnTo>
                  <a:lnTo>
                    <a:pt x="12175" y="23550"/>
                  </a:lnTo>
                  <a:close/>
                  <a:moveTo>
                    <a:pt x="12376" y="23550"/>
                  </a:moveTo>
                  <a:lnTo>
                    <a:pt x="12376" y="23750"/>
                  </a:lnTo>
                  <a:lnTo>
                    <a:pt x="13343" y="23750"/>
                  </a:lnTo>
                  <a:lnTo>
                    <a:pt x="13343" y="23550"/>
                  </a:lnTo>
                  <a:close/>
                  <a:moveTo>
                    <a:pt x="13376" y="23550"/>
                  </a:moveTo>
                  <a:lnTo>
                    <a:pt x="13376" y="23750"/>
                  </a:lnTo>
                  <a:lnTo>
                    <a:pt x="14344" y="23750"/>
                  </a:lnTo>
                  <a:lnTo>
                    <a:pt x="14344" y="23550"/>
                  </a:lnTo>
                  <a:close/>
                  <a:moveTo>
                    <a:pt x="14544" y="23550"/>
                  </a:moveTo>
                  <a:lnTo>
                    <a:pt x="14544" y="23750"/>
                  </a:lnTo>
                  <a:lnTo>
                    <a:pt x="15511" y="23750"/>
                  </a:lnTo>
                  <a:lnTo>
                    <a:pt x="15511" y="23550"/>
                  </a:lnTo>
                  <a:close/>
                  <a:moveTo>
                    <a:pt x="15544" y="23550"/>
                  </a:moveTo>
                  <a:lnTo>
                    <a:pt x="15544" y="23750"/>
                  </a:lnTo>
                  <a:lnTo>
                    <a:pt x="16545" y="23750"/>
                  </a:lnTo>
                  <a:lnTo>
                    <a:pt x="16545" y="23550"/>
                  </a:lnTo>
                  <a:close/>
                  <a:moveTo>
                    <a:pt x="16712" y="23550"/>
                  </a:moveTo>
                  <a:lnTo>
                    <a:pt x="16712" y="23750"/>
                  </a:lnTo>
                  <a:lnTo>
                    <a:pt x="17679" y="23750"/>
                  </a:lnTo>
                  <a:lnTo>
                    <a:pt x="17679" y="23550"/>
                  </a:lnTo>
                  <a:close/>
                  <a:moveTo>
                    <a:pt x="17746" y="23550"/>
                  </a:moveTo>
                  <a:lnTo>
                    <a:pt x="17746" y="23750"/>
                  </a:lnTo>
                  <a:lnTo>
                    <a:pt x="18713" y="23750"/>
                  </a:lnTo>
                  <a:lnTo>
                    <a:pt x="18713" y="23550"/>
                  </a:lnTo>
                  <a:close/>
                  <a:moveTo>
                    <a:pt x="18914" y="23550"/>
                  </a:moveTo>
                  <a:lnTo>
                    <a:pt x="18914" y="23750"/>
                  </a:lnTo>
                  <a:lnTo>
                    <a:pt x="19881" y="23750"/>
                  </a:lnTo>
                  <a:lnTo>
                    <a:pt x="19881" y="23550"/>
                  </a:lnTo>
                  <a:close/>
                  <a:moveTo>
                    <a:pt x="19948" y="23550"/>
                  </a:moveTo>
                  <a:lnTo>
                    <a:pt x="19948" y="23750"/>
                  </a:lnTo>
                  <a:lnTo>
                    <a:pt x="20882" y="23750"/>
                  </a:lnTo>
                  <a:lnTo>
                    <a:pt x="20882" y="23550"/>
                  </a:lnTo>
                  <a:close/>
                  <a:moveTo>
                    <a:pt x="21082" y="23550"/>
                  </a:moveTo>
                  <a:lnTo>
                    <a:pt x="21082" y="23750"/>
                  </a:lnTo>
                  <a:lnTo>
                    <a:pt x="22049" y="23750"/>
                  </a:lnTo>
                  <a:lnTo>
                    <a:pt x="22049" y="23550"/>
                  </a:lnTo>
                  <a:close/>
                  <a:moveTo>
                    <a:pt x="22082" y="23550"/>
                  </a:moveTo>
                  <a:lnTo>
                    <a:pt x="22082" y="23750"/>
                  </a:lnTo>
                  <a:lnTo>
                    <a:pt x="23083" y="23750"/>
                  </a:lnTo>
                  <a:lnTo>
                    <a:pt x="23083" y="23550"/>
                  </a:lnTo>
                  <a:close/>
                  <a:moveTo>
                    <a:pt x="23250" y="23550"/>
                  </a:moveTo>
                  <a:lnTo>
                    <a:pt x="23250" y="23750"/>
                  </a:lnTo>
                  <a:lnTo>
                    <a:pt x="23617" y="23750"/>
                  </a:lnTo>
                  <a:lnTo>
                    <a:pt x="23550" y="23550"/>
                  </a:lnTo>
                  <a:close/>
                  <a:moveTo>
                    <a:pt x="1334" y="23750"/>
                  </a:moveTo>
                  <a:cubicBezTo>
                    <a:pt x="1301" y="23817"/>
                    <a:pt x="1334" y="23884"/>
                    <a:pt x="1301" y="23984"/>
                  </a:cubicBezTo>
                  <a:lnTo>
                    <a:pt x="1301" y="24718"/>
                  </a:lnTo>
                  <a:lnTo>
                    <a:pt x="1468" y="24718"/>
                  </a:lnTo>
                  <a:lnTo>
                    <a:pt x="1468" y="23750"/>
                  </a:lnTo>
                  <a:close/>
                  <a:moveTo>
                    <a:pt x="2435" y="23750"/>
                  </a:moveTo>
                  <a:lnTo>
                    <a:pt x="2435" y="24718"/>
                  </a:lnTo>
                  <a:lnTo>
                    <a:pt x="2502" y="24718"/>
                  </a:lnTo>
                  <a:lnTo>
                    <a:pt x="2502" y="23750"/>
                  </a:lnTo>
                  <a:close/>
                  <a:moveTo>
                    <a:pt x="3469" y="23750"/>
                  </a:moveTo>
                  <a:lnTo>
                    <a:pt x="3469" y="24718"/>
                  </a:lnTo>
                  <a:lnTo>
                    <a:pt x="3636" y="24718"/>
                  </a:lnTo>
                  <a:lnTo>
                    <a:pt x="3636" y="23750"/>
                  </a:lnTo>
                  <a:close/>
                  <a:moveTo>
                    <a:pt x="4637" y="23750"/>
                  </a:moveTo>
                  <a:lnTo>
                    <a:pt x="4637" y="24718"/>
                  </a:lnTo>
                  <a:lnTo>
                    <a:pt x="4670" y="24718"/>
                  </a:lnTo>
                  <a:lnTo>
                    <a:pt x="4670" y="23750"/>
                  </a:lnTo>
                  <a:close/>
                  <a:moveTo>
                    <a:pt x="5637" y="23750"/>
                  </a:moveTo>
                  <a:lnTo>
                    <a:pt x="5637" y="24718"/>
                  </a:lnTo>
                  <a:lnTo>
                    <a:pt x="5838" y="24718"/>
                  </a:lnTo>
                  <a:lnTo>
                    <a:pt x="5838" y="23750"/>
                  </a:lnTo>
                  <a:close/>
                  <a:moveTo>
                    <a:pt x="6805" y="23750"/>
                  </a:moveTo>
                  <a:lnTo>
                    <a:pt x="6805" y="24718"/>
                  </a:lnTo>
                  <a:lnTo>
                    <a:pt x="6838" y="24718"/>
                  </a:lnTo>
                  <a:lnTo>
                    <a:pt x="6838" y="23750"/>
                  </a:lnTo>
                  <a:close/>
                  <a:moveTo>
                    <a:pt x="7806" y="23750"/>
                  </a:moveTo>
                  <a:lnTo>
                    <a:pt x="7806" y="24718"/>
                  </a:lnTo>
                  <a:lnTo>
                    <a:pt x="8006" y="24718"/>
                  </a:lnTo>
                  <a:lnTo>
                    <a:pt x="8006" y="23750"/>
                  </a:lnTo>
                  <a:close/>
                  <a:moveTo>
                    <a:pt x="8973" y="23750"/>
                  </a:moveTo>
                  <a:lnTo>
                    <a:pt x="8973" y="24718"/>
                  </a:lnTo>
                  <a:lnTo>
                    <a:pt x="9006" y="24718"/>
                  </a:lnTo>
                  <a:lnTo>
                    <a:pt x="9006" y="23750"/>
                  </a:lnTo>
                  <a:close/>
                  <a:moveTo>
                    <a:pt x="10007" y="23750"/>
                  </a:moveTo>
                  <a:lnTo>
                    <a:pt x="10007" y="24718"/>
                  </a:lnTo>
                  <a:lnTo>
                    <a:pt x="10174" y="24718"/>
                  </a:lnTo>
                  <a:lnTo>
                    <a:pt x="10174" y="23750"/>
                  </a:lnTo>
                  <a:close/>
                  <a:moveTo>
                    <a:pt x="11141" y="23750"/>
                  </a:moveTo>
                  <a:lnTo>
                    <a:pt x="11141" y="24718"/>
                  </a:lnTo>
                  <a:lnTo>
                    <a:pt x="11208" y="24718"/>
                  </a:lnTo>
                  <a:lnTo>
                    <a:pt x="11208" y="23750"/>
                  </a:lnTo>
                  <a:close/>
                  <a:moveTo>
                    <a:pt x="12175" y="23750"/>
                  </a:moveTo>
                  <a:lnTo>
                    <a:pt x="12175" y="24718"/>
                  </a:lnTo>
                  <a:lnTo>
                    <a:pt x="12376" y="24718"/>
                  </a:lnTo>
                  <a:lnTo>
                    <a:pt x="12376" y="23750"/>
                  </a:lnTo>
                  <a:close/>
                  <a:moveTo>
                    <a:pt x="13343" y="23750"/>
                  </a:moveTo>
                  <a:lnTo>
                    <a:pt x="13343" y="24718"/>
                  </a:lnTo>
                  <a:lnTo>
                    <a:pt x="13376" y="24718"/>
                  </a:lnTo>
                  <a:lnTo>
                    <a:pt x="13376" y="23750"/>
                  </a:lnTo>
                  <a:close/>
                  <a:moveTo>
                    <a:pt x="14344" y="23750"/>
                  </a:moveTo>
                  <a:lnTo>
                    <a:pt x="14344" y="24718"/>
                  </a:lnTo>
                  <a:lnTo>
                    <a:pt x="14544" y="24718"/>
                  </a:lnTo>
                  <a:lnTo>
                    <a:pt x="14544" y="23750"/>
                  </a:lnTo>
                  <a:close/>
                  <a:moveTo>
                    <a:pt x="15511" y="23750"/>
                  </a:moveTo>
                  <a:lnTo>
                    <a:pt x="15511" y="24718"/>
                  </a:lnTo>
                  <a:lnTo>
                    <a:pt x="15544" y="24718"/>
                  </a:lnTo>
                  <a:lnTo>
                    <a:pt x="15544" y="23750"/>
                  </a:lnTo>
                  <a:close/>
                  <a:moveTo>
                    <a:pt x="16545" y="23750"/>
                  </a:moveTo>
                  <a:lnTo>
                    <a:pt x="16545" y="24718"/>
                  </a:lnTo>
                  <a:lnTo>
                    <a:pt x="16712" y="24718"/>
                  </a:lnTo>
                  <a:lnTo>
                    <a:pt x="16712" y="23750"/>
                  </a:lnTo>
                  <a:close/>
                  <a:moveTo>
                    <a:pt x="17679" y="23750"/>
                  </a:moveTo>
                  <a:lnTo>
                    <a:pt x="17679" y="24718"/>
                  </a:lnTo>
                  <a:lnTo>
                    <a:pt x="17746" y="24718"/>
                  </a:lnTo>
                  <a:lnTo>
                    <a:pt x="17746" y="23750"/>
                  </a:lnTo>
                  <a:close/>
                  <a:moveTo>
                    <a:pt x="18713" y="23750"/>
                  </a:moveTo>
                  <a:lnTo>
                    <a:pt x="18713" y="24718"/>
                  </a:lnTo>
                  <a:lnTo>
                    <a:pt x="18914" y="24718"/>
                  </a:lnTo>
                  <a:lnTo>
                    <a:pt x="18914" y="23750"/>
                  </a:lnTo>
                  <a:close/>
                  <a:moveTo>
                    <a:pt x="19881" y="23750"/>
                  </a:moveTo>
                  <a:lnTo>
                    <a:pt x="19881" y="24718"/>
                  </a:lnTo>
                  <a:lnTo>
                    <a:pt x="19948" y="24718"/>
                  </a:lnTo>
                  <a:lnTo>
                    <a:pt x="19948" y="23750"/>
                  </a:lnTo>
                  <a:close/>
                  <a:moveTo>
                    <a:pt x="20882" y="23750"/>
                  </a:moveTo>
                  <a:lnTo>
                    <a:pt x="20882" y="24718"/>
                  </a:lnTo>
                  <a:lnTo>
                    <a:pt x="21082" y="24718"/>
                  </a:lnTo>
                  <a:lnTo>
                    <a:pt x="21082" y="23750"/>
                  </a:lnTo>
                  <a:close/>
                  <a:moveTo>
                    <a:pt x="22049" y="23750"/>
                  </a:moveTo>
                  <a:lnTo>
                    <a:pt x="22049" y="24718"/>
                  </a:lnTo>
                  <a:lnTo>
                    <a:pt x="22082" y="24718"/>
                  </a:lnTo>
                  <a:lnTo>
                    <a:pt x="22082" y="23750"/>
                  </a:lnTo>
                  <a:close/>
                  <a:moveTo>
                    <a:pt x="23083" y="23750"/>
                  </a:moveTo>
                  <a:lnTo>
                    <a:pt x="23083" y="24718"/>
                  </a:lnTo>
                  <a:lnTo>
                    <a:pt x="23250" y="24718"/>
                  </a:lnTo>
                  <a:lnTo>
                    <a:pt x="23250" y="23750"/>
                  </a:lnTo>
                  <a:close/>
                  <a:moveTo>
                    <a:pt x="1168" y="24718"/>
                  </a:moveTo>
                  <a:cubicBezTo>
                    <a:pt x="1168" y="24718"/>
                    <a:pt x="1168" y="24751"/>
                    <a:pt x="1168" y="24784"/>
                  </a:cubicBezTo>
                  <a:lnTo>
                    <a:pt x="1301" y="24784"/>
                  </a:lnTo>
                  <a:lnTo>
                    <a:pt x="1301" y="24718"/>
                  </a:lnTo>
                  <a:close/>
                  <a:moveTo>
                    <a:pt x="1468" y="24718"/>
                  </a:moveTo>
                  <a:lnTo>
                    <a:pt x="1468" y="24784"/>
                  </a:lnTo>
                  <a:lnTo>
                    <a:pt x="2435" y="24784"/>
                  </a:lnTo>
                  <a:lnTo>
                    <a:pt x="2435" y="24718"/>
                  </a:lnTo>
                  <a:close/>
                  <a:moveTo>
                    <a:pt x="2502" y="24718"/>
                  </a:moveTo>
                  <a:lnTo>
                    <a:pt x="2502" y="24784"/>
                  </a:lnTo>
                  <a:lnTo>
                    <a:pt x="3469" y="24784"/>
                  </a:lnTo>
                  <a:lnTo>
                    <a:pt x="3469" y="24718"/>
                  </a:lnTo>
                  <a:close/>
                  <a:moveTo>
                    <a:pt x="3636" y="24718"/>
                  </a:moveTo>
                  <a:lnTo>
                    <a:pt x="3636" y="24784"/>
                  </a:lnTo>
                  <a:lnTo>
                    <a:pt x="4637" y="24784"/>
                  </a:lnTo>
                  <a:lnTo>
                    <a:pt x="4637" y="24718"/>
                  </a:lnTo>
                  <a:close/>
                  <a:moveTo>
                    <a:pt x="4670" y="24718"/>
                  </a:moveTo>
                  <a:lnTo>
                    <a:pt x="4670" y="24784"/>
                  </a:lnTo>
                  <a:lnTo>
                    <a:pt x="5637" y="24784"/>
                  </a:lnTo>
                  <a:lnTo>
                    <a:pt x="5637" y="24718"/>
                  </a:lnTo>
                  <a:close/>
                  <a:moveTo>
                    <a:pt x="5838" y="24718"/>
                  </a:moveTo>
                  <a:lnTo>
                    <a:pt x="5838" y="24784"/>
                  </a:lnTo>
                  <a:lnTo>
                    <a:pt x="6805" y="24784"/>
                  </a:lnTo>
                  <a:lnTo>
                    <a:pt x="6805" y="24718"/>
                  </a:lnTo>
                  <a:close/>
                  <a:moveTo>
                    <a:pt x="6838" y="24718"/>
                  </a:moveTo>
                  <a:lnTo>
                    <a:pt x="6838" y="24784"/>
                  </a:lnTo>
                  <a:lnTo>
                    <a:pt x="7806" y="24784"/>
                  </a:lnTo>
                  <a:lnTo>
                    <a:pt x="7806" y="24718"/>
                  </a:lnTo>
                  <a:close/>
                  <a:moveTo>
                    <a:pt x="8006" y="24718"/>
                  </a:moveTo>
                  <a:lnTo>
                    <a:pt x="8006" y="24784"/>
                  </a:lnTo>
                  <a:lnTo>
                    <a:pt x="8973" y="24784"/>
                  </a:lnTo>
                  <a:lnTo>
                    <a:pt x="8973" y="24718"/>
                  </a:lnTo>
                  <a:close/>
                  <a:moveTo>
                    <a:pt x="9006" y="24718"/>
                  </a:moveTo>
                  <a:lnTo>
                    <a:pt x="9006" y="24784"/>
                  </a:lnTo>
                  <a:lnTo>
                    <a:pt x="10007" y="24784"/>
                  </a:lnTo>
                  <a:lnTo>
                    <a:pt x="10007" y="24718"/>
                  </a:lnTo>
                  <a:close/>
                  <a:moveTo>
                    <a:pt x="10174" y="24718"/>
                  </a:moveTo>
                  <a:lnTo>
                    <a:pt x="10174" y="24784"/>
                  </a:lnTo>
                  <a:lnTo>
                    <a:pt x="11141" y="24784"/>
                  </a:lnTo>
                  <a:lnTo>
                    <a:pt x="11141" y="24718"/>
                  </a:lnTo>
                  <a:close/>
                  <a:moveTo>
                    <a:pt x="11208" y="24718"/>
                  </a:moveTo>
                  <a:lnTo>
                    <a:pt x="11208" y="24784"/>
                  </a:lnTo>
                  <a:lnTo>
                    <a:pt x="12175" y="24784"/>
                  </a:lnTo>
                  <a:lnTo>
                    <a:pt x="12175" y="24718"/>
                  </a:lnTo>
                  <a:close/>
                  <a:moveTo>
                    <a:pt x="12376" y="24718"/>
                  </a:moveTo>
                  <a:lnTo>
                    <a:pt x="12376" y="24784"/>
                  </a:lnTo>
                  <a:lnTo>
                    <a:pt x="13343" y="24784"/>
                  </a:lnTo>
                  <a:lnTo>
                    <a:pt x="13343" y="24718"/>
                  </a:lnTo>
                  <a:close/>
                  <a:moveTo>
                    <a:pt x="13376" y="24718"/>
                  </a:moveTo>
                  <a:lnTo>
                    <a:pt x="13376" y="24784"/>
                  </a:lnTo>
                  <a:lnTo>
                    <a:pt x="14344" y="24784"/>
                  </a:lnTo>
                  <a:lnTo>
                    <a:pt x="14344" y="24718"/>
                  </a:lnTo>
                  <a:close/>
                  <a:moveTo>
                    <a:pt x="14544" y="24718"/>
                  </a:moveTo>
                  <a:lnTo>
                    <a:pt x="14544" y="24784"/>
                  </a:lnTo>
                  <a:lnTo>
                    <a:pt x="15511" y="24784"/>
                  </a:lnTo>
                  <a:lnTo>
                    <a:pt x="15511" y="24718"/>
                  </a:lnTo>
                  <a:close/>
                  <a:moveTo>
                    <a:pt x="15544" y="24718"/>
                  </a:moveTo>
                  <a:lnTo>
                    <a:pt x="15544" y="24784"/>
                  </a:lnTo>
                  <a:lnTo>
                    <a:pt x="16545" y="24784"/>
                  </a:lnTo>
                  <a:lnTo>
                    <a:pt x="16545" y="24718"/>
                  </a:lnTo>
                  <a:close/>
                  <a:moveTo>
                    <a:pt x="16712" y="24718"/>
                  </a:moveTo>
                  <a:lnTo>
                    <a:pt x="16712" y="24784"/>
                  </a:lnTo>
                  <a:lnTo>
                    <a:pt x="17679" y="24784"/>
                  </a:lnTo>
                  <a:lnTo>
                    <a:pt x="17679" y="24718"/>
                  </a:lnTo>
                  <a:close/>
                  <a:moveTo>
                    <a:pt x="17746" y="24718"/>
                  </a:moveTo>
                  <a:lnTo>
                    <a:pt x="17746" y="24784"/>
                  </a:lnTo>
                  <a:lnTo>
                    <a:pt x="18713" y="24784"/>
                  </a:lnTo>
                  <a:lnTo>
                    <a:pt x="18713" y="24718"/>
                  </a:lnTo>
                  <a:close/>
                  <a:moveTo>
                    <a:pt x="18914" y="24718"/>
                  </a:moveTo>
                  <a:lnTo>
                    <a:pt x="18914" y="24784"/>
                  </a:lnTo>
                  <a:lnTo>
                    <a:pt x="19881" y="24784"/>
                  </a:lnTo>
                  <a:lnTo>
                    <a:pt x="19881" y="24718"/>
                  </a:lnTo>
                  <a:close/>
                  <a:moveTo>
                    <a:pt x="19948" y="24718"/>
                  </a:moveTo>
                  <a:lnTo>
                    <a:pt x="19948" y="24784"/>
                  </a:lnTo>
                  <a:lnTo>
                    <a:pt x="20882" y="24784"/>
                  </a:lnTo>
                  <a:lnTo>
                    <a:pt x="20882" y="24718"/>
                  </a:lnTo>
                  <a:close/>
                  <a:moveTo>
                    <a:pt x="21082" y="24718"/>
                  </a:moveTo>
                  <a:lnTo>
                    <a:pt x="21082" y="24784"/>
                  </a:lnTo>
                  <a:lnTo>
                    <a:pt x="22049" y="24784"/>
                  </a:lnTo>
                  <a:lnTo>
                    <a:pt x="22049" y="24718"/>
                  </a:lnTo>
                  <a:close/>
                  <a:moveTo>
                    <a:pt x="22082" y="24718"/>
                  </a:moveTo>
                  <a:lnTo>
                    <a:pt x="22082" y="24784"/>
                  </a:lnTo>
                  <a:lnTo>
                    <a:pt x="23083" y="24784"/>
                  </a:lnTo>
                  <a:lnTo>
                    <a:pt x="23083" y="24718"/>
                  </a:lnTo>
                  <a:close/>
                  <a:moveTo>
                    <a:pt x="23250" y="24718"/>
                  </a:moveTo>
                  <a:lnTo>
                    <a:pt x="23250" y="24784"/>
                  </a:lnTo>
                  <a:lnTo>
                    <a:pt x="23884" y="24784"/>
                  </a:lnTo>
                  <a:cubicBezTo>
                    <a:pt x="23884" y="24751"/>
                    <a:pt x="23884" y="24751"/>
                    <a:pt x="23884" y="24718"/>
                  </a:cubicBezTo>
                  <a:close/>
                  <a:moveTo>
                    <a:pt x="1301" y="24784"/>
                  </a:moveTo>
                  <a:lnTo>
                    <a:pt x="1301" y="25752"/>
                  </a:lnTo>
                  <a:lnTo>
                    <a:pt x="1468" y="25752"/>
                  </a:lnTo>
                  <a:lnTo>
                    <a:pt x="1468" y="24784"/>
                  </a:lnTo>
                  <a:close/>
                  <a:moveTo>
                    <a:pt x="2435" y="24784"/>
                  </a:moveTo>
                  <a:lnTo>
                    <a:pt x="2435" y="25752"/>
                  </a:lnTo>
                  <a:lnTo>
                    <a:pt x="2502" y="25752"/>
                  </a:lnTo>
                  <a:lnTo>
                    <a:pt x="2502" y="24784"/>
                  </a:lnTo>
                  <a:close/>
                  <a:moveTo>
                    <a:pt x="3469" y="24784"/>
                  </a:moveTo>
                  <a:lnTo>
                    <a:pt x="3469" y="25752"/>
                  </a:lnTo>
                  <a:lnTo>
                    <a:pt x="3636" y="25752"/>
                  </a:lnTo>
                  <a:lnTo>
                    <a:pt x="3636" y="24784"/>
                  </a:lnTo>
                  <a:close/>
                  <a:moveTo>
                    <a:pt x="4637" y="24784"/>
                  </a:moveTo>
                  <a:lnTo>
                    <a:pt x="4637" y="25752"/>
                  </a:lnTo>
                  <a:lnTo>
                    <a:pt x="4670" y="25752"/>
                  </a:lnTo>
                  <a:lnTo>
                    <a:pt x="4670" y="24784"/>
                  </a:lnTo>
                  <a:close/>
                  <a:moveTo>
                    <a:pt x="5637" y="24784"/>
                  </a:moveTo>
                  <a:lnTo>
                    <a:pt x="5637" y="25752"/>
                  </a:lnTo>
                  <a:lnTo>
                    <a:pt x="5838" y="25752"/>
                  </a:lnTo>
                  <a:lnTo>
                    <a:pt x="5838" y="24784"/>
                  </a:lnTo>
                  <a:close/>
                  <a:moveTo>
                    <a:pt x="6805" y="24784"/>
                  </a:moveTo>
                  <a:lnTo>
                    <a:pt x="6805" y="25752"/>
                  </a:lnTo>
                  <a:lnTo>
                    <a:pt x="6838" y="25752"/>
                  </a:lnTo>
                  <a:lnTo>
                    <a:pt x="6838" y="24784"/>
                  </a:lnTo>
                  <a:close/>
                  <a:moveTo>
                    <a:pt x="7806" y="24784"/>
                  </a:moveTo>
                  <a:lnTo>
                    <a:pt x="7806" y="25752"/>
                  </a:lnTo>
                  <a:lnTo>
                    <a:pt x="8006" y="25752"/>
                  </a:lnTo>
                  <a:lnTo>
                    <a:pt x="8006" y="24784"/>
                  </a:lnTo>
                  <a:close/>
                  <a:moveTo>
                    <a:pt x="8973" y="24784"/>
                  </a:moveTo>
                  <a:lnTo>
                    <a:pt x="8973" y="25752"/>
                  </a:lnTo>
                  <a:lnTo>
                    <a:pt x="9006" y="25752"/>
                  </a:lnTo>
                  <a:lnTo>
                    <a:pt x="9006" y="24784"/>
                  </a:lnTo>
                  <a:close/>
                  <a:moveTo>
                    <a:pt x="10007" y="24784"/>
                  </a:moveTo>
                  <a:lnTo>
                    <a:pt x="10007" y="25752"/>
                  </a:lnTo>
                  <a:lnTo>
                    <a:pt x="10174" y="25752"/>
                  </a:lnTo>
                  <a:lnTo>
                    <a:pt x="10174" y="24784"/>
                  </a:lnTo>
                  <a:close/>
                  <a:moveTo>
                    <a:pt x="11141" y="24784"/>
                  </a:moveTo>
                  <a:lnTo>
                    <a:pt x="11141" y="25752"/>
                  </a:lnTo>
                  <a:lnTo>
                    <a:pt x="11208" y="25752"/>
                  </a:lnTo>
                  <a:lnTo>
                    <a:pt x="11208" y="24784"/>
                  </a:lnTo>
                  <a:close/>
                  <a:moveTo>
                    <a:pt x="12175" y="24784"/>
                  </a:moveTo>
                  <a:lnTo>
                    <a:pt x="12175" y="25752"/>
                  </a:lnTo>
                  <a:lnTo>
                    <a:pt x="12376" y="25752"/>
                  </a:lnTo>
                  <a:lnTo>
                    <a:pt x="12376" y="24784"/>
                  </a:lnTo>
                  <a:close/>
                  <a:moveTo>
                    <a:pt x="13343" y="24784"/>
                  </a:moveTo>
                  <a:lnTo>
                    <a:pt x="13343" y="25752"/>
                  </a:lnTo>
                  <a:lnTo>
                    <a:pt x="13376" y="25752"/>
                  </a:lnTo>
                  <a:lnTo>
                    <a:pt x="13376" y="24784"/>
                  </a:lnTo>
                  <a:close/>
                  <a:moveTo>
                    <a:pt x="14344" y="24784"/>
                  </a:moveTo>
                  <a:lnTo>
                    <a:pt x="14344" y="25752"/>
                  </a:lnTo>
                  <a:lnTo>
                    <a:pt x="14544" y="25752"/>
                  </a:lnTo>
                  <a:lnTo>
                    <a:pt x="14544" y="24784"/>
                  </a:lnTo>
                  <a:close/>
                  <a:moveTo>
                    <a:pt x="15511" y="24784"/>
                  </a:moveTo>
                  <a:lnTo>
                    <a:pt x="15511" y="25752"/>
                  </a:lnTo>
                  <a:lnTo>
                    <a:pt x="15544" y="25752"/>
                  </a:lnTo>
                  <a:lnTo>
                    <a:pt x="15544" y="24784"/>
                  </a:lnTo>
                  <a:close/>
                  <a:moveTo>
                    <a:pt x="16545" y="24784"/>
                  </a:moveTo>
                  <a:lnTo>
                    <a:pt x="16545" y="25752"/>
                  </a:lnTo>
                  <a:lnTo>
                    <a:pt x="16712" y="25752"/>
                  </a:lnTo>
                  <a:lnTo>
                    <a:pt x="16712" y="24784"/>
                  </a:lnTo>
                  <a:close/>
                  <a:moveTo>
                    <a:pt x="17679" y="24784"/>
                  </a:moveTo>
                  <a:lnTo>
                    <a:pt x="17679" y="25752"/>
                  </a:lnTo>
                  <a:lnTo>
                    <a:pt x="17746" y="25752"/>
                  </a:lnTo>
                  <a:lnTo>
                    <a:pt x="17746" y="24784"/>
                  </a:lnTo>
                  <a:close/>
                  <a:moveTo>
                    <a:pt x="18713" y="24784"/>
                  </a:moveTo>
                  <a:lnTo>
                    <a:pt x="18713" y="25752"/>
                  </a:lnTo>
                  <a:lnTo>
                    <a:pt x="18914" y="25752"/>
                  </a:lnTo>
                  <a:lnTo>
                    <a:pt x="18914" y="24784"/>
                  </a:lnTo>
                  <a:close/>
                  <a:moveTo>
                    <a:pt x="19881" y="24784"/>
                  </a:moveTo>
                  <a:lnTo>
                    <a:pt x="19881" y="25752"/>
                  </a:lnTo>
                  <a:lnTo>
                    <a:pt x="19948" y="25752"/>
                  </a:lnTo>
                  <a:lnTo>
                    <a:pt x="19948" y="24784"/>
                  </a:lnTo>
                  <a:close/>
                  <a:moveTo>
                    <a:pt x="20882" y="24784"/>
                  </a:moveTo>
                  <a:lnTo>
                    <a:pt x="20882" y="25752"/>
                  </a:lnTo>
                  <a:lnTo>
                    <a:pt x="21082" y="25752"/>
                  </a:lnTo>
                  <a:lnTo>
                    <a:pt x="21082" y="24784"/>
                  </a:lnTo>
                  <a:close/>
                  <a:moveTo>
                    <a:pt x="22049" y="24784"/>
                  </a:moveTo>
                  <a:lnTo>
                    <a:pt x="22049" y="25752"/>
                  </a:lnTo>
                  <a:lnTo>
                    <a:pt x="22082" y="25752"/>
                  </a:lnTo>
                  <a:lnTo>
                    <a:pt x="22082" y="24784"/>
                  </a:lnTo>
                  <a:close/>
                  <a:moveTo>
                    <a:pt x="23083" y="24784"/>
                  </a:moveTo>
                  <a:lnTo>
                    <a:pt x="23083" y="25752"/>
                  </a:lnTo>
                  <a:lnTo>
                    <a:pt x="23250" y="25752"/>
                  </a:lnTo>
                  <a:lnTo>
                    <a:pt x="23250" y="24784"/>
                  </a:lnTo>
                  <a:close/>
                  <a:moveTo>
                    <a:pt x="1001" y="25752"/>
                  </a:moveTo>
                  <a:cubicBezTo>
                    <a:pt x="967" y="25819"/>
                    <a:pt x="967" y="25852"/>
                    <a:pt x="967" y="25919"/>
                  </a:cubicBezTo>
                  <a:lnTo>
                    <a:pt x="1301" y="25919"/>
                  </a:lnTo>
                  <a:lnTo>
                    <a:pt x="1301" y="25752"/>
                  </a:lnTo>
                  <a:close/>
                  <a:moveTo>
                    <a:pt x="1468" y="25752"/>
                  </a:moveTo>
                  <a:lnTo>
                    <a:pt x="1468" y="25919"/>
                  </a:lnTo>
                  <a:lnTo>
                    <a:pt x="2435" y="25919"/>
                  </a:lnTo>
                  <a:lnTo>
                    <a:pt x="2435" y="25752"/>
                  </a:lnTo>
                  <a:close/>
                  <a:moveTo>
                    <a:pt x="2502" y="25752"/>
                  </a:moveTo>
                  <a:lnTo>
                    <a:pt x="2502" y="25919"/>
                  </a:lnTo>
                  <a:lnTo>
                    <a:pt x="3469" y="25919"/>
                  </a:lnTo>
                  <a:lnTo>
                    <a:pt x="3469" y="25752"/>
                  </a:lnTo>
                  <a:close/>
                  <a:moveTo>
                    <a:pt x="3636" y="25752"/>
                  </a:moveTo>
                  <a:lnTo>
                    <a:pt x="3636" y="25919"/>
                  </a:lnTo>
                  <a:lnTo>
                    <a:pt x="4637" y="25919"/>
                  </a:lnTo>
                  <a:lnTo>
                    <a:pt x="4637" y="25752"/>
                  </a:lnTo>
                  <a:close/>
                  <a:moveTo>
                    <a:pt x="4670" y="25752"/>
                  </a:moveTo>
                  <a:lnTo>
                    <a:pt x="4670" y="25919"/>
                  </a:lnTo>
                  <a:lnTo>
                    <a:pt x="5637" y="25919"/>
                  </a:lnTo>
                  <a:lnTo>
                    <a:pt x="5637" y="25752"/>
                  </a:lnTo>
                  <a:close/>
                  <a:moveTo>
                    <a:pt x="5838" y="25752"/>
                  </a:moveTo>
                  <a:lnTo>
                    <a:pt x="5838" y="25919"/>
                  </a:lnTo>
                  <a:lnTo>
                    <a:pt x="6805" y="25919"/>
                  </a:lnTo>
                  <a:lnTo>
                    <a:pt x="6805" y="25752"/>
                  </a:lnTo>
                  <a:close/>
                  <a:moveTo>
                    <a:pt x="6838" y="25752"/>
                  </a:moveTo>
                  <a:lnTo>
                    <a:pt x="6838" y="25919"/>
                  </a:lnTo>
                  <a:lnTo>
                    <a:pt x="7806" y="25919"/>
                  </a:lnTo>
                  <a:lnTo>
                    <a:pt x="7806" y="25752"/>
                  </a:lnTo>
                  <a:close/>
                  <a:moveTo>
                    <a:pt x="8006" y="25752"/>
                  </a:moveTo>
                  <a:lnTo>
                    <a:pt x="8006" y="25919"/>
                  </a:lnTo>
                  <a:lnTo>
                    <a:pt x="8973" y="25919"/>
                  </a:lnTo>
                  <a:lnTo>
                    <a:pt x="8973" y="25752"/>
                  </a:lnTo>
                  <a:close/>
                  <a:moveTo>
                    <a:pt x="9006" y="25752"/>
                  </a:moveTo>
                  <a:lnTo>
                    <a:pt x="9006" y="25919"/>
                  </a:lnTo>
                  <a:lnTo>
                    <a:pt x="10007" y="25919"/>
                  </a:lnTo>
                  <a:lnTo>
                    <a:pt x="10007" y="25752"/>
                  </a:lnTo>
                  <a:close/>
                  <a:moveTo>
                    <a:pt x="10174" y="25752"/>
                  </a:moveTo>
                  <a:lnTo>
                    <a:pt x="10174" y="25919"/>
                  </a:lnTo>
                  <a:lnTo>
                    <a:pt x="11141" y="25919"/>
                  </a:lnTo>
                  <a:lnTo>
                    <a:pt x="11141" y="25752"/>
                  </a:lnTo>
                  <a:close/>
                  <a:moveTo>
                    <a:pt x="11208" y="25752"/>
                  </a:moveTo>
                  <a:lnTo>
                    <a:pt x="11208" y="25919"/>
                  </a:lnTo>
                  <a:lnTo>
                    <a:pt x="12175" y="25919"/>
                  </a:lnTo>
                  <a:lnTo>
                    <a:pt x="12175" y="25752"/>
                  </a:lnTo>
                  <a:close/>
                  <a:moveTo>
                    <a:pt x="12376" y="25752"/>
                  </a:moveTo>
                  <a:lnTo>
                    <a:pt x="12376" y="25919"/>
                  </a:lnTo>
                  <a:lnTo>
                    <a:pt x="13343" y="25919"/>
                  </a:lnTo>
                  <a:lnTo>
                    <a:pt x="13343" y="25752"/>
                  </a:lnTo>
                  <a:close/>
                  <a:moveTo>
                    <a:pt x="13376" y="25752"/>
                  </a:moveTo>
                  <a:lnTo>
                    <a:pt x="13376" y="25919"/>
                  </a:lnTo>
                  <a:lnTo>
                    <a:pt x="14344" y="25919"/>
                  </a:lnTo>
                  <a:lnTo>
                    <a:pt x="14344" y="25752"/>
                  </a:lnTo>
                  <a:close/>
                  <a:moveTo>
                    <a:pt x="14544" y="25752"/>
                  </a:moveTo>
                  <a:lnTo>
                    <a:pt x="14544" y="25919"/>
                  </a:lnTo>
                  <a:lnTo>
                    <a:pt x="15511" y="25919"/>
                  </a:lnTo>
                  <a:lnTo>
                    <a:pt x="15511" y="25752"/>
                  </a:lnTo>
                  <a:close/>
                  <a:moveTo>
                    <a:pt x="15544" y="25752"/>
                  </a:moveTo>
                  <a:lnTo>
                    <a:pt x="15544" y="25919"/>
                  </a:lnTo>
                  <a:lnTo>
                    <a:pt x="16545" y="25919"/>
                  </a:lnTo>
                  <a:lnTo>
                    <a:pt x="16545" y="25752"/>
                  </a:lnTo>
                  <a:close/>
                  <a:moveTo>
                    <a:pt x="16712" y="25752"/>
                  </a:moveTo>
                  <a:lnTo>
                    <a:pt x="16712" y="25919"/>
                  </a:lnTo>
                  <a:lnTo>
                    <a:pt x="17679" y="25919"/>
                  </a:lnTo>
                  <a:lnTo>
                    <a:pt x="17679" y="25752"/>
                  </a:lnTo>
                  <a:close/>
                  <a:moveTo>
                    <a:pt x="17746" y="25752"/>
                  </a:moveTo>
                  <a:lnTo>
                    <a:pt x="17746" y="25919"/>
                  </a:lnTo>
                  <a:lnTo>
                    <a:pt x="18713" y="25919"/>
                  </a:lnTo>
                  <a:lnTo>
                    <a:pt x="18713" y="25752"/>
                  </a:lnTo>
                  <a:close/>
                  <a:moveTo>
                    <a:pt x="18914" y="25752"/>
                  </a:moveTo>
                  <a:lnTo>
                    <a:pt x="18914" y="25919"/>
                  </a:lnTo>
                  <a:lnTo>
                    <a:pt x="19881" y="25919"/>
                  </a:lnTo>
                  <a:lnTo>
                    <a:pt x="19881" y="25752"/>
                  </a:lnTo>
                  <a:close/>
                  <a:moveTo>
                    <a:pt x="19948" y="25752"/>
                  </a:moveTo>
                  <a:lnTo>
                    <a:pt x="19948" y="25919"/>
                  </a:lnTo>
                  <a:lnTo>
                    <a:pt x="20882" y="25919"/>
                  </a:lnTo>
                  <a:lnTo>
                    <a:pt x="20882" y="25752"/>
                  </a:lnTo>
                  <a:close/>
                  <a:moveTo>
                    <a:pt x="21082" y="25752"/>
                  </a:moveTo>
                  <a:lnTo>
                    <a:pt x="21082" y="25919"/>
                  </a:lnTo>
                  <a:lnTo>
                    <a:pt x="22049" y="25919"/>
                  </a:lnTo>
                  <a:lnTo>
                    <a:pt x="22049" y="25752"/>
                  </a:lnTo>
                  <a:close/>
                  <a:moveTo>
                    <a:pt x="22082" y="25752"/>
                  </a:moveTo>
                  <a:lnTo>
                    <a:pt x="22082" y="25919"/>
                  </a:lnTo>
                  <a:lnTo>
                    <a:pt x="23083" y="25919"/>
                  </a:lnTo>
                  <a:lnTo>
                    <a:pt x="23083" y="25752"/>
                  </a:lnTo>
                  <a:close/>
                  <a:moveTo>
                    <a:pt x="23250" y="25752"/>
                  </a:moveTo>
                  <a:lnTo>
                    <a:pt x="23250" y="25919"/>
                  </a:lnTo>
                  <a:lnTo>
                    <a:pt x="24217" y="25919"/>
                  </a:lnTo>
                  <a:cubicBezTo>
                    <a:pt x="24217" y="25885"/>
                    <a:pt x="24184" y="25819"/>
                    <a:pt x="24151" y="25752"/>
                  </a:cubicBezTo>
                  <a:close/>
                  <a:moveTo>
                    <a:pt x="1301" y="25919"/>
                  </a:moveTo>
                  <a:lnTo>
                    <a:pt x="1301" y="26886"/>
                  </a:lnTo>
                  <a:lnTo>
                    <a:pt x="1468" y="26886"/>
                  </a:lnTo>
                  <a:lnTo>
                    <a:pt x="1468" y="25919"/>
                  </a:lnTo>
                  <a:close/>
                  <a:moveTo>
                    <a:pt x="2435" y="25919"/>
                  </a:moveTo>
                  <a:lnTo>
                    <a:pt x="2435" y="26886"/>
                  </a:lnTo>
                  <a:lnTo>
                    <a:pt x="2502" y="26886"/>
                  </a:lnTo>
                  <a:lnTo>
                    <a:pt x="2502" y="25919"/>
                  </a:lnTo>
                  <a:close/>
                  <a:moveTo>
                    <a:pt x="3469" y="25919"/>
                  </a:moveTo>
                  <a:lnTo>
                    <a:pt x="3469" y="26886"/>
                  </a:lnTo>
                  <a:lnTo>
                    <a:pt x="3636" y="26886"/>
                  </a:lnTo>
                  <a:lnTo>
                    <a:pt x="3636" y="25919"/>
                  </a:lnTo>
                  <a:close/>
                  <a:moveTo>
                    <a:pt x="4637" y="25919"/>
                  </a:moveTo>
                  <a:lnTo>
                    <a:pt x="4637" y="26886"/>
                  </a:lnTo>
                  <a:lnTo>
                    <a:pt x="4670" y="26886"/>
                  </a:lnTo>
                  <a:lnTo>
                    <a:pt x="4670" y="25919"/>
                  </a:lnTo>
                  <a:close/>
                  <a:moveTo>
                    <a:pt x="5637" y="25919"/>
                  </a:moveTo>
                  <a:lnTo>
                    <a:pt x="5637" y="26886"/>
                  </a:lnTo>
                  <a:lnTo>
                    <a:pt x="5838" y="26886"/>
                  </a:lnTo>
                  <a:lnTo>
                    <a:pt x="5838" y="25919"/>
                  </a:lnTo>
                  <a:close/>
                  <a:moveTo>
                    <a:pt x="6805" y="25919"/>
                  </a:moveTo>
                  <a:lnTo>
                    <a:pt x="6805" y="26886"/>
                  </a:lnTo>
                  <a:lnTo>
                    <a:pt x="6838" y="26886"/>
                  </a:lnTo>
                  <a:lnTo>
                    <a:pt x="6838" y="25919"/>
                  </a:lnTo>
                  <a:close/>
                  <a:moveTo>
                    <a:pt x="7806" y="25919"/>
                  </a:moveTo>
                  <a:lnTo>
                    <a:pt x="7806" y="26886"/>
                  </a:lnTo>
                  <a:lnTo>
                    <a:pt x="8006" y="26886"/>
                  </a:lnTo>
                  <a:lnTo>
                    <a:pt x="8006" y="25919"/>
                  </a:lnTo>
                  <a:close/>
                  <a:moveTo>
                    <a:pt x="8973" y="25919"/>
                  </a:moveTo>
                  <a:lnTo>
                    <a:pt x="8973" y="26886"/>
                  </a:lnTo>
                  <a:lnTo>
                    <a:pt x="9006" y="26886"/>
                  </a:lnTo>
                  <a:lnTo>
                    <a:pt x="9006" y="25919"/>
                  </a:lnTo>
                  <a:close/>
                  <a:moveTo>
                    <a:pt x="10007" y="25919"/>
                  </a:moveTo>
                  <a:lnTo>
                    <a:pt x="10007" y="26886"/>
                  </a:lnTo>
                  <a:lnTo>
                    <a:pt x="10174" y="26886"/>
                  </a:lnTo>
                  <a:lnTo>
                    <a:pt x="10174" y="25919"/>
                  </a:lnTo>
                  <a:close/>
                  <a:moveTo>
                    <a:pt x="11141" y="25919"/>
                  </a:moveTo>
                  <a:lnTo>
                    <a:pt x="11141" y="26886"/>
                  </a:lnTo>
                  <a:lnTo>
                    <a:pt x="11208" y="26886"/>
                  </a:lnTo>
                  <a:lnTo>
                    <a:pt x="11208" y="25919"/>
                  </a:lnTo>
                  <a:close/>
                  <a:moveTo>
                    <a:pt x="12175" y="25919"/>
                  </a:moveTo>
                  <a:lnTo>
                    <a:pt x="12175" y="26886"/>
                  </a:lnTo>
                  <a:lnTo>
                    <a:pt x="12376" y="26886"/>
                  </a:lnTo>
                  <a:lnTo>
                    <a:pt x="12376" y="25919"/>
                  </a:lnTo>
                  <a:close/>
                  <a:moveTo>
                    <a:pt x="13343" y="25919"/>
                  </a:moveTo>
                  <a:lnTo>
                    <a:pt x="13343" y="26886"/>
                  </a:lnTo>
                  <a:lnTo>
                    <a:pt x="13376" y="26886"/>
                  </a:lnTo>
                  <a:lnTo>
                    <a:pt x="13376" y="25919"/>
                  </a:lnTo>
                  <a:close/>
                  <a:moveTo>
                    <a:pt x="14344" y="25919"/>
                  </a:moveTo>
                  <a:lnTo>
                    <a:pt x="14344" y="26886"/>
                  </a:lnTo>
                  <a:lnTo>
                    <a:pt x="14544" y="26886"/>
                  </a:lnTo>
                  <a:lnTo>
                    <a:pt x="14544" y="25919"/>
                  </a:lnTo>
                  <a:close/>
                  <a:moveTo>
                    <a:pt x="15511" y="25919"/>
                  </a:moveTo>
                  <a:lnTo>
                    <a:pt x="15511" y="26886"/>
                  </a:lnTo>
                  <a:lnTo>
                    <a:pt x="15544" y="26886"/>
                  </a:lnTo>
                  <a:lnTo>
                    <a:pt x="15544" y="25919"/>
                  </a:lnTo>
                  <a:close/>
                  <a:moveTo>
                    <a:pt x="16545" y="25919"/>
                  </a:moveTo>
                  <a:lnTo>
                    <a:pt x="16545" y="26886"/>
                  </a:lnTo>
                  <a:lnTo>
                    <a:pt x="16712" y="26886"/>
                  </a:lnTo>
                  <a:lnTo>
                    <a:pt x="16712" y="25919"/>
                  </a:lnTo>
                  <a:close/>
                  <a:moveTo>
                    <a:pt x="17679" y="25919"/>
                  </a:moveTo>
                  <a:lnTo>
                    <a:pt x="17679" y="26886"/>
                  </a:lnTo>
                  <a:lnTo>
                    <a:pt x="17746" y="26886"/>
                  </a:lnTo>
                  <a:lnTo>
                    <a:pt x="17746" y="25919"/>
                  </a:lnTo>
                  <a:close/>
                  <a:moveTo>
                    <a:pt x="18713" y="25919"/>
                  </a:moveTo>
                  <a:lnTo>
                    <a:pt x="18713" y="26886"/>
                  </a:lnTo>
                  <a:lnTo>
                    <a:pt x="18914" y="26886"/>
                  </a:lnTo>
                  <a:lnTo>
                    <a:pt x="18914" y="25919"/>
                  </a:lnTo>
                  <a:close/>
                  <a:moveTo>
                    <a:pt x="19881" y="25919"/>
                  </a:moveTo>
                  <a:lnTo>
                    <a:pt x="19881" y="26886"/>
                  </a:lnTo>
                  <a:lnTo>
                    <a:pt x="19948" y="26886"/>
                  </a:lnTo>
                  <a:lnTo>
                    <a:pt x="19948" y="25919"/>
                  </a:lnTo>
                  <a:close/>
                  <a:moveTo>
                    <a:pt x="20882" y="25919"/>
                  </a:moveTo>
                  <a:lnTo>
                    <a:pt x="20882" y="26886"/>
                  </a:lnTo>
                  <a:lnTo>
                    <a:pt x="21082" y="26886"/>
                  </a:lnTo>
                  <a:lnTo>
                    <a:pt x="21082" y="25919"/>
                  </a:lnTo>
                  <a:close/>
                  <a:moveTo>
                    <a:pt x="22049" y="25919"/>
                  </a:moveTo>
                  <a:lnTo>
                    <a:pt x="22049" y="26886"/>
                  </a:lnTo>
                  <a:lnTo>
                    <a:pt x="22082" y="26886"/>
                  </a:lnTo>
                  <a:lnTo>
                    <a:pt x="22082" y="25919"/>
                  </a:lnTo>
                  <a:close/>
                  <a:moveTo>
                    <a:pt x="23083" y="25919"/>
                  </a:moveTo>
                  <a:lnTo>
                    <a:pt x="23083" y="26886"/>
                  </a:lnTo>
                  <a:lnTo>
                    <a:pt x="23250" y="26886"/>
                  </a:lnTo>
                  <a:lnTo>
                    <a:pt x="23250" y="25919"/>
                  </a:lnTo>
                  <a:close/>
                  <a:moveTo>
                    <a:pt x="24217" y="25952"/>
                  </a:moveTo>
                  <a:lnTo>
                    <a:pt x="24217" y="26886"/>
                  </a:lnTo>
                  <a:lnTo>
                    <a:pt x="24284" y="26886"/>
                  </a:lnTo>
                  <a:lnTo>
                    <a:pt x="24284" y="26119"/>
                  </a:lnTo>
                  <a:lnTo>
                    <a:pt x="24217" y="25952"/>
                  </a:lnTo>
                  <a:close/>
                  <a:moveTo>
                    <a:pt x="801" y="26886"/>
                  </a:moveTo>
                  <a:lnTo>
                    <a:pt x="801" y="26953"/>
                  </a:lnTo>
                  <a:lnTo>
                    <a:pt x="1301" y="26953"/>
                  </a:lnTo>
                  <a:lnTo>
                    <a:pt x="1301" y="26886"/>
                  </a:lnTo>
                  <a:close/>
                  <a:moveTo>
                    <a:pt x="1468" y="26886"/>
                  </a:moveTo>
                  <a:lnTo>
                    <a:pt x="1468" y="26953"/>
                  </a:lnTo>
                  <a:lnTo>
                    <a:pt x="2435" y="26953"/>
                  </a:lnTo>
                  <a:lnTo>
                    <a:pt x="2435" y="26886"/>
                  </a:lnTo>
                  <a:close/>
                  <a:moveTo>
                    <a:pt x="2502" y="26886"/>
                  </a:moveTo>
                  <a:lnTo>
                    <a:pt x="2502" y="26953"/>
                  </a:lnTo>
                  <a:lnTo>
                    <a:pt x="3469" y="26953"/>
                  </a:lnTo>
                  <a:lnTo>
                    <a:pt x="3469" y="26886"/>
                  </a:lnTo>
                  <a:close/>
                  <a:moveTo>
                    <a:pt x="3636" y="26886"/>
                  </a:moveTo>
                  <a:lnTo>
                    <a:pt x="3636" y="26953"/>
                  </a:lnTo>
                  <a:lnTo>
                    <a:pt x="4637" y="26953"/>
                  </a:lnTo>
                  <a:lnTo>
                    <a:pt x="4637" y="26886"/>
                  </a:lnTo>
                  <a:close/>
                  <a:moveTo>
                    <a:pt x="4670" y="26886"/>
                  </a:moveTo>
                  <a:lnTo>
                    <a:pt x="4670" y="26953"/>
                  </a:lnTo>
                  <a:lnTo>
                    <a:pt x="5637" y="26953"/>
                  </a:lnTo>
                  <a:lnTo>
                    <a:pt x="5637" y="26886"/>
                  </a:lnTo>
                  <a:close/>
                  <a:moveTo>
                    <a:pt x="5838" y="26886"/>
                  </a:moveTo>
                  <a:lnTo>
                    <a:pt x="5838" y="26953"/>
                  </a:lnTo>
                  <a:lnTo>
                    <a:pt x="6805" y="26953"/>
                  </a:lnTo>
                  <a:lnTo>
                    <a:pt x="6805" y="26886"/>
                  </a:lnTo>
                  <a:close/>
                  <a:moveTo>
                    <a:pt x="6838" y="26886"/>
                  </a:moveTo>
                  <a:lnTo>
                    <a:pt x="6838" y="26953"/>
                  </a:lnTo>
                  <a:lnTo>
                    <a:pt x="7806" y="26953"/>
                  </a:lnTo>
                  <a:lnTo>
                    <a:pt x="7806" y="26886"/>
                  </a:lnTo>
                  <a:close/>
                  <a:moveTo>
                    <a:pt x="8006" y="26886"/>
                  </a:moveTo>
                  <a:lnTo>
                    <a:pt x="8006" y="26953"/>
                  </a:lnTo>
                  <a:lnTo>
                    <a:pt x="8973" y="26953"/>
                  </a:lnTo>
                  <a:lnTo>
                    <a:pt x="8973" y="26886"/>
                  </a:lnTo>
                  <a:close/>
                  <a:moveTo>
                    <a:pt x="9006" y="26886"/>
                  </a:moveTo>
                  <a:lnTo>
                    <a:pt x="9006" y="26953"/>
                  </a:lnTo>
                  <a:lnTo>
                    <a:pt x="10007" y="26953"/>
                  </a:lnTo>
                  <a:lnTo>
                    <a:pt x="10007" y="26886"/>
                  </a:lnTo>
                  <a:close/>
                  <a:moveTo>
                    <a:pt x="10174" y="26886"/>
                  </a:moveTo>
                  <a:lnTo>
                    <a:pt x="10174" y="26953"/>
                  </a:lnTo>
                  <a:lnTo>
                    <a:pt x="11141" y="26953"/>
                  </a:lnTo>
                  <a:lnTo>
                    <a:pt x="11141" y="26886"/>
                  </a:lnTo>
                  <a:close/>
                  <a:moveTo>
                    <a:pt x="11208" y="26886"/>
                  </a:moveTo>
                  <a:lnTo>
                    <a:pt x="11208" y="26953"/>
                  </a:lnTo>
                  <a:lnTo>
                    <a:pt x="12175" y="26953"/>
                  </a:lnTo>
                  <a:lnTo>
                    <a:pt x="12175" y="26886"/>
                  </a:lnTo>
                  <a:close/>
                  <a:moveTo>
                    <a:pt x="12376" y="26886"/>
                  </a:moveTo>
                  <a:lnTo>
                    <a:pt x="12376" y="26953"/>
                  </a:lnTo>
                  <a:lnTo>
                    <a:pt x="13343" y="26953"/>
                  </a:lnTo>
                  <a:lnTo>
                    <a:pt x="13343" y="26886"/>
                  </a:lnTo>
                  <a:close/>
                  <a:moveTo>
                    <a:pt x="13376" y="26886"/>
                  </a:moveTo>
                  <a:lnTo>
                    <a:pt x="13376" y="26953"/>
                  </a:lnTo>
                  <a:lnTo>
                    <a:pt x="14344" y="26953"/>
                  </a:lnTo>
                  <a:lnTo>
                    <a:pt x="14344" y="26886"/>
                  </a:lnTo>
                  <a:close/>
                  <a:moveTo>
                    <a:pt x="14544" y="26886"/>
                  </a:moveTo>
                  <a:lnTo>
                    <a:pt x="14544" y="26953"/>
                  </a:lnTo>
                  <a:lnTo>
                    <a:pt x="15511" y="26953"/>
                  </a:lnTo>
                  <a:lnTo>
                    <a:pt x="15511" y="26886"/>
                  </a:lnTo>
                  <a:close/>
                  <a:moveTo>
                    <a:pt x="15544" y="26886"/>
                  </a:moveTo>
                  <a:lnTo>
                    <a:pt x="15544" y="26953"/>
                  </a:lnTo>
                  <a:lnTo>
                    <a:pt x="16545" y="26953"/>
                  </a:lnTo>
                  <a:lnTo>
                    <a:pt x="16545" y="26886"/>
                  </a:lnTo>
                  <a:close/>
                  <a:moveTo>
                    <a:pt x="16712" y="26886"/>
                  </a:moveTo>
                  <a:lnTo>
                    <a:pt x="16712" y="26953"/>
                  </a:lnTo>
                  <a:lnTo>
                    <a:pt x="17679" y="26953"/>
                  </a:lnTo>
                  <a:lnTo>
                    <a:pt x="17679" y="26886"/>
                  </a:lnTo>
                  <a:close/>
                  <a:moveTo>
                    <a:pt x="17746" y="26886"/>
                  </a:moveTo>
                  <a:lnTo>
                    <a:pt x="17746" y="26953"/>
                  </a:lnTo>
                  <a:lnTo>
                    <a:pt x="18713" y="26953"/>
                  </a:lnTo>
                  <a:lnTo>
                    <a:pt x="18713" y="26886"/>
                  </a:lnTo>
                  <a:close/>
                  <a:moveTo>
                    <a:pt x="18914" y="26886"/>
                  </a:moveTo>
                  <a:lnTo>
                    <a:pt x="18914" y="26953"/>
                  </a:lnTo>
                  <a:lnTo>
                    <a:pt x="19881" y="26953"/>
                  </a:lnTo>
                  <a:lnTo>
                    <a:pt x="19881" y="26886"/>
                  </a:lnTo>
                  <a:close/>
                  <a:moveTo>
                    <a:pt x="19948" y="26886"/>
                  </a:moveTo>
                  <a:lnTo>
                    <a:pt x="19948" y="26953"/>
                  </a:lnTo>
                  <a:lnTo>
                    <a:pt x="20882" y="26953"/>
                  </a:lnTo>
                  <a:lnTo>
                    <a:pt x="20882" y="26886"/>
                  </a:lnTo>
                  <a:close/>
                  <a:moveTo>
                    <a:pt x="21082" y="26886"/>
                  </a:moveTo>
                  <a:lnTo>
                    <a:pt x="21082" y="26953"/>
                  </a:lnTo>
                  <a:lnTo>
                    <a:pt x="22049" y="26953"/>
                  </a:lnTo>
                  <a:lnTo>
                    <a:pt x="22049" y="26886"/>
                  </a:lnTo>
                  <a:close/>
                  <a:moveTo>
                    <a:pt x="22082" y="26886"/>
                  </a:moveTo>
                  <a:lnTo>
                    <a:pt x="22082" y="26953"/>
                  </a:lnTo>
                  <a:lnTo>
                    <a:pt x="23083" y="26953"/>
                  </a:lnTo>
                  <a:lnTo>
                    <a:pt x="23083" y="26886"/>
                  </a:lnTo>
                  <a:close/>
                  <a:moveTo>
                    <a:pt x="23250" y="26886"/>
                  </a:moveTo>
                  <a:lnTo>
                    <a:pt x="23250" y="26953"/>
                  </a:lnTo>
                  <a:lnTo>
                    <a:pt x="24217" y="26953"/>
                  </a:lnTo>
                  <a:lnTo>
                    <a:pt x="24217" y="26886"/>
                  </a:lnTo>
                  <a:close/>
                  <a:moveTo>
                    <a:pt x="24284" y="26886"/>
                  </a:moveTo>
                  <a:lnTo>
                    <a:pt x="24284" y="26953"/>
                  </a:lnTo>
                  <a:lnTo>
                    <a:pt x="24518" y="26953"/>
                  </a:lnTo>
                  <a:lnTo>
                    <a:pt x="24484" y="26886"/>
                  </a:lnTo>
                  <a:close/>
                  <a:moveTo>
                    <a:pt x="1301" y="26953"/>
                  </a:moveTo>
                  <a:lnTo>
                    <a:pt x="1301" y="27920"/>
                  </a:lnTo>
                  <a:lnTo>
                    <a:pt x="1468" y="27920"/>
                  </a:lnTo>
                  <a:lnTo>
                    <a:pt x="1468" y="26953"/>
                  </a:lnTo>
                  <a:close/>
                  <a:moveTo>
                    <a:pt x="2435" y="26953"/>
                  </a:moveTo>
                  <a:lnTo>
                    <a:pt x="2435" y="27920"/>
                  </a:lnTo>
                  <a:lnTo>
                    <a:pt x="2502" y="27920"/>
                  </a:lnTo>
                  <a:lnTo>
                    <a:pt x="2502" y="26953"/>
                  </a:lnTo>
                  <a:close/>
                  <a:moveTo>
                    <a:pt x="3469" y="26953"/>
                  </a:moveTo>
                  <a:lnTo>
                    <a:pt x="3469" y="27920"/>
                  </a:lnTo>
                  <a:lnTo>
                    <a:pt x="3636" y="27920"/>
                  </a:lnTo>
                  <a:lnTo>
                    <a:pt x="3636" y="26953"/>
                  </a:lnTo>
                  <a:close/>
                  <a:moveTo>
                    <a:pt x="4637" y="26953"/>
                  </a:moveTo>
                  <a:lnTo>
                    <a:pt x="4637" y="27920"/>
                  </a:lnTo>
                  <a:lnTo>
                    <a:pt x="4670" y="27920"/>
                  </a:lnTo>
                  <a:lnTo>
                    <a:pt x="4670" y="26953"/>
                  </a:lnTo>
                  <a:close/>
                  <a:moveTo>
                    <a:pt x="5637" y="26953"/>
                  </a:moveTo>
                  <a:lnTo>
                    <a:pt x="5637" y="27920"/>
                  </a:lnTo>
                  <a:lnTo>
                    <a:pt x="5838" y="27920"/>
                  </a:lnTo>
                  <a:lnTo>
                    <a:pt x="5838" y="26953"/>
                  </a:lnTo>
                  <a:close/>
                  <a:moveTo>
                    <a:pt x="6805" y="26953"/>
                  </a:moveTo>
                  <a:lnTo>
                    <a:pt x="6805" y="27920"/>
                  </a:lnTo>
                  <a:lnTo>
                    <a:pt x="6838" y="27920"/>
                  </a:lnTo>
                  <a:lnTo>
                    <a:pt x="6838" y="26953"/>
                  </a:lnTo>
                  <a:close/>
                  <a:moveTo>
                    <a:pt x="7806" y="26953"/>
                  </a:moveTo>
                  <a:lnTo>
                    <a:pt x="7806" y="27920"/>
                  </a:lnTo>
                  <a:lnTo>
                    <a:pt x="8006" y="27920"/>
                  </a:lnTo>
                  <a:lnTo>
                    <a:pt x="8006" y="26953"/>
                  </a:lnTo>
                  <a:close/>
                  <a:moveTo>
                    <a:pt x="8973" y="26953"/>
                  </a:moveTo>
                  <a:lnTo>
                    <a:pt x="8973" y="27920"/>
                  </a:lnTo>
                  <a:lnTo>
                    <a:pt x="9006" y="27920"/>
                  </a:lnTo>
                  <a:lnTo>
                    <a:pt x="9006" y="26953"/>
                  </a:lnTo>
                  <a:close/>
                  <a:moveTo>
                    <a:pt x="10007" y="26953"/>
                  </a:moveTo>
                  <a:lnTo>
                    <a:pt x="10007" y="27920"/>
                  </a:lnTo>
                  <a:lnTo>
                    <a:pt x="10174" y="27920"/>
                  </a:lnTo>
                  <a:lnTo>
                    <a:pt x="10174" y="26953"/>
                  </a:lnTo>
                  <a:close/>
                  <a:moveTo>
                    <a:pt x="11141" y="26953"/>
                  </a:moveTo>
                  <a:lnTo>
                    <a:pt x="11141" y="27920"/>
                  </a:lnTo>
                  <a:lnTo>
                    <a:pt x="11208" y="27920"/>
                  </a:lnTo>
                  <a:lnTo>
                    <a:pt x="11208" y="26953"/>
                  </a:lnTo>
                  <a:close/>
                  <a:moveTo>
                    <a:pt x="12175" y="26953"/>
                  </a:moveTo>
                  <a:lnTo>
                    <a:pt x="12175" y="27920"/>
                  </a:lnTo>
                  <a:lnTo>
                    <a:pt x="12376" y="27920"/>
                  </a:lnTo>
                  <a:lnTo>
                    <a:pt x="12376" y="26953"/>
                  </a:lnTo>
                  <a:close/>
                  <a:moveTo>
                    <a:pt x="13343" y="26953"/>
                  </a:moveTo>
                  <a:lnTo>
                    <a:pt x="13343" y="27920"/>
                  </a:lnTo>
                  <a:lnTo>
                    <a:pt x="13376" y="27920"/>
                  </a:lnTo>
                  <a:lnTo>
                    <a:pt x="13376" y="26953"/>
                  </a:lnTo>
                  <a:close/>
                  <a:moveTo>
                    <a:pt x="14344" y="26953"/>
                  </a:moveTo>
                  <a:lnTo>
                    <a:pt x="14344" y="27920"/>
                  </a:lnTo>
                  <a:lnTo>
                    <a:pt x="14544" y="27920"/>
                  </a:lnTo>
                  <a:lnTo>
                    <a:pt x="14544" y="26953"/>
                  </a:lnTo>
                  <a:close/>
                  <a:moveTo>
                    <a:pt x="15511" y="26953"/>
                  </a:moveTo>
                  <a:lnTo>
                    <a:pt x="15511" y="27920"/>
                  </a:lnTo>
                  <a:lnTo>
                    <a:pt x="15544" y="27920"/>
                  </a:lnTo>
                  <a:lnTo>
                    <a:pt x="15544" y="26953"/>
                  </a:lnTo>
                  <a:close/>
                  <a:moveTo>
                    <a:pt x="16545" y="26953"/>
                  </a:moveTo>
                  <a:lnTo>
                    <a:pt x="16545" y="27920"/>
                  </a:lnTo>
                  <a:lnTo>
                    <a:pt x="16712" y="27920"/>
                  </a:lnTo>
                  <a:lnTo>
                    <a:pt x="16712" y="26953"/>
                  </a:lnTo>
                  <a:close/>
                  <a:moveTo>
                    <a:pt x="17679" y="26953"/>
                  </a:moveTo>
                  <a:lnTo>
                    <a:pt x="17679" y="27920"/>
                  </a:lnTo>
                  <a:lnTo>
                    <a:pt x="17746" y="27920"/>
                  </a:lnTo>
                  <a:lnTo>
                    <a:pt x="17746" y="26953"/>
                  </a:lnTo>
                  <a:close/>
                  <a:moveTo>
                    <a:pt x="18713" y="26953"/>
                  </a:moveTo>
                  <a:lnTo>
                    <a:pt x="18713" y="27920"/>
                  </a:lnTo>
                  <a:lnTo>
                    <a:pt x="18914" y="27920"/>
                  </a:lnTo>
                  <a:lnTo>
                    <a:pt x="18914" y="26953"/>
                  </a:lnTo>
                  <a:close/>
                  <a:moveTo>
                    <a:pt x="19881" y="26953"/>
                  </a:moveTo>
                  <a:lnTo>
                    <a:pt x="19881" y="27920"/>
                  </a:lnTo>
                  <a:lnTo>
                    <a:pt x="19948" y="27920"/>
                  </a:lnTo>
                  <a:lnTo>
                    <a:pt x="19948" y="26953"/>
                  </a:lnTo>
                  <a:close/>
                  <a:moveTo>
                    <a:pt x="20882" y="26953"/>
                  </a:moveTo>
                  <a:lnTo>
                    <a:pt x="20882" y="27920"/>
                  </a:lnTo>
                  <a:lnTo>
                    <a:pt x="21082" y="27920"/>
                  </a:lnTo>
                  <a:lnTo>
                    <a:pt x="21082" y="26953"/>
                  </a:lnTo>
                  <a:close/>
                  <a:moveTo>
                    <a:pt x="22049" y="26953"/>
                  </a:moveTo>
                  <a:lnTo>
                    <a:pt x="22049" y="27920"/>
                  </a:lnTo>
                  <a:lnTo>
                    <a:pt x="22082" y="27920"/>
                  </a:lnTo>
                  <a:lnTo>
                    <a:pt x="22082" y="26953"/>
                  </a:lnTo>
                  <a:close/>
                  <a:moveTo>
                    <a:pt x="23083" y="26953"/>
                  </a:moveTo>
                  <a:lnTo>
                    <a:pt x="23083" y="27920"/>
                  </a:lnTo>
                  <a:lnTo>
                    <a:pt x="23250" y="27920"/>
                  </a:lnTo>
                  <a:lnTo>
                    <a:pt x="23250" y="26953"/>
                  </a:lnTo>
                  <a:close/>
                  <a:moveTo>
                    <a:pt x="24217" y="26953"/>
                  </a:moveTo>
                  <a:lnTo>
                    <a:pt x="24217" y="27920"/>
                  </a:lnTo>
                  <a:lnTo>
                    <a:pt x="24284" y="27920"/>
                  </a:lnTo>
                  <a:lnTo>
                    <a:pt x="24284" y="26953"/>
                  </a:lnTo>
                  <a:close/>
                  <a:moveTo>
                    <a:pt x="667" y="27920"/>
                  </a:moveTo>
                  <a:cubicBezTo>
                    <a:pt x="634" y="27987"/>
                    <a:pt x="634" y="28053"/>
                    <a:pt x="634" y="28120"/>
                  </a:cubicBezTo>
                  <a:lnTo>
                    <a:pt x="1301" y="28120"/>
                  </a:lnTo>
                  <a:lnTo>
                    <a:pt x="1301" y="27920"/>
                  </a:lnTo>
                  <a:close/>
                  <a:moveTo>
                    <a:pt x="1468" y="27920"/>
                  </a:moveTo>
                  <a:lnTo>
                    <a:pt x="1468" y="28120"/>
                  </a:lnTo>
                  <a:lnTo>
                    <a:pt x="2435" y="28120"/>
                  </a:lnTo>
                  <a:lnTo>
                    <a:pt x="2435" y="27920"/>
                  </a:lnTo>
                  <a:close/>
                  <a:moveTo>
                    <a:pt x="2502" y="27920"/>
                  </a:moveTo>
                  <a:lnTo>
                    <a:pt x="2502" y="28120"/>
                  </a:lnTo>
                  <a:lnTo>
                    <a:pt x="3469" y="28120"/>
                  </a:lnTo>
                  <a:lnTo>
                    <a:pt x="3469" y="27920"/>
                  </a:lnTo>
                  <a:close/>
                  <a:moveTo>
                    <a:pt x="3636" y="27920"/>
                  </a:moveTo>
                  <a:lnTo>
                    <a:pt x="3636" y="28120"/>
                  </a:lnTo>
                  <a:lnTo>
                    <a:pt x="4637" y="28120"/>
                  </a:lnTo>
                  <a:lnTo>
                    <a:pt x="4637" y="27920"/>
                  </a:lnTo>
                  <a:close/>
                  <a:moveTo>
                    <a:pt x="4670" y="27920"/>
                  </a:moveTo>
                  <a:lnTo>
                    <a:pt x="4670" y="28120"/>
                  </a:lnTo>
                  <a:lnTo>
                    <a:pt x="5637" y="28120"/>
                  </a:lnTo>
                  <a:lnTo>
                    <a:pt x="5637" y="27920"/>
                  </a:lnTo>
                  <a:close/>
                  <a:moveTo>
                    <a:pt x="5838" y="27920"/>
                  </a:moveTo>
                  <a:lnTo>
                    <a:pt x="5838" y="28120"/>
                  </a:lnTo>
                  <a:lnTo>
                    <a:pt x="6805" y="28120"/>
                  </a:lnTo>
                  <a:lnTo>
                    <a:pt x="6805" y="27920"/>
                  </a:lnTo>
                  <a:close/>
                  <a:moveTo>
                    <a:pt x="6838" y="27920"/>
                  </a:moveTo>
                  <a:lnTo>
                    <a:pt x="6838" y="28120"/>
                  </a:lnTo>
                  <a:lnTo>
                    <a:pt x="7806" y="28120"/>
                  </a:lnTo>
                  <a:lnTo>
                    <a:pt x="7806" y="27920"/>
                  </a:lnTo>
                  <a:close/>
                  <a:moveTo>
                    <a:pt x="8006" y="27920"/>
                  </a:moveTo>
                  <a:lnTo>
                    <a:pt x="8006" y="28120"/>
                  </a:lnTo>
                  <a:lnTo>
                    <a:pt x="8973" y="28120"/>
                  </a:lnTo>
                  <a:lnTo>
                    <a:pt x="8973" y="27920"/>
                  </a:lnTo>
                  <a:close/>
                  <a:moveTo>
                    <a:pt x="9006" y="27920"/>
                  </a:moveTo>
                  <a:lnTo>
                    <a:pt x="9006" y="28120"/>
                  </a:lnTo>
                  <a:lnTo>
                    <a:pt x="10007" y="28120"/>
                  </a:lnTo>
                  <a:lnTo>
                    <a:pt x="10007" y="27920"/>
                  </a:lnTo>
                  <a:close/>
                  <a:moveTo>
                    <a:pt x="10174" y="27920"/>
                  </a:moveTo>
                  <a:lnTo>
                    <a:pt x="10174" y="28120"/>
                  </a:lnTo>
                  <a:lnTo>
                    <a:pt x="11141" y="28120"/>
                  </a:lnTo>
                  <a:lnTo>
                    <a:pt x="11141" y="27920"/>
                  </a:lnTo>
                  <a:close/>
                  <a:moveTo>
                    <a:pt x="11208" y="27920"/>
                  </a:moveTo>
                  <a:lnTo>
                    <a:pt x="11208" y="28120"/>
                  </a:lnTo>
                  <a:lnTo>
                    <a:pt x="12175" y="28120"/>
                  </a:lnTo>
                  <a:lnTo>
                    <a:pt x="12175" y="27920"/>
                  </a:lnTo>
                  <a:close/>
                  <a:moveTo>
                    <a:pt x="12376" y="27920"/>
                  </a:moveTo>
                  <a:lnTo>
                    <a:pt x="12376" y="28120"/>
                  </a:lnTo>
                  <a:lnTo>
                    <a:pt x="13343" y="28120"/>
                  </a:lnTo>
                  <a:lnTo>
                    <a:pt x="13343" y="27920"/>
                  </a:lnTo>
                  <a:close/>
                  <a:moveTo>
                    <a:pt x="13376" y="27920"/>
                  </a:moveTo>
                  <a:lnTo>
                    <a:pt x="13376" y="28120"/>
                  </a:lnTo>
                  <a:lnTo>
                    <a:pt x="14344" y="28120"/>
                  </a:lnTo>
                  <a:lnTo>
                    <a:pt x="14344" y="27920"/>
                  </a:lnTo>
                  <a:close/>
                  <a:moveTo>
                    <a:pt x="14544" y="27920"/>
                  </a:moveTo>
                  <a:lnTo>
                    <a:pt x="14544" y="28120"/>
                  </a:lnTo>
                  <a:lnTo>
                    <a:pt x="15511" y="28120"/>
                  </a:lnTo>
                  <a:lnTo>
                    <a:pt x="15511" y="27920"/>
                  </a:lnTo>
                  <a:close/>
                  <a:moveTo>
                    <a:pt x="15544" y="27920"/>
                  </a:moveTo>
                  <a:lnTo>
                    <a:pt x="15544" y="28120"/>
                  </a:lnTo>
                  <a:lnTo>
                    <a:pt x="16545" y="28120"/>
                  </a:lnTo>
                  <a:lnTo>
                    <a:pt x="16545" y="27920"/>
                  </a:lnTo>
                  <a:close/>
                  <a:moveTo>
                    <a:pt x="16712" y="27920"/>
                  </a:moveTo>
                  <a:lnTo>
                    <a:pt x="16712" y="28120"/>
                  </a:lnTo>
                  <a:lnTo>
                    <a:pt x="17679" y="28120"/>
                  </a:lnTo>
                  <a:lnTo>
                    <a:pt x="17679" y="27920"/>
                  </a:lnTo>
                  <a:close/>
                  <a:moveTo>
                    <a:pt x="17746" y="27920"/>
                  </a:moveTo>
                  <a:lnTo>
                    <a:pt x="17746" y="28120"/>
                  </a:lnTo>
                  <a:lnTo>
                    <a:pt x="18713" y="28120"/>
                  </a:lnTo>
                  <a:lnTo>
                    <a:pt x="18713" y="27920"/>
                  </a:lnTo>
                  <a:close/>
                  <a:moveTo>
                    <a:pt x="18914" y="27920"/>
                  </a:moveTo>
                  <a:lnTo>
                    <a:pt x="18914" y="28120"/>
                  </a:lnTo>
                  <a:lnTo>
                    <a:pt x="19881" y="28120"/>
                  </a:lnTo>
                  <a:lnTo>
                    <a:pt x="19881" y="27920"/>
                  </a:lnTo>
                  <a:close/>
                  <a:moveTo>
                    <a:pt x="19948" y="27920"/>
                  </a:moveTo>
                  <a:lnTo>
                    <a:pt x="19948" y="28120"/>
                  </a:lnTo>
                  <a:lnTo>
                    <a:pt x="20882" y="28120"/>
                  </a:lnTo>
                  <a:lnTo>
                    <a:pt x="20882" y="27920"/>
                  </a:lnTo>
                  <a:close/>
                  <a:moveTo>
                    <a:pt x="21082" y="27920"/>
                  </a:moveTo>
                  <a:lnTo>
                    <a:pt x="21082" y="28120"/>
                  </a:lnTo>
                  <a:lnTo>
                    <a:pt x="22049" y="28120"/>
                  </a:lnTo>
                  <a:lnTo>
                    <a:pt x="22049" y="27920"/>
                  </a:lnTo>
                  <a:close/>
                  <a:moveTo>
                    <a:pt x="22082" y="27920"/>
                  </a:moveTo>
                  <a:lnTo>
                    <a:pt x="22082" y="28120"/>
                  </a:lnTo>
                  <a:lnTo>
                    <a:pt x="23083" y="28120"/>
                  </a:lnTo>
                  <a:lnTo>
                    <a:pt x="23083" y="27920"/>
                  </a:lnTo>
                  <a:close/>
                  <a:moveTo>
                    <a:pt x="23250" y="27920"/>
                  </a:moveTo>
                  <a:lnTo>
                    <a:pt x="23250" y="28120"/>
                  </a:lnTo>
                  <a:lnTo>
                    <a:pt x="24217" y="28120"/>
                  </a:lnTo>
                  <a:lnTo>
                    <a:pt x="24217" y="27920"/>
                  </a:lnTo>
                  <a:close/>
                  <a:moveTo>
                    <a:pt x="24284" y="27920"/>
                  </a:moveTo>
                  <a:lnTo>
                    <a:pt x="24284" y="28120"/>
                  </a:lnTo>
                  <a:lnTo>
                    <a:pt x="24818" y="28120"/>
                  </a:lnTo>
                  <a:lnTo>
                    <a:pt x="24751" y="27920"/>
                  </a:lnTo>
                  <a:close/>
                  <a:moveTo>
                    <a:pt x="1301" y="28120"/>
                  </a:moveTo>
                  <a:lnTo>
                    <a:pt x="1301" y="29088"/>
                  </a:lnTo>
                  <a:lnTo>
                    <a:pt x="1468" y="29088"/>
                  </a:lnTo>
                  <a:lnTo>
                    <a:pt x="1468" y="28120"/>
                  </a:lnTo>
                  <a:close/>
                  <a:moveTo>
                    <a:pt x="2435" y="28120"/>
                  </a:moveTo>
                  <a:lnTo>
                    <a:pt x="2435" y="29088"/>
                  </a:lnTo>
                  <a:lnTo>
                    <a:pt x="2502" y="29088"/>
                  </a:lnTo>
                  <a:lnTo>
                    <a:pt x="2502" y="28120"/>
                  </a:lnTo>
                  <a:close/>
                  <a:moveTo>
                    <a:pt x="3469" y="28120"/>
                  </a:moveTo>
                  <a:lnTo>
                    <a:pt x="3469" y="29088"/>
                  </a:lnTo>
                  <a:lnTo>
                    <a:pt x="3636" y="29088"/>
                  </a:lnTo>
                  <a:lnTo>
                    <a:pt x="3636" y="28120"/>
                  </a:lnTo>
                  <a:close/>
                  <a:moveTo>
                    <a:pt x="4637" y="28120"/>
                  </a:moveTo>
                  <a:lnTo>
                    <a:pt x="4637" y="29088"/>
                  </a:lnTo>
                  <a:lnTo>
                    <a:pt x="4670" y="29088"/>
                  </a:lnTo>
                  <a:lnTo>
                    <a:pt x="4670" y="28120"/>
                  </a:lnTo>
                  <a:close/>
                  <a:moveTo>
                    <a:pt x="5637" y="28120"/>
                  </a:moveTo>
                  <a:lnTo>
                    <a:pt x="5637" y="29088"/>
                  </a:lnTo>
                  <a:lnTo>
                    <a:pt x="5838" y="29088"/>
                  </a:lnTo>
                  <a:lnTo>
                    <a:pt x="5838" y="28120"/>
                  </a:lnTo>
                  <a:close/>
                  <a:moveTo>
                    <a:pt x="6805" y="28120"/>
                  </a:moveTo>
                  <a:lnTo>
                    <a:pt x="6805" y="29088"/>
                  </a:lnTo>
                  <a:lnTo>
                    <a:pt x="6838" y="29088"/>
                  </a:lnTo>
                  <a:lnTo>
                    <a:pt x="6838" y="28120"/>
                  </a:lnTo>
                  <a:close/>
                  <a:moveTo>
                    <a:pt x="7806" y="28120"/>
                  </a:moveTo>
                  <a:lnTo>
                    <a:pt x="7806" y="29088"/>
                  </a:lnTo>
                  <a:lnTo>
                    <a:pt x="8006" y="29088"/>
                  </a:lnTo>
                  <a:lnTo>
                    <a:pt x="8006" y="28120"/>
                  </a:lnTo>
                  <a:close/>
                  <a:moveTo>
                    <a:pt x="8973" y="28120"/>
                  </a:moveTo>
                  <a:lnTo>
                    <a:pt x="8973" y="29088"/>
                  </a:lnTo>
                  <a:lnTo>
                    <a:pt x="9006" y="29088"/>
                  </a:lnTo>
                  <a:lnTo>
                    <a:pt x="9006" y="28120"/>
                  </a:lnTo>
                  <a:close/>
                  <a:moveTo>
                    <a:pt x="10007" y="28120"/>
                  </a:moveTo>
                  <a:lnTo>
                    <a:pt x="10007" y="29088"/>
                  </a:lnTo>
                  <a:lnTo>
                    <a:pt x="10174" y="29088"/>
                  </a:lnTo>
                  <a:lnTo>
                    <a:pt x="10174" y="28120"/>
                  </a:lnTo>
                  <a:close/>
                  <a:moveTo>
                    <a:pt x="11141" y="28120"/>
                  </a:moveTo>
                  <a:lnTo>
                    <a:pt x="11141" y="29088"/>
                  </a:lnTo>
                  <a:lnTo>
                    <a:pt x="11208" y="29088"/>
                  </a:lnTo>
                  <a:lnTo>
                    <a:pt x="11208" y="28120"/>
                  </a:lnTo>
                  <a:close/>
                  <a:moveTo>
                    <a:pt x="12175" y="28120"/>
                  </a:moveTo>
                  <a:lnTo>
                    <a:pt x="12175" y="29088"/>
                  </a:lnTo>
                  <a:lnTo>
                    <a:pt x="12376" y="29088"/>
                  </a:lnTo>
                  <a:lnTo>
                    <a:pt x="12376" y="28120"/>
                  </a:lnTo>
                  <a:close/>
                  <a:moveTo>
                    <a:pt x="13343" y="28120"/>
                  </a:moveTo>
                  <a:lnTo>
                    <a:pt x="13343" y="29088"/>
                  </a:lnTo>
                  <a:lnTo>
                    <a:pt x="13376" y="29088"/>
                  </a:lnTo>
                  <a:lnTo>
                    <a:pt x="13376" y="28120"/>
                  </a:lnTo>
                  <a:close/>
                  <a:moveTo>
                    <a:pt x="14344" y="28120"/>
                  </a:moveTo>
                  <a:lnTo>
                    <a:pt x="14344" y="29088"/>
                  </a:lnTo>
                  <a:lnTo>
                    <a:pt x="14544" y="29088"/>
                  </a:lnTo>
                  <a:lnTo>
                    <a:pt x="14544" y="28120"/>
                  </a:lnTo>
                  <a:close/>
                  <a:moveTo>
                    <a:pt x="15511" y="28120"/>
                  </a:moveTo>
                  <a:lnTo>
                    <a:pt x="15511" y="29088"/>
                  </a:lnTo>
                  <a:lnTo>
                    <a:pt x="15544" y="29088"/>
                  </a:lnTo>
                  <a:lnTo>
                    <a:pt x="15544" y="28120"/>
                  </a:lnTo>
                  <a:close/>
                  <a:moveTo>
                    <a:pt x="16545" y="28120"/>
                  </a:moveTo>
                  <a:lnTo>
                    <a:pt x="16545" y="29088"/>
                  </a:lnTo>
                  <a:lnTo>
                    <a:pt x="16712" y="29088"/>
                  </a:lnTo>
                  <a:lnTo>
                    <a:pt x="16712" y="28120"/>
                  </a:lnTo>
                  <a:close/>
                  <a:moveTo>
                    <a:pt x="17679" y="28120"/>
                  </a:moveTo>
                  <a:lnTo>
                    <a:pt x="17679" y="29088"/>
                  </a:lnTo>
                  <a:lnTo>
                    <a:pt x="17746" y="29088"/>
                  </a:lnTo>
                  <a:lnTo>
                    <a:pt x="17746" y="28120"/>
                  </a:lnTo>
                  <a:close/>
                  <a:moveTo>
                    <a:pt x="18713" y="28120"/>
                  </a:moveTo>
                  <a:lnTo>
                    <a:pt x="18713" y="29088"/>
                  </a:lnTo>
                  <a:lnTo>
                    <a:pt x="18914" y="29088"/>
                  </a:lnTo>
                  <a:lnTo>
                    <a:pt x="18914" y="28120"/>
                  </a:lnTo>
                  <a:close/>
                  <a:moveTo>
                    <a:pt x="19881" y="28120"/>
                  </a:moveTo>
                  <a:lnTo>
                    <a:pt x="19881" y="29088"/>
                  </a:lnTo>
                  <a:lnTo>
                    <a:pt x="19948" y="29088"/>
                  </a:lnTo>
                  <a:lnTo>
                    <a:pt x="19948" y="28120"/>
                  </a:lnTo>
                  <a:close/>
                  <a:moveTo>
                    <a:pt x="20882" y="28120"/>
                  </a:moveTo>
                  <a:lnTo>
                    <a:pt x="20882" y="29088"/>
                  </a:lnTo>
                  <a:lnTo>
                    <a:pt x="21082" y="29088"/>
                  </a:lnTo>
                  <a:lnTo>
                    <a:pt x="21082" y="28120"/>
                  </a:lnTo>
                  <a:close/>
                  <a:moveTo>
                    <a:pt x="22049" y="28120"/>
                  </a:moveTo>
                  <a:lnTo>
                    <a:pt x="22049" y="29088"/>
                  </a:lnTo>
                  <a:lnTo>
                    <a:pt x="22082" y="29088"/>
                  </a:lnTo>
                  <a:lnTo>
                    <a:pt x="22082" y="28120"/>
                  </a:lnTo>
                  <a:close/>
                  <a:moveTo>
                    <a:pt x="23083" y="28120"/>
                  </a:moveTo>
                  <a:lnTo>
                    <a:pt x="23083" y="29088"/>
                  </a:lnTo>
                  <a:lnTo>
                    <a:pt x="23250" y="29088"/>
                  </a:lnTo>
                  <a:lnTo>
                    <a:pt x="23250" y="28120"/>
                  </a:lnTo>
                  <a:close/>
                  <a:moveTo>
                    <a:pt x="24217" y="28120"/>
                  </a:moveTo>
                  <a:lnTo>
                    <a:pt x="24217" y="29088"/>
                  </a:lnTo>
                  <a:lnTo>
                    <a:pt x="24284" y="29088"/>
                  </a:lnTo>
                  <a:lnTo>
                    <a:pt x="24284" y="28120"/>
                  </a:lnTo>
                  <a:close/>
                  <a:moveTo>
                    <a:pt x="434" y="29088"/>
                  </a:moveTo>
                  <a:cubicBezTo>
                    <a:pt x="434" y="29088"/>
                    <a:pt x="434" y="29121"/>
                    <a:pt x="434" y="29121"/>
                  </a:cubicBezTo>
                  <a:lnTo>
                    <a:pt x="1301" y="29121"/>
                  </a:lnTo>
                  <a:lnTo>
                    <a:pt x="1301" y="29088"/>
                  </a:lnTo>
                  <a:close/>
                  <a:moveTo>
                    <a:pt x="1468" y="29088"/>
                  </a:moveTo>
                  <a:lnTo>
                    <a:pt x="1468" y="29121"/>
                  </a:lnTo>
                  <a:lnTo>
                    <a:pt x="2435" y="29121"/>
                  </a:lnTo>
                  <a:lnTo>
                    <a:pt x="2435" y="29088"/>
                  </a:lnTo>
                  <a:close/>
                  <a:moveTo>
                    <a:pt x="2502" y="29088"/>
                  </a:moveTo>
                  <a:lnTo>
                    <a:pt x="2502" y="29121"/>
                  </a:lnTo>
                  <a:lnTo>
                    <a:pt x="3469" y="29121"/>
                  </a:lnTo>
                  <a:lnTo>
                    <a:pt x="3469" y="29088"/>
                  </a:lnTo>
                  <a:close/>
                  <a:moveTo>
                    <a:pt x="3636" y="29088"/>
                  </a:moveTo>
                  <a:lnTo>
                    <a:pt x="3636" y="29121"/>
                  </a:lnTo>
                  <a:lnTo>
                    <a:pt x="4637" y="29121"/>
                  </a:lnTo>
                  <a:lnTo>
                    <a:pt x="4637" y="29088"/>
                  </a:lnTo>
                  <a:close/>
                  <a:moveTo>
                    <a:pt x="4670" y="29088"/>
                  </a:moveTo>
                  <a:lnTo>
                    <a:pt x="4670" y="29121"/>
                  </a:lnTo>
                  <a:lnTo>
                    <a:pt x="5637" y="29121"/>
                  </a:lnTo>
                  <a:lnTo>
                    <a:pt x="5637" y="29088"/>
                  </a:lnTo>
                  <a:close/>
                  <a:moveTo>
                    <a:pt x="5838" y="29088"/>
                  </a:moveTo>
                  <a:lnTo>
                    <a:pt x="5838" y="29121"/>
                  </a:lnTo>
                  <a:lnTo>
                    <a:pt x="6805" y="29121"/>
                  </a:lnTo>
                  <a:lnTo>
                    <a:pt x="6805" y="29088"/>
                  </a:lnTo>
                  <a:close/>
                  <a:moveTo>
                    <a:pt x="6838" y="29088"/>
                  </a:moveTo>
                  <a:lnTo>
                    <a:pt x="6838" y="29121"/>
                  </a:lnTo>
                  <a:lnTo>
                    <a:pt x="7806" y="29121"/>
                  </a:lnTo>
                  <a:lnTo>
                    <a:pt x="7806" y="29088"/>
                  </a:lnTo>
                  <a:close/>
                  <a:moveTo>
                    <a:pt x="8006" y="29088"/>
                  </a:moveTo>
                  <a:lnTo>
                    <a:pt x="8006" y="29121"/>
                  </a:lnTo>
                  <a:lnTo>
                    <a:pt x="8973" y="29121"/>
                  </a:lnTo>
                  <a:lnTo>
                    <a:pt x="8973" y="29088"/>
                  </a:lnTo>
                  <a:close/>
                  <a:moveTo>
                    <a:pt x="9006" y="29088"/>
                  </a:moveTo>
                  <a:lnTo>
                    <a:pt x="9006" y="29121"/>
                  </a:lnTo>
                  <a:lnTo>
                    <a:pt x="10007" y="29121"/>
                  </a:lnTo>
                  <a:lnTo>
                    <a:pt x="10007" y="29088"/>
                  </a:lnTo>
                  <a:close/>
                  <a:moveTo>
                    <a:pt x="10174" y="29088"/>
                  </a:moveTo>
                  <a:lnTo>
                    <a:pt x="10174" y="29121"/>
                  </a:lnTo>
                  <a:lnTo>
                    <a:pt x="11141" y="29121"/>
                  </a:lnTo>
                  <a:lnTo>
                    <a:pt x="11141" y="29088"/>
                  </a:lnTo>
                  <a:close/>
                  <a:moveTo>
                    <a:pt x="11208" y="29088"/>
                  </a:moveTo>
                  <a:lnTo>
                    <a:pt x="11208" y="29121"/>
                  </a:lnTo>
                  <a:lnTo>
                    <a:pt x="12175" y="29121"/>
                  </a:lnTo>
                  <a:lnTo>
                    <a:pt x="12175" y="29088"/>
                  </a:lnTo>
                  <a:close/>
                  <a:moveTo>
                    <a:pt x="12376" y="29088"/>
                  </a:moveTo>
                  <a:lnTo>
                    <a:pt x="12376" y="29121"/>
                  </a:lnTo>
                  <a:lnTo>
                    <a:pt x="13343" y="29121"/>
                  </a:lnTo>
                  <a:lnTo>
                    <a:pt x="13343" y="29088"/>
                  </a:lnTo>
                  <a:close/>
                  <a:moveTo>
                    <a:pt x="13376" y="29088"/>
                  </a:moveTo>
                  <a:lnTo>
                    <a:pt x="13376" y="29121"/>
                  </a:lnTo>
                  <a:lnTo>
                    <a:pt x="14344" y="29121"/>
                  </a:lnTo>
                  <a:lnTo>
                    <a:pt x="14344" y="29088"/>
                  </a:lnTo>
                  <a:close/>
                  <a:moveTo>
                    <a:pt x="14544" y="29088"/>
                  </a:moveTo>
                  <a:lnTo>
                    <a:pt x="14544" y="29121"/>
                  </a:lnTo>
                  <a:lnTo>
                    <a:pt x="15511" y="29121"/>
                  </a:lnTo>
                  <a:lnTo>
                    <a:pt x="15511" y="29088"/>
                  </a:lnTo>
                  <a:close/>
                  <a:moveTo>
                    <a:pt x="15544" y="29088"/>
                  </a:moveTo>
                  <a:lnTo>
                    <a:pt x="15544" y="29121"/>
                  </a:lnTo>
                  <a:lnTo>
                    <a:pt x="16545" y="29121"/>
                  </a:lnTo>
                  <a:lnTo>
                    <a:pt x="16545" y="29088"/>
                  </a:lnTo>
                  <a:close/>
                  <a:moveTo>
                    <a:pt x="16712" y="29088"/>
                  </a:moveTo>
                  <a:lnTo>
                    <a:pt x="16712" y="29121"/>
                  </a:lnTo>
                  <a:lnTo>
                    <a:pt x="17679" y="29121"/>
                  </a:lnTo>
                  <a:lnTo>
                    <a:pt x="17679" y="29088"/>
                  </a:lnTo>
                  <a:close/>
                  <a:moveTo>
                    <a:pt x="17746" y="29088"/>
                  </a:moveTo>
                  <a:lnTo>
                    <a:pt x="17746" y="29121"/>
                  </a:lnTo>
                  <a:lnTo>
                    <a:pt x="18713" y="29121"/>
                  </a:lnTo>
                  <a:lnTo>
                    <a:pt x="18713" y="29088"/>
                  </a:lnTo>
                  <a:close/>
                  <a:moveTo>
                    <a:pt x="18914" y="29088"/>
                  </a:moveTo>
                  <a:lnTo>
                    <a:pt x="18914" y="29121"/>
                  </a:lnTo>
                  <a:lnTo>
                    <a:pt x="19881" y="29121"/>
                  </a:lnTo>
                  <a:lnTo>
                    <a:pt x="19881" y="29088"/>
                  </a:lnTo>
                  <a:close/>
                  <a:moveTo>
                    <a:pt x="19948" y="29088"/>
                  </a:moveTo>
                  <a:lnTo>
                    <a:pt x="19948" y="29121"/>
                  </a:lnTo>
                  <a:lnTo>
                    <a:pt x="20882" y="29121"/>
                  </a:lnTo>
                  <a:lnTo>
                    <a:pt x="20882" y="29088"/>
                  </a:lnTo>
                  <a:close/>
                  <a:moveTo>
                    <a:pt x="21082" y="29088"/>
                  </a:moveTo>
                  <a:lnTo>
                    <a:pt x="21082" y="29121"/>
                  </a:lnTo>
                  <a:lnTo>
                    <a:pt x="22049" y="29121"/>
                  </a:lnTo>
                  <a:lnTo>
                    <a:pt x="22049" y="29088"/>
                  </a:lnTo>
                  <a:close/>
                  <a:moveTo>
                    <a:pt x="22082" y="29088"/>
                  </a:moveTo>
                  <a:lnTo>
                    <a:pt x="22082" y="29121"/>
                  </a:lnTo>
                  <a:lnTo>
                    <a:pt x="23083" y="29121"/>
                  </a:lnTo>
                  <a:lnTo>
                    <a:pt x="23083" y="29088"/>
                  </a:lnTo>
                  <a:close/>
                  <a:moveTo>
                    <a:pt x="23250" y="29088"/>
                  </a:moveTo>
                  <a:lnTo>
                    <a:pt x="23250" y="29121"/>
                  </a:lnTo>
                  <a:lnTo>
                    <a:pt x="24217" y="29121"/>
                  </a:lnTo>
                  <a:lnTo>
                    <a:pt x="24217" y="29088"/>
                  </a:lnTo>
                  <a:close/>
                  <a:moveTo>
                    <a:pt x="24284" y="29088"/>
                  </a:moveTo>
                  <a:lnTo>
                    <a:pt x="24284" y="29121"/>
                  </a:lnTo>
                  <a:lnTo>
                    <a:pt x="25085" y="29121"/>
                  </a:lnTo>
                  <a:lnTo>
                    <a:pt x="25051" y="29088"/>
                  </a:lnTo>
                  <a:close/>
                  <a:moveTo>
                    <a:pt x="1301" y="29121"/>
                  </a:moveTo>
                  <a:lnTo>
                    <a:pt x="1301" y="30088"/>
                  </a:lnTo>
                  <a:lnTo>
                    <a:pt x="1468" y="30088"/>
                  </a:lnTo>
                  <a:lnTo>
                    <a:pt x="1468" y="29121"/>
                  </a:lnTo>
                  <a:close/>
                  <a:moveTo>
                    <a:pt x="2435" y="29121"/>
                  </a:moveTo>
                  <a:lnTo>
                    <a:pt x="2435" y="30088"/>
                  </a:lnTo>
                  <a:lnTo>
                    <a:pt x="2502" y="30088"/>
                  </a:lnTo>
                  <a:lnTo>
                    <a:pt x="2502" y="29121"/>
                  </a:lnTo>
                  <a:close/>
                  <a:moveTo>
                    <a:pt x="3469" y="29121"/>
                  </a:moveTo>
                  <a:lnTo>
                    <a:pt x="3469" y="30088"/>
                  </a:lnTo>
                  <a:lnTo>
                    <a:pt x="3636" y="30088"/>
                  </a:lnTo>
                  <a:lnTo>
                    <a:pt x="3636" y="29121"/>
                  </a:lnTo>
                  <a:close/>
                  <a:moveTo>
                    <a:pt x="4637" y="29121"/>
                  </a:moveTo>
                  <a:lnTo>
                    <a:pt x="4637" y="30088"/>
                  </a:lnTo>
                  <a:lnTo>
                    <a:pt x="4670" y="30088"/>
                  </a:lnTo>
                  <a:lnTo>
                    <a:pt x="4670" y="29121"/>
                  </a:lnTo>
                  <a:close/>
                  <a:moveTo>
                    <a:pt x="5637" y="29121"/>
                  </a:moveTo>
                  <a:lnTo>
                    <a:pt x="5637" y="30088"/>
                  </a:lnTo>
                  <a:lnTo>
                    <a:pt x="5838" y="30088"/>
                  </a:lnTo>
                  <a:lnTo>
                    <a:pt x="5838" y="29121"/>
                  </a:lnTo>
                  <a:close/>
                  <a:moveTo>
                    <a:pt x="6805" y="29121"/>
                  </a:moveTo>
                  <a:lnTo>
                    <a:pt x="6805" y="30088"/>
                  </a:lnTo>
                  <a:lnTo>
                    <a:pt x="6838" y="30088"/>
                  </a:lnTo>
                  <a:lnTo>
                    <a:pt x="6838" y="29121"/>
                  </a:lnTo>
                  <a:close/>
                  <a:moveTo>
                    <a:pt x="7806" y="29121"/>
                  </a:moveTo>
                  <a:lnTo>
                    <a:pt x="7806" y="30088"/>
                  </a:lnTo>
                  <a:lnTo>
                    <a:pt x="8006" y="30088"/>
                  </a:lnTo>
                  <a:lnTo>
                    <a:pt x="8006" y="29121"/>
                  </a:lnTo>
                  <a:close/>
                  <a:moveTo>
                    <a:pt x="8973" y="29121"/>
                  </a:moveTo>
                  <a:lnTo>
                    <a:pt x="8973" y="30088"/>
                  </a:lnTo>
                  <a:lnTo>
                    <a:pt x="9006" y="30088"/>
                  </a:lnTo>
                  <a:lnTo>
                    <a:pt x="9006" y="29121"/>
                  </a:lnTo>
                  <a:close/>
                  <a:moveTo>
                    <a:pt x="10007" y="29121"/>
                  </a:moveTo>
                  <a:lnTo>
                    <a:pt x="10007" y="30088"/>
                  </a:lnTo>
                  <a:lnTo>
                    <a:pt x="10174" y="30088"/>
                  </a:lnTo>
                  <a:lnTo>
                    <a:pt x="10174" y="29121"/>
                  </a:lnTo>
                  <a:close/>
                  <a:moveTo>
                    <a:pt x="11141" y="29121"/>
                  </a:moveTo>
                  <a:lnTo>
                    <a:pt x="11141" y="30088"/>
                  </a:lnTo>
                  <a:lnTo>
                    <a:pt x="11208" y="30088"/>
                  </a:lnTo>
                  <a:lnTo>
                    <a:pt x="11208" y="29121"/>
                  </a:lnTo>
                  <a:close/>
                  <a:moveTo>
                    <a:pt x="12175" y="29121"/>
                  </a:moveTo>
                  <a:lnTo>
                    <a:pt x="12175" y="30088"/>
                  </a:lnTo>
                  <a:lnTo>
                    <a:pt x="12376" y="30088"/>
                  </a:lnTo>
                  <a:lnTo>
                    <a:pt x="12376" y="29121"/>
                  </a:lnTo>
                  <a:close/>
                  <a:moveTo>
                    <a:pt x="13343" y="29121"/>
                  </a:moveTo>
                  <a:lnTo>
                    <a:pt x="13343" y="30088"/>
                  </a:lnTo>
                  <a:lnTo>
                    <a:pt x="13376" y="30088"/>
                  </a:lnTo>
                  <a:lnTo>
                    <a:pt x="13376" y="29121"/>
                  </a:lnTo>
                  <a:close/>
                  <a:moveTo>
                    <a:pt x="14344" y="29121"/>
                  </a:moveTo>
                  <a:lnTo>
                    <a:pt x="14344" y="30088"/>
                  </a:lnTo>
                  <a:lnTo>
                    <a:pt x="14544" y="30088"/>
                  </a:lnTo>
                  <a:lnTo>
                    <a:pt x="14544" y="29121"/>
                  </a:lnTo>
                  <a:close/>
                  <a:moveTo>
                    <a:pt x="15511" y="29121"/>
                  </a:moveTo>
                  <a:lnTo>
                    <a:pt x="15511" y="30088"/>
                  </a:lnTo>
                  <a:lnTo>
                    <a:pt x="15544" y="30088"/>
                  </a:lnTo>
                  <a:lnTo>
                    <a:pt x="15544" y="29121"/>
                  </a:lnTo>
                  <a:close/>
                  <a:moveTo>
                    <a:pt x="16545" y="29121"/>
                  </a:moveTo>
                  <a:lnTo>
                    <a:pt x="16545" y="30088"/>
                  </a:lnTo>
                  <a:lnTo>
                    <a:pt x="16712" y="30088"/>
                  </a:lnTo>
                  <a:lnTo>
                    <a:pt x="16712" y="29121"/>
                  </a:lnTo>
                  <a:close/>
                  <a:moveTo>
                    <a:pt x="17679" y="29121"/>
                  </a:moveTo>
                  <a:lnTo>
                    <a:pt x="17679" y="30088"/>
                  </a:lnTo>
                  <a:lnTo>
                    <a:pt x="17746" y="30088"/>
                  </a:lnTo>
                  <a:lnTo>
                    <a:pt x="17746" y="29121"/>
                  </a:lnTo>
                  <a:close/>
                  <a:moveTo>
                    <a:pt x="18713" y="29121"/>
                  </a:moveTo>
                  <a:lnTo>
                    <a:pt x="18713" y="30088"/>
                  </a:lnTo>
                  <a:lnTo>
                    <a:pt x="18914" y="30088"/>
                  </a:lnTo>
                  <a:lnTo>
                    <a:pt x="18914" y="29121"/>
                  </a:lnTo>
                  <a:close/>
                  <a:moveTo>
                    <a:pt x="19881" y="29121"/>
                  </a:moveTo>
                  <a:lnTo>
                    <a:pt x="19881" y="30088"/>
                  </a:lnTo>
                  <a:lnTo>
                    <a:pt x="19948" y="30088"/>
                  </a:lnTo>
                  <a:lnTo>
                    <a:pt x="19948" y="29121"/>
                  </a:lnTo>
                  <a:close/>
                  <a:moveTo>
                    <a:pt x="20882" y="29121"/>
                  </a:moveTo>
                  <a:lnTo>
                    <a:pt x="20882" y="30088"/>
                  </a:lnTo>
                  <a:lnTo>
                    <a:pt x="21082" y="30088"/>
                  </a:lnTo>
                  <a:lnTo>
                    <a:pt x="21082" y="29121"/>
                  </a:lnTo>
                  <a:close/>
                  <a:moveTo>
                    <a:pt x="22049" y="29121"/>
                  </a:moveTo>
                  <a:lnTo>
                    <a:pt x="22049" y="30088"/>
                  </a:lnTo>
                  <a:lnTo>
                    <a:pt x="22082" y="30088"/>
                  </a:lnTo>
                  <a:lnTo>
                    <a:pt x="22082" y="29121"/>
                  </a:lnTo>
                  <a:close/>
                  <a:moveTo>
                    <a:pt x="23083" y="29121"/>
                  </a:moveTo>
                  <a:lnTo>
                    <a:pt x="23083" y="30088"/>
                  </a:lnTo>
                  <a:lnTo>
                    <a:pt x="23250" y="30088"/>
                  </a:lnTo>
                  <a:lnTo>
                    <a:pt x="23250" y="29121"/>
                  </a:lnTo>
                  <a:close/>
                  <a:moveTo>
                    <a:pt x="24217" y="29121"/>
                  </a:moveTo>
                  <a:lnTo>
                    <a:pt x="24217" y="30088"/>
                  </a:lnTo>
                  <a:lnTo>
                    <a:pt x="24284" y="30088"/>
                  </a:lnTo>
                  <a:lnTo>
                    <a:pt x="24284" y="29121"/>
                  </a:lnTo>
                  <a:close/>
                  <a:moveTo>
                    <a:pt x="25251" y="29855"/>
                  </a:moveTo>
                  <a:lnTo>
                    <a:pt x="25251" y="30088"/>
                  </a:lnTo>
                  <a:lnTo>
                    <a:pt x="25305" y="30088"/>
                  </a:lnTo>
                  <a:cubicBezTo>
                    <a:pt x="25284" y="30017"/>
                    <a:pt x="25280" y="29912"/>
                    <a:pt x="25251" y="29855"/>
                  </a:cubicBezTo>
                  <a:close/>
                  <a:moveTo>
                    <a:pt x="25305" y="30088"/>
                  </a:moveTo>
                  <a:cubicBezTo>
                    <a:pt x="25309" y="30101"/>
                    <a:pt x="25313" y="30112"/>
                    <a:pt x="25318" y="30122"/>
                  </a:cubicBezTo>
                  <a:cubicBezTo>
                    <a:pt x="25318" y="30188"/>
                    <a:pt x="25351" y="30221"/>
                    <a:pt x="25351" y="30288"/>
                  </a:cubicBezTo>
                  <a:lnTo>
                    <a:pt x="25351" y="30288"/>
                  </a:lnTo>
                  <a:cubicBezTo>
                    <a:pt x="25351" y="30221"/>
                    <a:pt x="25318" y="30155"/>
                    <a:pt x="25318" y="30088"/>
                  </a:cubicBezTo>
                  <a:close/>
                  <a:moveTo>
                    <a:pt x="1468" y="30088"/>
                  </a:moveTo>
                  <a:lnTo>
                    <a:pt x="1468" y="30288"/>
                  </a:lnTo>
                  <a:lnTo>
                    <a:pt x="2435" y="30288"/>
                  </a:lnTo>
                  <a:lnTo>
                    <a:pt x="2435" y="30088"/>
                  </a:lnTo>
                  <a:close/>
                  <a:moveTo>
                    <a:pt x="2502" y="30088"/>
                  </a:moveTo>
                  <a:lnTo>
                    <a:pt x="2502" y="30288"/>
                  </a:lnTo>
                  <a:lnTo>
                    <a:pt x="3469" y="30288"/>
                  </a:lnTo>
                  <a:lnTo>
                    <a:pt x="3469" y="30088"/>
                  </a:lnTo>
                  <a:close/>
                  <a:moveTo>
                    <a:pt x="3636" y="30088"/>
                  </a:moveTo>
                  <a:lnTo>
                    <a:pt x="3636" y="30288"/>
                  </a:lnTo>
                  <a:lnTo>
                    <a:pt x="4637" y="30288"/>
                  </a:lnTo>
                  <a:lnTo>
                    <a:pt x="4637" y="30088"/>
                  </a:lnTo>
                  <a:close/>
                  <a:moveTo>
                    <a:pt x="4670" y="30088"/>
                  </a:moveTo>
                  <a:lnTo>
                    <a:pt x="4670" y="30288"/>
                  </a:lnTo>
                  <a:lnTo>
                    <a:pt x="5637" y="30288"/>
                  </a:lnTo>
                  <a:lnTo>
                    <a:pt x="5637" y="30088"/>
                  </a:lnTo>
                  <a:close/>
                  <a:moveTo>
                    <a:pt x="5838" y="30088"/>
                  </a:moveTo>
                  <a:lnTo>
                    <a:pt x="5838" y="30288"/>
                  </a:lnTo>
                  <a:lnTo>
                    <a:pt x="6805" y="30288"/>
                  </a:lnTo>
                  <a:lnTo>
                    <a:pt x="6805" y="30088"/>
                  </a:lnTo>
                  <a:close/>
                  <a:moveTo>
                    <a:pt x="6838" y="30088"/>
                  </a:moveTo>
                  <a:lnTo>
                    <a:pt x="6838" y="30288"/>
                  </a:lnTo>
                  <a:lnTo>
                    <a:pt x="7806" y="30288"/>
                  </a:lnTo>
                  <a:lnTo>
                    <a:pt x="7806" y="30088"/>
                  </a:lnTo>
                  <a:close/>
                  <a:moveTo>
                    <a:pt x="8006" y="30088"/>
                  </a:moveTo>
                  <a:lnTo>
                    <a:pt x="8006" y="30288"/>
                  </a:lnTo>
                  <a:lnTo>
                    <a:pt x="8973" y="30288"/>
                  </a:lnTo>
                  <a:lnTo>
                    <a:pt x="8973" y="30088"/>
                  </a:lnTo>
                  <a:close/>
                  <a:moveTo>
                    <a:pt x="9006" y="30088"/>
                  </a:moveTo>
                  <a:lnTo>
                    <a:pt x="9006" y="30288"/>
                  </a:lnTo>
                  <a:lnTo>
                    <a:pt x="10007" y="30288"/>
                  </a:lnTo>
                  <a:lnTo>
                    <a:pt x="10007" y="30088"/>
                  </a:lnTo>
                  <a:close/>
                  <a:moveTo>
                    <a:pt x="10174" y="30088"/>
                  </a:moveTo>
                  <a:lnTo>
                    <a:pt x="10174" y="30288"/>
                  </a:lnTo>
                  <a:lnTo>
                    <a:pt x="11141" y="30288"/>
                  </a:lnTo>
                  <a:lnTo>
                    <a:pt x="11141" y="30088"/>
                  </a:lnTo>
                  <a:close/>
                  <a:moveTo>
                    <a:pt x="11208" y="30088"/>
                  </a:moveTo>
                  <a:lnTo>
                    <a:pt x="11208" y="30288"/>
                  </a:lnTo>
                  <a:lnTo>
                    <a:pt x="12175" y="30288"/>
                  </a:lnTo>
                  <a:lnTo>
                    <a:pt x="12175" y="30088"/>
                  </a:lnTo>
                  <a:close/>
                  <a:moveTo>
                    <a:pt x="12376" y="30088"/>
                  </a:moveTo>
                  <a:lnTo>
                    <a:pt x="12376" y="30288"/>
                  </a:lnTo>
                  <a:lnTo>
                    <a:pt x="13343" y="30288"/>
                  </a:lnTo>
                  <a:lnTo>
                    <a:pt x="13343" y="30088"/>
                  </a:lnTo>
                  <a:close/>
                  <a:moveTo>
                    <a:pt x="13376" y="30088"/>
                  </a:moveTo>
                  <a:lnTo>
                    <a:pt x="13376" y="30288"/>
                  </a:lnTo>
                  <a:lnTo>
                    <a:pt x="14344" y="30288"/>
                  </a:lnTo>
                  <a:lnTo>
                    <a:pt x="14344" y="30088"/>
                  </a:lnTo>
                  <a:close/>
                  <a:moveTo>
                    <a:pt x="14544" y="30088"/>
                  </a:moveTo>
                  <a:lnTo>
                    <a:pt x="14544" y="30288"/>
                  </a:lnTo>
                  <a:lnTo>
                    <a:pt x="15511" y="30288"/>
                  </a:lnTo>
                  <a:lnTo>
                    <a:pt x="15511" y="30088"/>
                  </a:lnTo>
                  <a:close/>
                  <a:moveTo>
                    <a:pt x="15544" y="30088"/>
                  </a:moveTo>
                  <a:lnTo>
                    <a:pt x="15544" y="30288"/>
                  </a:lnTo>
                  <a:lnTo>
                    <a:pt x="16545" y="30288"/>
                  </a:lnTo>
                  <a:lnTo>
                    <a:pt x="16545" y="30088"/>
                  </a:lnTo>
                  <a:close/>
                  <a:moveTo>
                    <a:pt x="16712" y="30088"/>
                  </a:moveTo>
                  <a:lnTo>
                    <a:pt x="16712" y="30288"/>
                  </a:lnTo>
                  <a:lnTo>
                    <a:pt x="17679" y="30288"/>
                  </a:lnTo>
                  <a:lnTo>
                    <a:pt x="17679" y="30088"/>
                  </a:lnTo>
                  <a:close/>
                  <a:moveTo>
                    <a:pt x="17746" y="30088"/>
                  </a:moveTo>
                  <a:lnTo>
                    <a:pt x="17746" y="30288"/>
                  </a:lnTo>
                  <a:lnTo>
                    <a:pt x="18713" y="30288"/>
                  </a:lnTo>
                  <a:lnTo>
                    <a:pt x="18713" y="30088"/>
                  </a:lnTo>
                  <a:close/>
                  <a:moveTo>
                    <a:pt x="18914" y="30088"/>
                  </a:moveTo>
                  <a:lnTo>
                    <a:pt x="18914" y="30288"/>
                  </a:lnTo>
                  <a:lnTo>
                    <a:pt x="19881" y="30288"/>
                  </a:lnTo>
                  <a:lnTo>
                    <a:pt x="19881" y="30088"/>
                  </a:lnTo>
                  <a:close/>
                  <a:moveTo>
                    <a:pt x="19948" y="30088"/>
                  </a:moveTo>
                  <a:lnTo>
                    <a:pt x="19948" y="30288"/>
                  </a:lnTo>
                  <a:lnTo>
                    <a:pt x="20882" y="30288"/>
                  </a:lnTo>
                  <a:lnTo>
                    <a:pt x="20882" y="30088"/>
                  </a:lnTo>
                  <a:close/>
                  <a:moveTo>
                    <a:pt x="21082" y="30088"/>
                  </a:moveTo>
                  <a:lnTo>
                    <a:pt x="21082" y="30288"/>
                  </a:lnTo>
                  <a:lnTo>
                    <a:pt x="22049" y="30288"/>
                  </a:lnTo>
                  <a:lnTo>
                    <a:pt x="22049" y="30088"/>
                  </a:lnTo>
                  <a:close/>
                  <a:moveTo>
                    <a:pt x="22082" y="30088"/>
                  </a:moveTo>
                  <a:lnTo>
                    <a:pt x="22082" y="30288"/>
                  </a:lnTo>
                  <a:lnTo>
                    <a:pt x="23083" y="30288"/>
                  </a:lnTo>
                  <a:lnTo>
                    <a:pt x="23083" y="30088"/>
                  </a:lnTo>
                  <a:close/>
                  <a:moveTo>
                    <a:pt x="23250" y="30088"/>
                  </a:moveTo>
                  <a:lnTo>
                    <a:pt x="23250" y="30288"/>
                  </a:lnTo>
                  <a:lnTo>
                    <a:pt x="24217" y="30288"/>
                  </a:lnTo>
                  <a:lnTo>
                    <a:pt x="24217" y="30088"/>
                  </a:lnTo>
                  <a:close/>
                  <a:moveTo>
                    <a:pt x="24284" y="30088"/>
                  </a:moveTo>
                  <a:lnTo>
                    <a:pt x="24284" y="30288"/>
                  </a:lnTo>
                  <a:lnTo>
                    <a:pt x="25251" y="30288"/>
                  </a:lnTo>
                  <a:lnTo>
                    <a:pt x="25251" y="30088"/>
                  </a:lnTo>
                  <a:close/>
                  <a:moveTo>
                    <a:pt x="25251" y="30288"/>
                  </a:moveTo>
                  <a:lnTo>
                    <a:pt x="25251" y="31089"/>
                  </a:lnTo>
                  <a:cubicBezTo>
                    <a:pt x="25318" y="31089"/>
                    <a:pt x="25385" y="31056"/>
                    <a:pt x="25418" y="31056"/>
                  </a:cubicBezTo>
                  <a:lnTo>
                    <a:pt x="25418" y="30689"/>
                  </a:lnTo>
                  <a:cubicBezTo>
                    <a:pt x="25418" y="30589"/>
                    <a:pt x="25385" y="30455"/>
                    <a:pt x="25351" y="30288"/>
                  </a:cubicBezTo>
                  <a:close/>
                  <a:moveTo>
                    <a:pt x="24217" y="30288"/>
                  </a:moveTo>
                  <a:lnTo>
                    <a:pt x="24217" y="31222"/>
                  </a:lnTo>
                  <a:lnTo>
                    <a:pt x="24284" y="31222"/>
                  </a:lnTo>
                  <a:lnTo>
                    <a:pt x="24284" y="30288"/>
                  </a:lnTo>
                  <a:close/>
                  <a:moveTo>
                    <a:pt x="1301" y="30288"/>
                  </a:moveTo>
                  <a:lnTo>
                    <a:pt x="1301" y="31256"/>
                  </a:lnTo>
                  <a:lnTo>
                    <a:pt x="1468" y="31256"/>
                  </a:lnTo>
                  <a:lnTo>
                    <a:pt x="1468" y="30288"/>
                  </a:lnTo>
                  <a:close/>
                  <a:moveTo>
                    <a:pt x="2435" y="30288"/>
                  </a:moveTo>
                  <a:lnTo>
                    <a:pt x="2435" y="31256"/>
                  </a:lnTo>
                  <a:lnTo>
                    <a:pt x="2502" y="31256"/>
                  </a:lnTo>
                  <a:lnTo>
                    <a:pt x="2502" y="30288"/>
                  </a:lnTo>
                  <a:close/>
                  <a:moveTo>
                    <a:pt x="3469" y="30288"/>
                  </a:moveTo>
                  <a:lnTo>
                    <a:pt x="3469" y="31256"/>
                  </a:lnTo>
                  <a:lnTo>
                    <a:pt x="3636" y="31256"/>
                  </a:lnTo>
                  <a:lnTo>
                    <a:pt x="3636" y="30288"/>
                  </a:lnTo>
                  <a:close/>
                  <a:moveTo>
                    <a:pt x="4637" y="30288"/>
                  </a:moveTo>
                  <a:lnTo>
                    <a:pt x="4637" y="31256"/>
                  </a:lnTo>
                  <a:lnTo>
                    <a:pt x="4670" y="31256"/>
                  </a:lnTo>
                  <a:lnTo>
                    <a:pt x="4670" y="30288"/>
                  </a:lnTo>
                  <a:close/>
                  <a:moveTo>
                    <a:pt x="5637" y="30288"/>
                  </a:moveTo>
                  <a:lnTo>
                    <a:pt x="5637" y="31256"/>
                  </a:lnTo>
                  <a:lnTo>
                    <a:pt x="5838" y="31256"/>
                  </a:lnTo>
                  <a:lnTo>
                    <a:pt x="5838" y="30288"/>
                  </a:lnTo>
                  <a:close/>
                  <a:moveTo>
                    <a:pt x="6805" y="30288"/>
                  </a:moveTo>
                  <a:lnTo>
                    <a:pt x="6805" y="31256"/>
                  </a:lnTo>
                  <a:lnTo>
                    <a:pt x="6838" y="31256"/>
                  </a:lnTo>
                  <a:lnTo>
                    <a:pt x="6838" y="30288"/>
                  </a:lnTo>
                  <a:close/>
                  <a:moveTo>
                    <a:pt x="7806" y="30288"/>
                  </a:moveTo>
                  <a:lnTo>
                    <a:pt x="7806" y="31256"/>
                  </a:lnTo>
                  <a:lnTo>
                    <a:pt x="8006" y="31256"/>
                  </a:lnTo>
                  <a:lnTo>
                    <a:pt x="8006" y="30288"/>
                  </a:lnTo>
                  <a:close/>
                  <a:moveTo>
                    <a:pt x="8973" y="30288"/>
                  </a:moveTo>
                  <a:lnTo>
                    <a:pt x="8973" y="31256"/>
                  </a:lnTo>
                  <a:lnTo>
                    <a:pt x="9006" y="31256"/>
                  </a:lnTo>
                  <a:lnTo>
                    <a:pt x="9006" y="30288"/>
                  </a:lnTo>
                  <a:close/>
                  <a:moveTo>
                    <a:pt x="10007" y="30288"/>
                  </a:moveTo>
                  <a:lnTo>
                    <a:pt x="10007" y="31256"/>
                  </a:lnTo>
                  <a:lnTo>
                    <a:pt x="10174" y="31256"/>
                  </a:lnTo>
                  <a:lnTo>
                    <a:pt x="10174" y="30288"/>
                  </a:lnTo>
                  <a:close/>
                  <a:moveTo>
                    <a:pt x="11141" y="30288"/>
                  </a:moveTo>
                  <a:lnTo>
                    <a:pt x="11141" y="31256"/>
                  </a:lnTo>
                  <a:lnTo>
                    <a:pt x="11208" y="31256"/>
                  </a:lnTo>
                  <a:lnTo>
                    <a:pt x="11208" y="30288"/>
                  </a:lnTo>
                  <a:close/>
                  <a:moveTo>
                    <a:pt x="12175" y="30288"/>
                  </a:moveTo>
                  <a:lnTo>
                    <a:pt x="12175" y="31256"/>
                  </a:lnTo>
                  <a:lnTo>
                    <a:pt x="12376" y="31256"/>
                  </a:lnTo>
                  <a:lnTo>
                    <a:pt x="12376" y="30288"/>
                  </a:lnTo>
                  <a:close/>
                  <a:moveTo>
                    <a:pt x="13343" y="30288"/>
                  </a:moveTo>
                  <a:lnTo>
                    <a:pt x="13343" y="31256"/>
                  </a:lnTo>
                  <a:lnTo>
                    <a:pt x="13376" y="31256"/>
                  </a:lnTo>
                  <a:lnTo>
                    <a:pt x="13376" y="30288"/>
                  </a:lnTo>
                  <a:close/>
                  <a:moveTo>
                    <a:pt x="14344" y="30288"/>
                  </a:moveTo>
                  <a:lnTo>
                    <a:pt x="14344" y="31256"/>
                  </a:lnTo>
                  <a:lnTo>
                    <a:pt x="14544" y="31256"/>
                  </a:lnTo>
                  <a:lnTo>
                    <a:pt x="14544" y="30288"/>
                  </a:lnTo>
                  <a:close/>
                  <a:moveTo>
                    <a:pt x="15511" y="30288"/>
                  </a:moveTo>
                  <a:lnTo>
                    <a:pt x="15511" y="31256"/>
                  </a:lnTo>
                  <a:lnTo>
                    <a:pt x="15544" y="31256"/>
                  </a:lnTo>
                  <a:lnTo>
                    <a:pt x="15544" y="30288"/>
                  </a:lnTo>
                  <a:close/>
                  <a:moveTo>
                    <a:pt x="16545" y="30288"/>
                  </a:moveTo>
                  <a:lnTo>
                    <a:pt x="16545" y="31256"/>
                  </a:lnTo>
                  <a:lnTo>
                    <a:pt x="16712" y="31256"/>
                  </a:lnTo>
                  <a:lnTo>
                    <a:pt x="16712" y="30288"/>
                  </a:lnTo>
                  <a:close/>
                  <a:moveTo>
                    <a:pt x="17679" y="30288"/>
                  </a:moveTo>
                  <a:lnTo>
                    <a:pt x="17679" y="31256"/>
                  </a:lnTo>
                  <a:lnTo>
                    <a:pt x="17746" y="31256"/>
                  </a:lnTo>
                  <a:lnTo>
                    <a:pt x="17746" y="30288"/>
                  </a:lnTo>
                  <a:close/>
                  <a:moveTo>
                    <a:pt x="18713" y="30288"/>
                  </a:moveTo>
                  <a:lnTo>
                    <a:pt x="18713" y="31256"/>
                  </a:lnTo>
                  <a:lnTo>
                    <a:pt x="18914" y="31256"/>
                  </a:lnTo>
                  <a:lnTo>
                    <a:pt x="18914" y="30288"/>
                  </a:lnTo>
                  <a:close/>
                  <a:moveTo>
                    <a:pt x="19881" y="30288"/>
                  </a:moveTo>
                  <a:lnTo>
                    <a:pt x="19881" y="31256"/>
                  </a:lnTo>
                  <a:lnTo>
                    <a:pt x="19948" y="31256"/>
                  </a:lnTo>
                  <a:lnTo>
                    <a:pt x="19948" y="30288"/>
                  </a:lnTo>
                  <a:close/>
                  <a:moveTo>
                    <a:pt x="20882" y="30288"/>
                  </a:moveTo>
                  <a:lnTo>
                    <a:pt x="20882" y="31256"/>
                  </a:lnTo>
                  <a:lnTo>
                    <a:pt x="21082" y="31256"/>
                  </a:lnTo>
                  <a:lnTo>
                    <a:pt x="21082" y="30288"/>
                  </a:lnTo>
                  <a:close/>
                  <a:moveTo>
                    <a:pt x="22049" y="30288"/>
                  </a:moveTo>
                  <a:lnTo>
                    <a:pt x="22049" y="31256"/>
                  </a:lnTo>
                  <a:lnTo>
                    <a:pt x="22082" y="31256"/>
                  </a:lnTo>
                  <a:lnTo>
                    <a:pt x="22082" y="30288"/>
                  </a:lnTo>
                  <a:close/>
                  <a:moveTo>
                    <a:pt x="23083" y="30288"/>
                  </a:moveTo>
                  <a:lnTo>
                    <a:pt x="23083" y="31256"/>
                  </a:lnTo>
                  <a:lnTo>
                    <a:pt x="23250" y="31256"/>
                  </a:lnTo>
                  <a:lnTo>
                    <a:pt x="23250" y="30288"/>
                  </a:lnTo>
                  <a:close/>
                  <a:moveTo>
                    <a:pt x="1468" y="31256"/>
                  </a:moveTo>
                  <a:lnTo>
                    <a:pt x="1468" y="31289"/>
                  </a:lnTo>
                  <a:lnTo>
                    <a:pt x="2435" y="31289"/>
                  </a:lnTo>
                  <a:lnTo>
                    <a:pt x="2435" y="31256"/>
                  </a:lnTo>
                  <a:close/>
                  <a:moveTo>
                    <a:pt x="2502" y="31256"/>
                  </a:moveTo>
                  <a:lnTo>
                    <a:pt x="2502" y="31289"/>
                  </a:lnTo>
                  <a:lnTo>
                    <a:pt x="3469" y="31289"/>
                  </a:lnTo>
                  <a:lnTo>
                    <a:pt x="3469" y="31256"/>
                  </a:lnTo>
                  <a:close/>
                  <a:moveTo>
                    <a:pt x="3636" y="31256"/>
                  </a:moveTo>
                  <a:lnTo>
                    <a:pt x="3636" y="31289"/>
                  </a:lnTo>
                  <a:lnTo>
                    <a:pt x="4637" y="31289"/>
                  </a:lnTo>
                  <a:lnTo>
                    <a:pt x="4637" y="31256"/>
                  </a:lnTo>
                  <a:close/>
                  <a:moveTo>
                    <a:pt x="4670" y="31256"/>
                  </a:moveTo>
                  <a:lnTo>
                    <a:pt x="4670" y="31289"/>
                  </a:lnTo>
                  <a:lnTo>
                    <a:pt x="5637" y="31289"/>
                  </a:lnTo>
                  <a:lnTo>
                    <a:pt x="5637" y="31256"/>
                  </a:lnTo>
                  <a:close/>
                  <a:moveTo>
                    <a:pt x="5838" y="31256"/>
                  </a:moveTo>
                  <a:lnTo>
                    <a:pt x="5838" y="31289"/>
                  </a:lnTo>
                  <a:lnTo>
                    <a:pt x="6805" y="31289"/>
                  </a:lnTo>
                  <a:lnTo>
                    <a:pt x="6805" y="31256"/>
                  </a:lnTo>
                  <a:close/>
                  <a:moveTo>
                    <a:pt x="6838" y="31256"/>
                  </a:moveTo>
                  <a:lnTo>
                    <a:pt x="6838" y="31289"/>
                  </a:lnTo>
                  <a:lnTo>
                    <a:pt x="7806" y="31289"/>
                  </a:lnTo>
                  <a:lnTo>
                    <a:pt x="7806" y="31256"/>
                  </a:lnTo>
                  <a:close/>
                  <a:moveTo>
                    <a:pt x="8006" y="31256"/>
                  </a:moveTo>
                  <a:lnTo>
                    <a:pt x="8006" y="31289"/>
                  </a:lnTo>
                  <a:lnTo>
                    <a:pt x="8973" y="31289"/>
                  </a:lnTo>
                  <a:lnTo>
                    <a:pt x="8973" y="31256"/>
                  </a:lnTo>
                  <a:close/>
                  <a:moveTo>
                    <a:pt x="9006" y="31256"/>
                  </a:moveTo>
                  <a:lnTo>
                    <a:pt x="9006" y="31289"/>
                  </a:lnTo>
                  <a:lnTo>
                    <a:pt x="10007" y="31289"/>
                  </a:lnTo>
                  <a:lnTo>
                    <a:pt x="10007" y="31256"/>
                  </a:lnTo>
                  <a:close/>
                  <a:moveTo>
                    <a:pt x="10174" y="31256"/>
                  </a:moveTo>
                  <a:lnTo>
                    <a:pt x="10174" y="31289"/>
                  </a:lnTo>
                  <a:lnTo>
                    <a:pt x="11141" y="31289"/>
                  </a:lnTo>
                  <a:lnTo>
                    <a:pt x="11141" y="31256"/>
                  </a:lnTo>
                  <a:close/>
                  <a:moveTo>
                    <a:pt x="11208" y="31256"/>
                  </a:moveTo>
                  <a:lnTo>
                    <a:pt x="11208" y="31289"/>
                  </a:lnTo>
                  <a:lnTo>
                    <a:pt x="12175" y="31289"/>
                  </a:lnTo>
                  <a:lnTo>
                    <a:pt x="12175" y="31256"/>
                  </a:lnTo>
                  <a:close/>
                  <a:moveTo>
                    <a:pt x="12376" y="31256"/>
                  </a:moveTo>
                  <a:lnTo>
                    <a:pt x="12376" y="31289"/>
                  </a:lnTo>
                  <a:lnTo>
                    <a:pt x="13343" y="31289"/>
                  </a:lnTo>
                  <a:lnTo>
                    <a:pt x="13343" y="31256"/>
                  </a:lnTo>
                  <a:close/>
                  <a:moveTo>
                    <a:pt x="13376" y="31256"/>
                  </a:moveTo>
                  <a:lnTo>
                    <a:pt x="13376" y="31289"/>
                  </a:lnTo>
                  <a:lnTo>
                    <a:pt x="14344" y="31289"/>
                  </a:lnTo>
                  <a:lnTo>
                    <a:pt x="14344" y="31256"/>
                  </a:lnTo>
                  <a:close/>
                  <a:moveTo>
                    <a:pt x="14544" y="31256"/>
                  </a:moveTo>
                  <a:lnTo>
                    <a:pt x="14544" y="31289"/>
                  </a:lnTo>
                  <a:lnTo>
                    <a:pt x="15511" y="31289"/>
                  </a:lnTo>
                  <a:lnTo>
                    <a:pt x="15511" y="31256"/>
                  </a:lnTo>
                  <a:close/>
                  <a:moveTo>
                    <a:pt x="15544" y="31256"/>
                  </a:moveTo>
                  <a:lnTo>
                    <a:pt x="15544" y="31289"/>
                  </a:lnTo>
                  <a:lnTo>
                    <a:pt x="16545" y="31289"/>
                  </a:lnTo>
                  <a:lnTo>
                    <a:pt x="16545" y="31256"/>
                  </a:lnTo>
                  <a:close/>
                  <a:moveTo>
                    <a:pt x="16712" y="31256"/>
                  </a:moveTo>
                  <a:lnTo>
                    <a:pt x="16712" y="31289"/>
                  </a:lnTo>
                  <a:lnTo>
                    <a:pt x="17679" y="31289"/>
                  </a:lnTo>
                  <a:lnTo>
                    <a:pt x="17679" y="31256"/>
                  </a:lnTo>
                  <a:close/>
                  <a:moveTo>
                    <a:pt x="17746" y="31256"/>
                  </a:moveTo>
                  <a:lnTo>
                    <a:pt x="17746" y="31289"/>
                  </a:lnTo>
                  <a:lnTo>
                    <a:pt x="18713" y="31289"/>
                  </a:lnTo>
                  <a:lnTo>
                    <a:pt x="18713" y="31256"/>
                  </a:lnTo>
                  <a:close/>
                  <a:moveTo>
                    <a:pt x="18914" y="31256"/>
                  </a:moveTo>
                  <a:lnTo>
                    <a:pt x="18914" y="31289"/>
                  </a:lnTo>
                  <a:lnTo>
                    <a:pt x="19881" y="31289"/>
                  </a:lnTo>
                  <a:lnTo>
                    <a:pt x="19881" y="31256"/>
                  </a:lnTo>
                  <a:close/>
                  <a:moveTo>
                    <a:pt x="19948" y="31256"/>
                  </a:moveTo>
                  <a:lnTo>
                    <a:pt x="19948" y="31289"/>
                  </a:lnTo>
                  <a:lnTo>
                    <a:pt x="20882" y="31289"/>
                  </a:lnTo>
                  <a:lnTo>
                    <a:pt x="20882" y="31256"/>
                  </a:lnTo>
                  <a:close/>
                  <a:moveTo>
                    <a:pt x="21082" y="31256"/>
                  </a:moveTo>
                  <a:lnTo>
                    <a:pt x="21082" y="31289"/>
                  </a:lnTo>
                  <a:lnTo>
                    <a:pt x="22049" y="31289"/>
                  </a:lnTo>
                  <a:lnTo>
                    <a:pt x="22049" y="31256"/>
                  </a:lnTo>
                  <a:close/>
                  <a:moveTo>
                    <a:pt x="22082" y="31256"/>
                  </a:moveTo>
                  <a:lnTo>
                    <a:pt x="22082" y="31289"/>
                  </a:lnTo>
                  <a:lnTo>
                    <a:pt x="23083" y="31289"/>
                  </a:lnTo>
                  <a:lnTo>
                    <a:pt x="23083" y="31256"/>
                  </a:lnTo>
                  <a:close/>
                  <a:moveTo>
                    <a:pt x="23250" y="31256"/>
                  </a:moveTo>
                  <a:lnTo>
                    <a:pt x="23250" y="31289"/>
                  </a:lnTo>
                  <a:lnTo>
                    <a:pt x="23283" y="31289"/>
                  </a:lnTo>
                  <a:lnTo>
                    <a:pt x="23750" y="31256"/>
                  </a:lnTo>
                  <a:close/>
                  <a:moveTo>
                    <a:pt x="23083" y="31289"/>
                  </a:moveTo>
                  <a:lnTo>
                    <a:pt x="23083" y="31356"/>
                  </a:lnTo>
                  <a:lnTo>
                    <a:pt x="23250" y="31356"/>
                  </a:lnTo>
                  <a:lnTo>
                    <a:pt x="23250" y="31289"/>
                  </a:lnTo>
                  <a:close/>
                  <a:moveTo>
                    <a:pt x="22049" y="31289"/>
                  </a:moveTo>
                  <a:lnTo>
                    <a:pt x="22049" y="31423"/>
                  </a:lnTo>
                  <a:lnTo>
                    <a:pt x="22082" y="31423"/>
                  </a:lnTo>
                  <a:lnTo>
                    <a:pt x="22082" y="31289"/>
                  </a:lnTo>
                  <a:close/>
                  <a:moveTo>
                    <a:pt x="20882" y="31289"/>
                  </a:moveTo>
                  <a:lnTo>
                    <a:pt x="20882" y="31523"/>
                  </a:lnTo>
                  <a:lnTo>
                    <a:pt x="21082" y="31523"/>
                  </a:lnTo>
                  <a:lnTo>
                    <a:pt x="21082" y="31289"/>
                  </a:lnTo>
                  <a:close/>
                  <a:moveTo>
                    <a:pt x="19881" y="31289"/>
                  </a:moveTo>
                  <a:lnTo>
                    <a:pt x="19881" y="31589"/>
                  </a:lnTo>
                  <a:lnTo>
                    <a:pt x="19948" y="31589"/>
                  </a:lnTo>
                  <a:lnTo>
                    <a:pt x="19948" y="31289"/>
                  </a:lnTo>
                  <a:close/>
                  <a:moveTo>
                    <a:pt x="18713" y="31289"/>
                  </a:moveTo>
                  <a:lnTo>
                    <a:pt x="18713" y="31689"/>
                  </a:lnTo>
                  <a:lnTo>
                    <a:pt x="18914" y="31689"/>
                  </a:lnTo>
                  <a:lnTo>
                    <a:pt x="18914" y="31289"/>
                  </a:lnTo>
                  <a:close/>
                  <a:moveTo>
                    <a:pt x="17679" y="31289"/>
                  </a:moveTo>
                  <a:lnTo>
                    <a:pt x="17679" y="31756"/>
                  </a:lnTo>
                  <a:lnTo>
                    <a:pt x="17746" y="31756"/>
                  </a:lnTo>
                  <a:lnTo>
                    <a:pt x="17746" y="31289"/>
                  </a:lnTo>
                  <a:close/>
                  <a:moveTo>
                    <a:pt x="16545" y="31289"/>
                  </a:moveTo>
                  <a:lnTo>
                    <a:pt x="16545" y="31856"/>
                  </a:lnTo>
                  <a:lnTo>
                    <a:pt x="16712" y="31856"/>
                  </a:lnTo>
                  <a:lnTo>
                    <a:pt x="16712" y="31289"/>
                  </a:lnTo>
                  <a:close/>
                  <a:moveTo>
                    <a:pt x="15511" y="31289"/>
                  </a:moveTo>
                  <a:lnTo>
                    <a:pt x="15511" y="31956"/>
                  </a:lnTo>
                  <a:lnTo>
                    <a:pt x="15544" y="31956"/>
                  </a:lnTo>
                  <a:lnTo>
                    <a:pt x="15544" y="31289"/>
                  </a:lnTo>
                  <a:close/>
                  <a:moveTo>
                    <a:pt x="14344" y="31289"/>
                  </a:moveTo>
                  <a:lnTo>
                    <a:pt x="14344" y="32023"/>
                  </a:lnTo>
                  <a:lnTo>
                    <a:pt x="14544" y="32023"/>
                  </a:lnTo>
                  <a:lnTo>
                    <a:pt x="14544" y="31289"/>
                  </a:lnTo>
                  <a:close/>
                  <a:moveTo>
                    <a:pt x="13343" y="31289"/>
                  </a:moveTo>
                  <a:lnTo>
                    <a:pt x="13343" y="32090"/>
                  </a:lnTo>
                  <a:lnTo>
                    <a:pt x="13376" y="32090"/>
                  </a:lnTo>
                  <a:lnTo>
                    <a:pt x="13376" y="31289"/>
                  </a:lnTo>
                  <a:close/>
                  <a:moveTo>
                    <a:pt x="12175" y="31289"/>
                  </a:moveTo>
                  <a:lnTo>
                    <a:pt x="12175" y="32190"/>
                  </a:lnTo>
                  <a:lnTo>
                    <a:pt x="12376" y="32190"/>
                  </a:lnTo>
                  <a:lnTo>
                    <a:pt x="12376" y="31289"/>
                  </a:lnTo>
                  <a:close/>
                  <a:moveTo>
                    <a:pt x="11141" y="31289"/>
                  </a:moveTo>
                  <a:lnTo>
                    <a:pt x="11141" y="32257"/>
                  </a:lnTo>
                  <a:lnTo>
                    <a:pt x="11208" y="32257"/>
                  </a:lnTo>
                  <a:lnTo>
                    <a:pt x="11208" y="31289"/>
                  </a:lnTo>
                  <a:close/>
                  <a:moveTo>
                    <a:pt x="1301" y="31289"/>
                  </a:moveTo>
                  <a:lnTo>
                    <a:pt x="1301" y="32261"/>
                  </a:lnTo>
                  <a:lnTo>
                    <a:pt x="1301" y="32261"/>
                  </a:lnTo>
                  <a:lnTo>
                    <a:pt x="1468" y="32261"/>
                  </a:lnTo>
                  <a:lnTo>
                    <a:pt x="1468" y="32261"/>
                  </a:lnTo>
                  <a:lnTo>
                    <a:pt x="1468" y="31289"/>
                  </a:lnTo>
                  <a:close/>
                  <a:moveTo>
                    <a:pt x="2435" y="31289"/>
                  </a:moveTo>
                  <a:lnTo>
                    <a:pt x="2435" y="32264"/>
                  </a:lnTo>
                  <a:lnTo>
                    <a:pt x="2435" y="32264"/>
                  </a:lnTo>
                  <a:lnTo>
                    <a:pt x="2502" y="32264"/>
                  </a:lnTo>
                  <a:lnTo>
                    <a:pt x="2502" y="32264"/>
                  </a:lnTo>
                  <a:lnTo>
                    <a:pt x="2502" y="31289"/>
                  </a:lnTo>
                  <a:close/>
                  <a:moveTo>
                    <a:pt x="3469" y="31289"/>
                  </a:moveTo>
                  <a:lnTo>
                    <a:pt x="3469" y="32267"/>
                  </a:lnTo>
                  <a:lnTo>
                    <a:pt x="3469" y="32267"/>
                  </a:lnTo>
                  <a:lnTo>
                    <a:pt x="3636" y="32268"/>
                  </a:lnTo>
                  <a:lnTo>
                    <a:pt x="3636" y="32268"/>
                  </a:lnTo>
                  <a:lnTo>
                    <a:pt x="3636" y="31289"/>
                  </a:lnTo>
                  <a:close/>
                  <a:moveTo>
                    <a:pt x="4637" y="31289"/>
                  </a:moveTo>
                  <a:lnTo>
                    <a:pt x="4637" y="32271"/>
                  </a:lnTo>
                  <a:lnTo>
                    <a:pt x="4637" y="32271"/>
                  </a:lnTo>
                  <a:lnTo>
                    <a:pt x="4670" y="32271"/>
                  </a:lnTo>
                  <a:lnTo>
                    <a:pt x="4670" y="32271"/>
                  </a:lnTo>
                  <a:lnTo>
                    <a:pt x="4670" y="31289"/>
                  </a:lnTo>
                  <a:close/>
                  <a:moveTo>
                    <a:pt x="5637" y="31289"/>
                  </a:moveTo>
                  <a:lnTo>
                    <a:pt x="5637" y="32274"/>
                  </a:lnTo>
                  <a:lnTo>
                    <a:pt x="5637" y="32274"/>
                  </a:lnTo>
                  <a:lnTo>
                    <a:pt x="5838" y="32275"/>
                  </a:lnTo>
                  <a:lnTo>
                    <a:pt x="5838" y="32275"/>
                  </a:lnTo>
                  <a:lnTo>
                    <a:pt x="5838" y="31289"/>
                  </a:lnTo>
                  <a:close/>
                  <a:moveTo>
                    <a:pt x="6805" y="31289"/>
                  </a:moveTo>
                  <a:lnTo>
                    <a:pt x="6805" y="32278"/>
                  </a:lnTo>
                  <a:lnTo>
                    <a:pt x="6805" y="32278"/>
                  </a:lnTo>
                  <a:lnTo>
                    <a:pt x="6838" y="32278"/>
                  </a:lnTo>
                  <a:lnTo>
                    <a:pt x="6838" y="32278"/>
                  </a:lnTo>
                  <a:lnTo>
                    <a:pt x="6838" y="31289"/>
                  </a:lnTo>
                  <a:close/>
                  <a:moveTo>
                    <a:pt x="7806" y="31289"/>
                  </a:moveTo>
                  <a:lnTo>
                    <a:pt x="7806" y="32281"/>
                  </a:lnTo>
                  <a:lnTo>
                    <a:pt x="7806" y="32281"/>
                  </a:lnTo>
                  <a:lnTo>
                    <a:pt x="8006" y="32282"/>
                  </a:lnTo>
                  <a:lnTo>
                    <a:pt x="8006" y="32282"/>
                  </a:lnTo>
                  <a:lnTo>
                    <a:pt x="8006" y="31289"/>
                  </a:lnTo>
                  <a:close/>
                  <a:moveTo>
                    <a:pt x="8973" y="31289"/>
                  </a:moveTo>
                  <a:lnTo>
                    <a:pt x="8973" y="32285"/>
                  </a:lnTo>
                  <a:lnTo>
                    <a:pt x="8973" y="32285"/>
                  </a:lnTo>
                  <a:lnTo>
                    <a:pt x="9006" y="32285"/>
                  </a:lnTo>
                  <a:lnTo>
                    <a:pt x="9006" y="32285"/>
                  </a:lnTo>
                  <a:lnTo>
                    <a:pt x="9006" y="31289"/>
                  </a:lnTo>
                  <a:close/>
                  <a:moveTo>
                    <a:pt x="10007" y="31289"/>
                  </a:moveTo>
                  <a:lnTo>
                    <a:pt x="10007" y="32288"/>
                  </a:lnTo>
                  <a:lnTo>
                    <a:pt x="10007" y="32288"/>
                  </a:lnTo>
                  <a:lnTo>
                    <a:pt x="10174" y="32289"/>
                  </a:lnTo>
                  <a:lnTo>
                    <a:pt x="10174" y="32289"/>
                  </a:lnTo>
                  <a:lnTo>
                    <a:pt x="10174" y="31289"/>
                  </a:lnTo>
                  <a:close/>
                  <a:moveTo>
                    <a:pt x="10174" y="32289"/>
                  </a:moveTo>
                  <a:lnTo>
                    <a:pt x="10174" y="32290"/>
                  </a:lnTo>
                  <a:lnTo>
                    <a:pt x="10608" y="32290"/>
                  </a:lnTo>
                  <a:lnTo>
                    <a:pt x="10174" y="32289"/>
                  </a:lnTo>
                  <a:close/>
                  <a:moveTo>
                    <a:pt x="10007" y="32290"/>
                  </a:moveTo>
                  <a:lnTo>
                    <a:pt x="10007" y="32323"/>
                  </a:lnTo>
                  <a:lnTo>
                    <a:pt x="10174" y="32323"/>
                  </a:lnTo>
                  <a:lnTo>
                    <a:pt x="10174" y="32290"/>
                  </a:lnTo>
                  <a:close/>
                  <a:moveTo>
                    <a:pt x="9006" y="32285"/>
                  </a:moveTo>
                  <a:lnTo>
                    <a:pt x="9006" y="32357"/>
                  </a:lnTo>
                  <a:lnTo>
                    <a:pt x="9040" y="32357"/>
                  </a:lnTo>
                  <a:lnTo>
                    <a:pt x="10007" y="32290"/>
                  </a:lnTo>
                  <a:lnTo>
                    <a:pt x="10007" y="32288"/>
                  </a:lnTo>
                  <a:lnTo>
                    <a:pt x="10007" y="32288"/>
                  </a:lnTo>
                  <a:lnTo>
                    <a:pt x="9006" y="32285"/>
                  </a:lnTo>
                  <a:close/>
                  <a:moveTo>
                    <a:pt x="8973" y="32357"/>
                  </a:moveTo>
                  <a:lnTo>
                    <a:pt x="8973" y="32390"/>
                  </a:lnTo>
                  <a:lnTo>
                    <a:pt x="9006" y="32390"/>
                  </a:lnTo>
                  <a:lnTo>
                    <a:pt x="9006" y="32357"/>
                  </a:lnTo>
                  <a:close/>
                  <a:moveTo>
                    <a:pt x="1468" y="32261"/>
                  </a:moveTo>
                  <a:lnTo>
                    <a:pt x="1468" y="32423"/>
                  </a:lnTo>
                  <a:lnTo>
                    <a:pt x="2435" y="32423"/>
                  </a:lnTo>
                  <a:lnTo>
                    <a:pt x="2435" y="32264"/>
                  </a:lnTo>
                  <a:lnTo>
                    <a:pt x="2435" y="32264"/>
                  </a:lnTo>
                  <a:lnTo>
                    <a:pt x="1468" y="32261"/>
                  </a:lnTo>
                  <a:close/>
                  <a:moveTo>
                    <a:pt x="2502" y="32264"/>
                  </a:moveTo>
                  <a:lnTo>
                    <a:pt x="2502" y="32423"/>
                  </a:lnTo>
                  <a:lnTo>
                    <a:pt x="3469" y="32423"/>
                  </a:lnTo>
                  <a:lnTo>
                    <a:pt x="3469" y="32267"/>
                  </a:lnTo>
                  <a:lnTo>
                    <a:pt x="3469" y="32267"/>
                  </a:lnTo>
                  <a:lnTo>
                    <a:pt x="2502" y="32264"/>
                  </a:lnTo>
                  <a:close/>
                  <a:moveTo>
                    <a:pt x="3636" y="32268"/>
                  </a:moveTo>
                  <a:lnTo>
                    <a:pt x="3636" y="32423"/>
                  </a:lnTo>
                  <a:lnTo>
                    <a:pt x="4637" y="32423"/>
                  </a:lnTo>
                  <a:lnTo>
                    <a:pt x="4637" y="32271"/>
                  </a:lnTo>
                  <a:lnTo>
                    <a:pt x="4637" y="32271"/>
                  </a:lnTo>
                  <a:lnTo>
                    <a:pt x="3636" y="32268"/>
                  </a:lnTo>
                  <a:close/>
                  <a:moveTo>
                    <a:pt x="4670" y="32271"/>
                  </a:moveTo>
                  <a:lnTo>
                    <a:pt x="4670" y="32423"/>
                  </a:lnTo>
                  <a:lnTo>
                    <a:pt x="5637" y="32423"/>
                  </a:lnTo>
                  <a:lnTo>
                    <a:pt x="5637" y="32274"/>
                  </a:lnTo>
                  <a:lnTo>
                    <a:pt x="5637" y="32274"/>
                  </a:lnTo>
                  <a:lnTo>
                    <a:pt x="4670" y="32271"/>
                  </a:lnTo>
                  <a:close/>
                  <a:moveTo>
                    <a:pt x="5838" y="32275"/>
                  </a:moveTo>
                  <a:lnTo>
                    <a:pt x="5838" y="32423"/>
                  </a:lnTo>
                  <a:lnTo>
                    <a:pt x="6805" y="32423"/>
                  </a:lnTo>
                  <a:lnTo>
                    <a:pt x="6805" y="32278"/>
                  </a:lnTo>
                  <a:lnTo>
                    <a:pt x="6805" y="32278"/>
                  </a:lnTo>
                  <a:lnTo>
                    <a:pt x="5838" y="32275"/>
                  </a:lnTo>
                  <a:close/>
                  <a:moveTo>
                    <a:pt x="6838" y="32278"/>
                  </a:moveTo>
                  <a:lnTo>
                    <a:pt x="6838" y="32423"/>
                  </a:lnTo>
                  <a:lnTo>
                    <a:pt x="7806" y="32423"/>
                  </a:lnTo>
                  <a:lnTo>
                    <a:pt x="7806" y="32281"/>
                  </a:lnTo>
                  <a:lnTo>
                    <a:pt x="7806" y="32281"/>
                  </a:lnTo>
                  <a:lnTo>
                    <a:pt x="6838" y="32278"/>
                  </a:lnTo>
                  <a:close/>
                  <a:moveTo>
                    <a:pt x="8006" y="32282"/>
                  </a:moveTo>
                  <a:lnTo>
                    <a:pt x="8006" y="32423"/>
                  </a:lnTo>
                  <a:lnTo>
                    <a:pt x="8973" y="32357"/>
                  </a:lnTo>
                  <a:lnTo>
                    <a:pt x="8973" y="32285"/>
                  </a:lnTo>
                  <a:lnTo>
                    <a:pt x="8973" y="32285"/>
                  </a:lnTo>
                  <a:lnTo>
                    <a:pt x="8006" y="32282"/>
                  </a:lnTo>
                  <a:close/>
                  <a:moveTo>
                    <a:pt x="7806" y="32423"/>
                  </a:moveTo>
                  <a:lnTo>
                    <a:pt x="7806" y="32490"/>
                  </a:lnTo>
                  <a:lnTo>
                    <a:pt x="8006" y="32490"/>
                  </a:lnTo>
                  <a:lnTo>
                    <a:pt x="8006" y="32423"/>
                  </a:lnTo>
                  <a:close/>
                  <a:moveTo>
                    <a:pt x="6805" y="32423"/>
                  </a:moveTo>
                  <a:lnTo>
                    <a:pt x="6805" y="32557"/>
                  </a:lnTo>
                  <a:lnTo>
                    <a:pt x="6838" y="32557"/>
                  </a:lnTo>
                  <a:lnTo>
                    <a:pt x="6838" y="32423"/>
                  </a:lnTo>
                  <a:close/>
                  <a:moveTo>
                    <a:pt x="5637" y="32423"/>
                  </a:moveTo>
                  <a:lnTo>
                    <a:pt x="5637" y="32623"/>
                  </a:lnTo>
                  <a:lnTo>
                    <a:pt x="5838" y="32623"/>
                  </a:lnTo>
                  <a:lnTo>
                    <a:pt x="5838" y="32423"/>
                  </a:lnTo>
                  <a:close/>
                  <a:moveTo>
                    <a:pt x="4637" y="32423"/>
                  </a:moveTo>
                  <a:lnTo>
                    <a:pt x="4637" y="32690"/>
                  </a:lnTo>
                  <a:lnTo>
                    <a:pt x="4670" y="32690"/>
                  </a:lnTo>
                  <a:lnTo>
                    <a:pt x="4670" y="32423"/>
                  </a:lnTo>
                  <a:close/>
                  <a:moveTo>
                    <a:pt x="3469" y="32423"/>
                  </a:moveTo>
                  <a:lnTo>
                    <a:pt x="3469" y="32757"/>
                  </a:lnTo>
                  <a:lnTo>
                    <a:pt x="3636" y="32757"/>
                  </a:lnTo>
                  <a:lnTo>
                    <a:pt x="3636" y="32423"/>
                  </a:lnTo>
                  <a:close/>
                  <a:moveTo>
                    <a:pt x="2435" y="32423"/>
                  </a:moveTo>
                  <a:lnTo>
                    <a:pt x="2435" y="32824"/>
                  </a:lnTo>
                  <a:lnTo>
                    <a:pt x="2502" y="32824"/>
                  </a:lnTo>
                  <a:lnTo>
                    <a:pt x="2502" y="32423"/>
                  </a:lnTo>
                  <a:close/>
                  <a:moveTo>
                    <a:pt x="1301" y="32423"/>
                  </a:moveTo>
                  <a:lnTo>
                    <a:pt x="1301" y="32890"/>
                  </a:lnTo>
                  <a:lnTo>
                    <a:pt x="1468" y="32890"/>
                  </a:lnTo>
                  <a:lnTo>
                    <a:pt x="1468" y="32423"/>
                  </a:lnTo>
                  <a:close/>
                  <a:moveTo>
                    <a:pt x="267" y="30088"/>
                  </a:moveTo>
                  <a:lnTo>
                    <a:pt x="267" y="31256"/>
                  </a:lnTo>
                  <a:lnTo>
                    <a:pt x="100" y="31256"/>
                  </a:lnTo>
                  <a:cubicBezTo>
                    <a:pt x="100" y="31256"/>
                    <a:pt x="100" y="31289"/>
                    <a:pt x="100" y="31289"/>
                  </a:cubicBezTo>
                  <a:lnTo>
                    <a:pt x="267" y="31289"/>
                  </a:lnTo>
                  <a:lnTo>
                    <a:pt x="267" y="32257"/>
                  </a:lnTo>
                  <a:lnTo>
                    <a:pt x="267" y="32257"/>
                  </a:lnTo>
                  <a:lnTo>
                    <a:pt x="0" y="32257"/>
                  </a:lnTo>
                  <a:lnTo>
                    <a:pt x="0" y="32423"/>
                  </a:lnTo>
                  <a:lnTo>
                    <a:pt x="267" y="32423"/>
                  </a:lnTo>
                  <a:lnTo>
                    <a:pt x="267" y="32957"/>
                  </a:lnTo>
                  <a:lnTo>
                    <a:pt x="300" y="32957"/>
                  </a:lnTo>
                  <a:lnTo>
                    <a:pt x="300" y="32423"/>
                  </a:lnTo>
                  <a:lnTo>
                    <a:pt x="1301" y="32423"/>
                  </a:lnTo>
                  <a:lnTo>
                    <a:pt x="1301" y="32261"/>
                  </a:lnTo>
                  <a:lnTo>
                    <a:pt x="1301" y="32261"/>
                  </a:lnTo>
                  <a:lnTo>
                    <a:pt x="300" y="32257"/>
                  </a:lnTo>
                  <a:lnTo>
                    <a:pt x="300" y="32257"/>
                  </a:lnTo>
                  <a:lnTo>
                    <a:pt x="300" y="31289"/>
                  </a:lnTo>
                  <a:lnTo>
                    <a:pt x="1301" y="31289"/>
                  </a:lnTo>
                  <a:lnTo>
                    <a:pt x="1301" y="31256"/>
                  </a:lnTo>
                  <a:lnTo>
                    <a:pt x="300" y="31256"/>
                  </a:lnTo>
                  <a:lnTo>
                    <a:pt x="300" y="30288"/>
                  </a:lnTo>
                  <a:lnTo>
                    <a:pt x="1301" y="30288"/>
                  </a:lnTo>
                  <a:lnTo>
                    <a:pt x="1301" y="3008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a:extLst>
                <a:ext uri="{FF2B5EF4-FFF2-40B4-BE49-F238E27FC236}">
                  <a16:creationId xmlns:a16="http://schemas.microsoft.com/office/drawing/2014/main" id="{CEEE8314-E90B-0693-0F0B-2117FAB13610}"/>
                </a:ext>
              </a:extLst>
            </p:cNvPr>
            <p:cNvSpPr/>
            <p:nvPr/>
          </p:nvSpPr>
          <p:spPr>
            <a:xfrm>
              <a:off x="952654" y="1669831"/>
              <a:ext cx="228187" cy="778970"/>
            </a:xfrm>
            <a:custGeom>
              <a:avLst/>
              <a:gdLst/>
              <a:ahLst/>
              <a:cxnLst/>
              <a:rect l="l" t="t" r="r" b="b"/>
              <a:pathLst>
                <a:path w="9274" h="31659" extrusionOk="0">
                  <a:moveTo>
                    <a:pt x="9140" y="0"/>
                  </a:moveTo>
                  <a:cubicBezTo>
                    <a:pt x="5271" y="4070"/>
                    <a:pt x="2636" y="15811"/>
                    <a:pt x="2069" y="19381"/>
                  </a:cubicBezTo>
                  <a:cubicBezTo>
                    <a:pt x="1068" y="25452"/>
                    <a:pt x="1" y="31456"/>
                    <a:pt x="234" y="31656"/>
                  </a:cubicBezTo>
                  <a:cubicBezTo>
                    <a:pt x="236" y="31658"/>
                    <a:pt x="251" y="31659"/>
                    <a:pt x="279" y="31659"/>
                  </a:cubicBezTo>
                  <a:cubicBezTo>
                    <a:pt x="736" y="31659"/>
                    <a:pt x="4649" y="31404"/>
                    <a:pt x="9274" y="31089"/>
                  </a:cubicBezTo>
                  <a:lnTo>
                    <a:pt x="914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a:extLst>
                <a:ext uri="{FF2B5EF4-FFF2-40B4-BE49-F238E27FC236}">
                  <a16:creationId xmlns:a16="http://schemas.microsoft.com/office/drawing/2014/main" id="{50ED82E2-9B13-C2BD-E1B9-E2303A47C9E0}"/>
                </a:ext>
              </a:extLst>
            </p:cNvPr>
            <p:cNvSpPr/>
            <p:nvPr/>
          </p:nvSpPr>
          <p:spPr>
            <a:xfrm>
              <a:off x="1187620" y="1670298"/>
              <a:ext cx="172875" cy="108705"/>
            </a:xfrm>
            <a:custGeom>
              <a:avLst/>
              <a:gdLst/>
              <a:ahLst/>
              <a:cxnLst/>
              <a:rect l="l" t="t" r="r" b="b"/>
              <a:pathLst>
                <a:path w="7026" h="4418" extrusionOk="0">
                  <a:moveTo>
                    <a:pt x="44" y="1"/>
                  </a:moveTo>
                  <a:cubicBezTo>
                    <a:pt x="27" y="1"/>
                    <a:pt x="0" y="24"/>
                    <a:pt x="24" y="48"/>
                  </a:cubicBezTo>
                  <a:cubicBezTo>
                    <a:pt x="491" y="715"/>
                    <a:pt x="891" y="1415"/>
                    <a:pt x="1425" y="2016"/>
                  </a:cubicBezTo>
                  <a:cubicBezTo>
                    <a:pt x="1925" y="2650"/>
                    <a:pt x="2526" y="3183"/>
                    <a:pt x="3193" y="3617"/>
                  </a:cubicBezTo>
                  <a:cubicBezTo>
                    <a:pt x="3793" y="4084"/>
                    <a:pt x="4527" y="4384"/>
                    <a:pt x="5294" y="4418"/>
                  </a:cubicBezTo>
                  <a:cubicBezTo>
                    <a:pt x="5995" y="4384"/>
                    <a:pt x="6595" y="3917"/>
                    <a:pt x="6695" y="3217"/>
                  </a:cubicBezTo>
                  <a:cubicBezTo>
                    <a:pt x="6896" y="2283"/>
                    <a:pt x="6862" y="1315"/>
                    <a:pt x="6629" y="381"/>
                  </a:cubicBezTo>
                  <a:lnTo>
                    <a:pt x="6629" y="381"/>
                  </a:lnTo>
                  <a:cubicBezTo>
                    <a:pt x="6761" y="1508"/>
                    <a:pt x="7026" y="4118"/>
                    <a:pt x="5261" y="4118"/>
                  </a:cubicBezTo>
                  <a:cubicBezTo>
                    <a:pt x="5250" y="4118"/>
                    <a:pt x="5239" y="4118"/>
                    <a:pt x="5228" y="4117"/>
                  </a:cubicBezTo>
                  <a:cubicBezTo>
                    <a:pt x="4494" y="4051"/>
                    <a:pt x="3827" y="3750"/>
                    <a:pt x="3226" y="3283"/>
                  </a:cubicBezTo>
                  <a:cubicBezTo>
                    <a:pt x="2659" y="2883"/>
                    <a:pt x="2092" y="2383"/>
                    <a:pt x="1625" y="1849"/>
                  </a:cubicBezTo>
                  <a:cubicBezTo>
                    <a:pt x="1058" y="1282"/>
                    <a:pt x="524" y="648"/>
                    <a:pt x="57" y="14"/>
                  </a:cubicBezTo>
                  <a:cubicBezTo>
                    <a:pt x="57" y="5"/>
                    <a:pt x="52" y="1"/>
                    <a:pt x="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a:extLst>
                <a:ext uri="{FF2B5EF4-FFF2-40B4-BE49-F238E27FC236}">
                  <a16:creationId xmlns:a16="http://schemas.microsoft.com/office/drawing/2014/main" id="{964D526F-CFC9-CCBF-C098-AE1DACD96C2B}"/>
                </a:ext>
              </a:extLst>
            </p:cNvPr>
            <p:cNvSpPr/>
            <p:nvPr/>
          </p:nvSpPr>
          <p:spPr>
            <a:xfrm>
              <a:off x="1459025" y="2026020"/>
              <a:ext cx="499875" cy="542540"/>
            </a:xfrm>
            <a:custGeom>
              <a:avLst/>
              <a:gdLst/>
              <a:ahLst/>
              <a:cxnLst/>
              <a:rect l="l" t="t" r="r" b="b"/>
              <a:pathLst>
                <a:path w="20316" h="22050" extrusionOk="0">
                  <a:moveTo>
                    <a:pt x="6139" y="0"/>
                  </a:moveTo>
                  <a:lnTo>
                    <a:pt x="1" y="19614"/>
                  </a:lnTo>
                  <a:lnTo>
                    <a:pt x="14211" y="22049"/>
                  </a:lnTo>
                  <a:lnTo>
                    <a:pt x="20315" y="2402"/>
                  </a:lnTo>
                  <a:lnTo>
                    <a:pt x="6139"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a:extLst>
                <a:ext uri="{FF2B5EF4-FFF2-40B4-BE49-F238E27FC236}">
                  <a16:creationId xmlns:a16="http://schemas.microsoft.com/office/drawing/2014/main" id="{7651D1AF-CEC3-3CED-1B7B-D5D7AE248461}"/>
                </a:ext>
              </a:extLst>
            </p:cNvPr>
            <p:cNvSpPr/>
            <p:nvPr/>
          </p:nvSpPr>
          <p:spPr>
            <a:xfrm>
              <a:off x="1476272" y="2028480"/>
              <a:ext cx="499851" cy="542540"/>
            </a:xfrm>
            <a:custGeom>
              <a:avLst/>
              <a:gdLst/>
              <a:ahLst/>
              <a:cxnLst/>
              <a:rect l="l" t="t" r="r" b="b"/>
              <a:pathLst>
                <a:path w="20315" h="22050" extrusionOk="0">
                  <a:moveTo>
                    <a:pt x="6138" y="0"/>
                  </a:moveTo>
                  <a:lnTo>
                    <a:pt x="0" y="19648"/>
                  </a:lnTo>
                  <a:lnTo>
                    <a:pt x="14211" y="22049"/>
                  </a:lnTo>
                  <a:lnTo>
                    <a:pt x="20315" y="2435"/>
                  </a:lnTo>
                  <a:lnTo>
                    <a:pt x="6138"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a:extLst>
                <a:ext uri="{FF2B5EF4-FFF2-40B4-BE49-F238E27FC236}">
                  <a16:creationId xmlns:a16="http://schemas.microsoft.com/office/drawing/2014/main" id="{BBDFD698-FA5F-07D3-C5B5-9740C329389D}"/>
                </a:ext>
              </a:extLst>
            </p:cNvPr>
            <p:cNvSpPr/>
            <p:nvPr/>
          </p:nvSpPr>
          <p:spPr>
            <a:xfrm>
              <a:off x="1702775" y="2246249"/>
              <a:ext cx="78834" cy="67565"/>
            </a:xfrm>
            <a:custGeom>
              <a:avLst/>
              <a:gdLst/>
              <a:ahLst/>
              <a:cxnLst/>
              <a:rect l="l" t="t" r="r" b="b"/>
              <a:pathLst>
                <a:path w="3204" h="2746" extrusionOk="0">
                  <a:moveTo>
                    <a:pt x="1710" y="1"/>
                  </a:moveTo>
                  <a:cubicBezTo>
                    <a:pt x="1014" y="1"/>
                    <a:pt x="409" y="469"/>
                    <a:pt x="201" y="1123"/>
                  </a:cubicBezTo>
                  <a:cubicBezTo>
                    <a:pt x="1" y="1857"/>
                    <a:pt x="468" y="2624"/>
                    <a:pt x="1235" y="2724"/>
                  </a:cubicBezTo>
                  <a:cubicBezTo>
                    <a:pt x="1322" y="2739"/>
                    <a:pt x="1409" y="2746"/>
                    <a:pt x="1494" y="2746"/>
                  </a:cubicBezTo>
                  <a:cubicBezTo>
                    <a:pt x="2189" y="2746"/>
                    <a:pt x="2791" y="2277"/>
                    <a:pt x="2970" y="1623"/>
                  </a:cubicBezTo>
                  <a:cubicBezTo>
                    <a:pt x="3203" y="889"/>
                    <a:pt x="2703" y="122"/>
                    <a:pt x="1969" y="22"/>
                  </a:cubicBezTo>
                  <a:cubicBezTo>
                    <a:pt x="1882" y="8"/>
                    <a:pt x="1795" y="1"/>
                    <a:pt x="17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a:extLst>
                <a:ext uri="{FF2B5EF4-FFF2-40B4-BE49-F238E27FC236}">
                  <a16:creationId xmlns:a16="http://schemas.microsoft.com/office/drawing/2014/main" id="{F5D927E2-5D59-7971-877C-8AC703902F7F}"/>
                </a:ext>
              </a:extLst>
            </p:cNvPr>
            <p:cNvSpPr/>
            <p:nvPr/>
          </p:nvSpPr>
          <p:spPr>
            <a:xfrm>
              <a:off x="792607" y="1679303"/>
              <a:ext cx="667509" cy="854261"/>
            </a:xfrm>
            <a:custGeom>
              <a:avLst/>
              <a:gdLst/>
              <a:ahLst/>
              <a:cxnLst/>
              <a:rect l="l" t="t" r="r" b="b"/>
              <a:pathLst>
                <a:path w="27129" h="34719" extrusionOk="0">
                  <a:moveTo>
                    <a:pt x="15587" y="0"/>
                  </a:moveTo>
                  <a:cubicBezTo>
                    <a:pt x="15130" y="0"/>
                    <a:pt x="14593" y="391"/>
                    <a:pt x="14111" y="1016"/>
                  </a:cubicBezTo>
                  <a:cubicBezTo>
                    <a:pt x="9808" y="6587"/>
                    <a:pt x="1" y="21364"/>
                    <a:pt x="2636" y="24366"/>
                  </a:cubicBezTo>
                  <a:cubicBezTo>
                    <a:pt x="6939" y="29336"/>
                    <a:pt x="17447" y="33706"/>
                    <a:pt x="20716" y="34707"/>
                  </a:cubicBezTo>
                  <a:cubicBezTo>
                    <a:pt x="20742" y="34714"/>
                    <a:pt x="20770" y="34718"/>
                    <a:pt x="20800" y="34718"/>
                  </a:cubicBezTo>
                  <a:cubicBezTo>
                    <a:pt x="22306" y="34718"/>
                    <a:pt x="27128" y="24784"/>
                    <a:pt x="25819" y="23966"/>
                  </a:cubicBezTo>
                  <a:cubicBezTo>
                    <a:pt x="24218" y="22932"/>
                    <a:pt x="13644" y="19496"/>
                    <a:pt x="13677" y="18529"/>
                  </a:cubicBezTo>
                  <a:cubicBezTo>
                    <a:pt x="13711" y="17995"/>
                    <a:pt x="15112" y="12091"/>
                    <a:pt x="16246" y="6220"/>
                  </a:cubicBezTo>
                  <a:cubicBezTo>
                    <a:pt x="17119" y="1629"/>
                    <a:pt x="16519" y="0"/>
                    <a:pt x="15587"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a:extLst>
                <a:ext uri="{FF2B5EF4-FFF2-40B4-BE49-F238E27FC236}">
                  <a16:creationId xmlns:a16="http://schemas.microsoft.com/office/drawing/2014/main" id="{7B08A58F-DFB7-441C-C9F8-B5FCE48A1D23}"/>
                </a:ext>
              </a:extLst>
            </p:cNvPr>
            <p:cNvSpPr/>
            <p:nvPr/>
          </p:nvSpPr>
          <p:spPr>
            <a:xfrm>
              <a:off x="1289136" y="2187298"/>
              <a:ext cx="571279" cy="345356"/>
            </a:xfrm>
            <a:custGeom>
              <a:avLst/>
              <a:gdLst/>
              <a:ahLst/>
              <a:cxnLst/>
              <a:rect l="l" t="t" r="r" b="b"/>
              <a:pathLst>
                <a:path w="23218" h="14036" extrusionOk="0">
                  <a:moveTo>
                    <a:pt x="12351" y="1"/>
                  </a:moveTo>
                  <a:cubicBezTo>
                    <a:pt x="10922" y="1"/>
                    <a:pt x="8928" y="329"/>
                    <a:pt x="7673" y="617"/>
                  </a:cubicBezTo>
                  <a:cubicBezTo>
                    <a:pt x="4804" y="1351"/>
                    <a:pt x="501" y="2585"/>
                    <a:pt x="501" y="2585"/>
                  </a:cubicBezTo>
                  <a:cubicBezTo>
                    <a:pt x="501" y="2585"/>
                    <a:pt x="1" y="14026"/>
                    <a:pt x="501" y="14026"/>
                  </a:cubicBezTo>
                  <a:cubicBezTo>
                    <a:pt x="674" y="14032"/>
                    <a:pt x="851" y="14035"/>
                    <a:pt x="1034" y="14035"/>
                  </a:cubicBezTo>
                  <a:cubicBezTo>
                    <a:pt x="3113" y="14035"/>
                    <a:pt x="5841" y="13590"/>
                    <a:pt x="8907" y="10524"/>
                  </a:cubicBezTo>
                  <a:cubicBezTo>
                    <a:pt x="8907" y="10524"/>
                    <a:pt x="12808" y="12569"/>
                    <a:pt x="14994" y="12569"/>
                  </a:cubicBezTo>
                  <a:cubicBezTo>
                    <a:pt x="15557" y="12569"/>
                    <a:pt x="16007" y="12434"/>
                    <a:pt x="16246" y="12092"/>
                  </a:cubicBezTo>
                  <a:cubicBezTo>
                    <a:pt x="16724" y="11420"/>
                    <a:pt x="15791" y="10528"/>
                    <a:pt x="14616" y="9747"/>
                  </a:cubicBezTo>
                  <a:lnTo>
                    <a:pt x="14616" y="9747"/>
                  </a:lnTo>
                  <a:cubicBezTo>
                    <a:pt x="15838" y="10317"/>
                    <a:pt x="17138" y="10805"/>
                    <a:pt x="18004" y="10805"/>
                  </a:cubicBezTo>
                  <a:cubicBezTo>
                    <a:pt x="18382" y="10805"/>
                    <a:pt x="18678" y="10712"/>
                    <a:pt x="18848" y="10491"/>
                  </a:cubicBezTo>
                  <a:cubicBezTo>
                    <a:pt x="19378" y="9813"/>
                    <a:pt x="18760" y="8980"/>
                    <a:pt x="17770" y="8199"/>
                  </a:cubicBezTo>
                  <a:lnTo>
                    <a:pt x="17770" y="8199"/>
                  </a:lnTo>
                  <a:cubicBezTo>
                    <a:pt x="18676" y="8593"/>
                    <a:pt x="19554" y="8873"/>
                    <a:pt x="20220" y="8873"/>
                  </a:cubicBezTo>
                  <a:cubicBezTo>
                    <a:pt x="20692" y="8873"/>
                    <a:pt x="21058" y="8732"/>
                    <a:pt x="21249" y="8389"/>
                  </a:cubicBezTo>
                  <a:cubicBezTo>
                    <a:pt x="21937" y="7100"/>
                    <a:pt x="19345" y="5507"/>
                    <a:pt x="17413" y="4536"/>
                  </a:cubicBezTo>
                  <a:lnTo>
                    <a:pt x="17413" y="4536"/>
                  </a:lnTo>
                  <a:cubicBezTo>
                    <a:pt x="18740" y="5093"/>
                    <a:pt x="20452" y="5707"/>
                    <a:pt x="21544" y="5707"/>
                  </a:cubicBezTo>
                  <a:cubicBezTo>
                    <a:pt x="22078" y="5707"/>
                    <a:pt x="22464" y="5560"/>
                    <a:pt x="22584" y="5187"/>
                  </a:cubicBezTo>
                  <a:cubicBezTo>
                    <a:pt x="23218" y="3252"/>
                    <a:pt x="15312" y="450"/>
                    <a:pt x="13377" y="83"/>
                  </a:cubicBezTo>
                  <a:cubicBezTo>
                    <a:pt x="13096" y="25"/>
                    <a:pt x="12745" y="1"/>
                    <a:pt x="12351"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a:extLst>
                <a:ext uri="{FF2B5EF4-FFF2-40B4-BE49-F238E27FC236}">
                  <a16:creationId xmlns:a16="http://schemas.microsoft.com/office/drawing/2014/main" id="{BA835B2C-5D76-7208-F9A9-132CC0439AE7}"/>
                </a:ext>
              </a:extLst>
            </p:cNvPr>
            <p:cNvSpPr/>
            <p:nvPr/>
          </p:nvSpPr>
          <p:spPr>
            <a:xfrm>
              <a:off x="1621533" y="2254171"/>
              <a:ext cx="178239" cy="97706"/>
            </a:xfrm>
            <a:custGeom>
              <a:avLst/>
              <a:gdLst/>
              <a:ahLst/>
              <a:cxnLst/>
              <a:rect l="l" t="t" r="r" b="b"/>
              <a:pathLst>
                <a:path w="7244" h="3971" extrusionOk="0">
                  <a:moveTo>
                    <a:pt x="1" y="0"/>
                  </a:moveTo>
                  <a:lnTo>
                    <a:pt x="1" y="0"/>
                  </a:lnTo>
                  <a:cubicBezTo>
                    <a:pt x="801" y="367"/>
                    <a:pt x="1235" y="634"/>
                    <a:pt x="2002" y="1001"/>
                  </a:cubicBezTo>
                  <a:cubicBezTo>
                    <a:pt x="2803" y="1368"/>
                    <a:pt x="5605" y="2702"/>
                    <a:pt x="7206" y="3970"/>
                  </a:cubicBezTo>
                  <a:cubicBezTo>
                    <a:pt x="7206" y="3970"/>
                    <a:pt x="7207" y="3970"/>
                    <a:pt x="7207" y="3970"/>
                  </a:cubicBezTo>
                  <a:cubicBezTo>
                    <a:pt x="7243" y="3970"/>
                    <a:pt x="5168" y="162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a:extLst>
                <a:ext uri="{FF2B5EF4-FFF2-40B4-BE49-F238E27FC236}">
                  <a16:creationId xmlns:a16="http://schemas.microsoft.com/office/drawing/2014/main" id="{69A18B79-D05C-0683-E0D3-ED91283124B2}"/>
                </a:ext>
              </a:extLst>
            </p:cNvPr>
            <p:cNvSpPr/>
            <p:nvPr/>
          </p:nvSpPr>
          <p:spPr>
            <a:xfrm>
              <a:off x="1579682" y="2319814"/>
              <a:ext cx="147999" cy="69927"/>
            </a:xfrm>
            <a:custGeom>
              <a:avLst/>
              <a:gdLst/>
              <a:ahLst/>
              <a:cxnLst/>
              <a:rect l="l" t="t" r="r" b="b"/>
              <a:pathLst>
                <a:path w="6015" h="2842" extrusionOk="0">
                  <a:moveTo>
                    <a:pt x="34" y="1"/>
                  </a:moveTo>
                  <a:lnTo>
                    <a:pt x="0" y="34"/>
                  </a:lnTo>
                  <a:cubicBezTo>
                    <a:pt x="1034" y="468"/>
                    <a:pt x="4937" y="2336"/>
                    <a:pt x="5938" y="2803"/>
                  </a:cubicBezTo>
                  <a:cubicBezTo>
                    <a:pt x="5966" y="2831"/>
                    <a:pt x="5988" y="2841"/>
                    <a:pt x="6000" y="2841"/>
                  </a:cubicBezTo>
                  <a:cubicBezTo>
                    <a:pt x="6015" y="2841"/>
                    <a:pt x="6010" y="2822"/>
                    <a:pt x="5971" y="2803"/>
                  </a:cubicBezTo>
                  <a:cubicBezTo>
                    <a:pt x="4170" y="1502"/>
                    <a:pt x="2169" y="5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6">
              <a:extLst>
                <a:ext uri="{FF2B5EF4-FFF2-40B4-BE49-F238E27FC236}">
                  <a16:creationId xmlns:a16="http://schemas.microsoft.com/office/drawing/2014/main" id="{450A8AF5-F0BE-CD61-B6C1-1FBC1C5628EE}"/>
                </a:ext>
              </a:extLst>
            </p:cNvPr>
            <p:cNvSpPr/>
            <p:nvPr/>
          </p:nvSpPr>
          <p:spPr>
            <a:xfrm>
              <a:off x="1539455" y="2373992"/>
              <a:ext cx="114241" cy="57600"/>
            </a:xfrm>
            <a:custGeom>
              <a:avLst/>
              <a:gdLst/>
              <a:ahLst/>
              <a:cxnLst/>
              <a:rect l="l" t="t" r="r" b="b"/>
              <a:pathLst>
                <a:path w="4643" h="2341" extrusionOk="0">
                  <a:moveTo>
                    <a:pt x="68" y="1"/>
                  </a:moveTo>
                  <a:cubicBezTo>
                    <a:pt x="34" y="1"/>
                    <a:pt x="1" y="34"/>
                    <a:pt x="34" y="67"/>
                  </a:cubicBezTo>
                  <a:cubicBezTo>
                    <a:pt x="1869" y="901"/>
                    <a:pt x="3036" y="1535"/>
                    <a:pt x="4537" y="2302"/>
                  </a:cubicBezTo>
                  <a:cubicBezTo>
                    <a:pt x="4566" y="2330"/>
                    <a:pt x="4594" y="2341"/>
                    <a:pt x="4612" y="2341"/>
                  </a:cubicBezTo>
                  <a:cubicBezTo>
                    <a:pt x="4637" y="2341"/>
                    <a:pt x="4643" y="2321"/>
                    <a:pt x="4604" y="2302"/>
                  </a:cubicBezTo>
                  <a:cubicBezTo>
                    <a:pt x="3237" y="1235"/>
                    <a:pt x="1702" y="468"/>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6">
              <a:extLst>
                <a:ext uri="{FF2B5EF4-FFF2-40B4-BE49-F238E27FC236}">
                  <a16:creationId xmlns:a16="http://schemas.microsoft.com/office/drawing/2014/main" id="{50B6FE18-0711-3BFA-1B6E-8B05A12F7C2C}"/>
                </a:ext>
              </a:extLst>
            </p:cNvPr>
            <p:cNvSpPr/>
            <p:nvPr/>
          </p:nvSpPr>
          <p:spPr>
            <a:xfrm>
              <a:off x="817235" y="1666238"/>
              <a:ext cx="456374" cy="822717"/>
            </a:xfrm>
            <a:custGeom>
              <a:avLst/>
              <a:gdLst/>
              <a:ahLst/>
              <a:cxnLst/>
              <a:rect l="l" t="t" r="r" b="b"/>
              <a:pathLst>
                <a:path w="18548" h="33437" extrusionOk="0">
                  <a:moveTo>
                    <a:pt x="15096" y="0"/>
                  </a:moveTo>
                  <a:cubicBezTo>
                    <a:pt x="14327" y="0"/>
                    <a:pt x="12915" y="1449"/>
                    <a:pt x="12376" y="2114"/>
                  </a:cubicBezTo>
                  <a:cubicBezTo>
                    <a:pt x="10408" y="4549"/>
                    <a:pt x="1" y="19460"/>
                    <a:pt x="801" y="23696"/>
                  </a:cubicBezTo>
                  <a:cubicBezTo>
                    <a:pt x="1602" y="27933"/>
                    <a:pt x="13110" y="33437"/>
                    <a:pt x="13110" y="33437"/>
                  </a:cubicBezTo>
                  <a:lnTo>
                    <a:pt x="18547" y="21628"/>
                  </a:lnTo>
                  <a:cubicBezTo>
                    <a:pt x="18547" y="21628"/>
                    <a:pt x="13377" y="19426"/>
                    <a:pt x="13143" y="18993"/>
                  </a:cubicBezTo>
                  <a:cubicBezTo>
                    <a:pt x="12910" y="18559"/>
                    <a:pt x="15879" y="8118"/>
                    <a:pt x="15945" y="4316"/>
                  </a:cubicBezTo>
                  <a:cubicBezTo>
                    <a:pt x="15979" y="1447"/>
                    <a:pt x="16045" y="213"/>
                    <a:pt x="15211" y="13"/>
                  </a:cubicBezTo>
                  <a:cubicBezTo>
                    <a:pt x="15175" y="4"/>
                    <a:pt x="15136" y="0"/>
                    <a:pt x="15096"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6">
              <a:extLst>
                <a:ext uri="{FF2B5EF4-FFF2-40B4-BE49-F238E27FC236}">
                  <a16:creationId xmlns:a16="http://schemas.microsoft.com/office/drawing/2014/main" id="{F68C8352-427B-49CE-E232-D7314154011D}"/>
                </a:ext>
              </a:extLst>
            </p:cNvPr>
            <p:cNvSpPr/>
            <p:nvPr/>
          </p:nvSpPr>
          <p:spPr>
            <a:xfrm>
              <a:off x="836106" y="1668182"/>
              <a:ext cx="427635" cy="819962"/>
            </a:xfrm>
            <a:custGeom>
              <a:avLst/>
              <a:gdLst/>
              <a:ahLst/>
              <a:cxnLst/>
              <a:rect l="l" t="t" r="r" b="b"/>
              <a:pathLst>
                <a:path w="17380" h="33325" extrusionOk="0">
                  <a:moveTo>
                    <a:pt x="13944" y="734"/>
                  </a:moveTo>
                  <a:lnTo>
                    <a:pt x="13944" y="1702"/>
                  </a:lnTo>
                  <a:lnTo>
                    <a:pt x="12977" y="1702"/>
                  </a:lnTo>
                  <a:lnTo>
                    <a:pt x="12977" y="734"/>
                  </a:lnTo>
                  <a:close/>
                  <a:moveTo>
                    <a:pt x="14945" y="734"/>
                  </a:moveTo>
                  <a:lnTo>
                    <a:pt x="14945" y="1702"/>
                  </a:lnTo>
                  <a:lnTo>
                    <a:pt x="13977" y="1702"/>
                  </a:lnTo>
                  <a:lnTo>
                    <a:pt x="13977" y="734"/>
                  </a:lnTo>
                  <a:close/>
                  <a:moveTo>
                    <a:pt x="13944" y="1768"/>
                  </a:moveTo>
                  <a:lnTo>
                    <a:pt x="13944" y="2736"/>
                  </a:lnTo>
                  <a:lnTo>
                    <a:pt x="12977" y="2736"/>
                  </a:lnTo>
                  <a:lnTo>
                    <a:pt x="12977" y="1768"/>
                  </a:lnTo>
                  <a:close/>
                  <a:moveTo>
                    <a:pt x="14945" y="1768"/>
                  </a:moveTo>
                  <a:lnTo>
                    <a:pt x="14945" y="2736"/>
                  </a:lnTo>
                  <a:lnTo>
                    <a:pt x="13977" y="2736"/>
                  </a:lnTo>
                  <a:lnTo>
                    <a:pt x="13977" y="1768"/>
                  </a:lnTo>
                  <a:close/>
                  <a:moveTo>
                    <a:pt x="12777" y="2902"/>
                  </a:moveTo>
                  <a:lnTo>
                    <a:pt x="12777" y="3870"/>
                  </a:lnTo>
                  <a:lnTo>
                    <a:pt x="11809" y="3870"/>
                  </a:lnTo>
                  <a:lnTo>
                    <a:pt x="11809" y="2902"/>
                  </a:lnTo>
                  <a:close/>
                  <a:moveTo>
                    <a:pt x="13944" y="2902"/>
                  </a:moveTo>
                  <a:lnTo>
                    <a:pt x="13944" y="3870"/>
                  </a:lnTo>
                  <a:lnTo>
                    <a:pt x="12977" y="3870"/>
                  </a:lnTo>
                  <a:lnTo>
                    <a:pt x="12977" y="2902"/>
                  </a:lnTo>
                  <a:close/>
                  <a:moveTo>
                    <a:pt x="14945" y="2902"/>
                  </a:moveTo>
                  <a:lnTo>
                    <a:pt x="14945" y="3870"/>
                  </a:lnTo>
                  <a:lnTo>
                    <a:pt x="13977" y="3870"/>
                  </a:lnTo>
                  <a:lnTo>
                    <a:pt x="13977" y="2902"/>
                  </a:lnTo>
                  <a:close/>
                  <a:moveTo>
                    <a:pt x="11776" y="3936"/>
                  </a:moveTo>
                  <a:lnTo>
                    <a:pt x="11776" y="4904"/>
                  </a:lnTo>
                  <a:lnTo>
                    <a:pt x="10809" y="4904"/>
                  </a:lnTo>
                  <a:lnTo>
                    <a:pt x="10809" y="3936"/>
                  </a:lnTo>
                  <a:close/>
                  <a:moveTo>
                    <a:pt x="12777" y="3936"/>
                  </a:moveTo>
                  <a:lnTo>
                    <a:pt x="12777" y="4904"/>
                  </a:lnTo>
                  <a:lnTo>
                    <a:pt x="11809" y="4904"/>
                  </a:lnTo>
                  <a:lnTo>
                    <a:pt x="11809" y="3936"/>
                  </a:lnTo>
                  <a:close/>
                  <a:moveTo>
                    <a:pt x="13944" y="3936"/>
                  </a:moveTo>
                  <a:lnTo>
                    <a:pt x="13944" y="4904"/>
                  </a:lnTo>
                  <a:lnTo>
                    <a:pt x="12977" y="4904"/>
                  </a:lnTo>
                  <a:lnTo>
                    <a:pt x="12977" y="3936"/>
                  </a:lnTo>
                  <a:close/>
                  <a:moveTo>
                    <a:pt x="14945" y="3936"/>
                  </a:moveTo>
                  <a:lnTo>
                    <a:pt x="14945" y="4904"/>
                  </a:lnTo>
                  <a:lnTo>
                    <a:pt x="13977" y="4904"/>
                  </a:lnTo>
                  <a:lnTo>
                    <a:pt x="13977" y="3936"/>
                  </a:lnTo>
                  <a:close/>
                  <a:moveTo>
                    <a:pt x="10608" y="5104"/>
                  </a:moveTo>
                  <a:lnTo>
                    <a:pt x="10608" y="6071"/>
                  </a:lnTo>
                  <a:lnTo>
                    <a:pt x="9641" y="6071"/>
                  </a:lnTo>
                  <a:lnTo>
                    <a:pt x="9641" y="5104"/>
                  </a:lnTo>
                  <a:close/>
                  <a:moveTo>
                    <a:pt x="11776" y="5104"/>
                  </a:moveTo>
                  <a:lnTo>
                    <a:pt x="11776" y="6071"/>
                  </a:lnTo>
                  <a:lnTo>
                    <a:pt x="10809" y="6071"/>
                  </a:lnTo>
                  <a:lnTo>
                    <a:pt x="10809" y="5104"/>
                  </a:lnTo>
                  <a:close/>
                  <a:moveTo>
                    <a:pt x="12777" y="5104"/>
                  </a:moveTo>
                  <a:lnTo>
                    <a:pt x="12777" y="6071"/>
                  </a:lnTo>
                  <a:lnTo>
                    <a:pt x="11809" y="6071"/>
                  </a:lnTo>
                  <a:lnTo>
                    <a:pt x="11809" y="5104"/>
                  </a:lnTo>
                  <a:close/>
                  <a:moveTo>
                    <a:pt x="13944" y="5104"/>
                  </a:moveTo>
                  <a:lnTo>
                    <a:pt x="13944" y="6071"/>
                  </a:lnTo>
                  <a:lnTo>
                    <a:pt x="12977" y="6071"/>
                  </a:lnTo>
                  <a:lnTo>
                    <a:pt x="12977" y="5104"/>
                  </a:lnTo>
                  <a:close/>
                  <a:moveTo>
                    <a:pt x="14945" y="5104"/>
                  </a:moveTo>
                  <a:lnTo>
                    <a:pt x="14945" y="6071"/>
                  </a:lnTo>
                  <a:lnTo>
                    <a:pt x="13977" y="6071"/>
                  </a:lnTo>
                  <a:lnTo>
                    <a:pt x="13977" y="5104"/>
                  </a:lnTo>
                  <a:close/>
                  <a:moveTo>
                    <a:pt x="10608" y="6105"/>
                  </a:moveTo>
                  <a:lnTo>
                    <a:pt x="10608" y="7072"/>
                  </a:lnTo>
                  <a:lnTo>
                    <a:pt x="9641" y="7072"/>
                  </a:lnTo>
                  <a:lnTo>
                    <a:pt x="9641" y="6105"/>
                  </a:lnTo>
                  <a:close/>
                  <a:moveTo>
                    <a:pt x="11776" y="6105"/>
                  </a:moveTo>
                  <a:lnTo>
                    <a:pt x="11776" y="7072"/>
                  </a:lnTo>
                  <a:lnTo>
                    <a:pt x="10809" y="7072"/>
                  </a:lnTo>
                  <a:lnTo>
                    <a:pt x="10809" y="6105"/>
                  </a:lnTo>
                  <a:close/>
                  <a:moveTo>
                    <a:pt x="12777" y="6105"/>
                  </a:moveTo>
                  <a:lnTo>
                    <a:pt x="12777" y="7072"/>
                  </a:lnTo>
                  <a:lnTo>
                    <a:pt x="11809" y="7072"/>
                  </a:lnTo>
                  <a:lnTo>
                    <a:pt x="11809" y="6105"/>
                  </a:lnTo>
                  <a:close/>
                  <a:moveTo>
                    <a:pt x="13944" y="6105"/>
                  </a:moveTo>
                  <a:lnTo>
                    <a:pt x="13944" y="7072"/>
                  </a:lnTo>
                  <a:lnTo>
                    <a:pt x="12977" y="7072"/>
                  </a:lnTo>
                  <a:lnTo>
                    <a:pt x="12977" y="6105"/>
                  </a:lnTo>
                  <a:close/>
                  <a:moveTo>
                    <a:pt x="9608" y="7272"/>
                  </a:moveTo>
                  <a:lnTo>
                    <a:pt x="9608" y="8240"/>
                  </a:lnTo>
                  <a:lnTo>
                    <a:pt x="8607" y="8240"/>
                  </a:lnTo>
                  <a:lnTo>
                    <a:pt x="8607" y="7272"/>
                  </a:lnTo>
                  <a:close/>
                  <a:moveTo>
                    <a:pt x="10608" y="7272"/>
                  </a:moveTo>
                  <a:lnTo>
                    <a:pt x="10608" y="8240"/>
                  </a:lnTo>
                  <a:lnTo>
                    <a:pt x="9641" y="8240"/>
                  </a:lnTo>
                  <a:lnTo>
                    <a:pt x="9641" y="7272"/>
                  </a:lnTo>
                  <a:close/>
                  <a:moveTo>
                    <a:pt x="11776" y="7272"/>
                  </a:moveTo>
                  <a:lnTo>
                    <a:pt x="11776" y="8240"/>
                  </a:lnTo>
                  <a:lnTo>
                    <a:pt x="10809" y="8240"/>
                  </a:lnTo>
                  <a:lnTo>
                    <a:pt x="10809" y="7272"/>
                  </a:lnTo>
                  <a:close/>
                  <a:moveTo>
                    <a:pt x="12777" y="7272"/>
                  </a:moveTo>
                  <a:lnTo>
                    <a:pt x="12777" y="8240"/>
                  </a:lnTo>
                  <a:lnTo>
                    <a:pt x="11809" y="8240"/>
                  </a:lnTo>
                  <a:lnTo>
                    <a:pt x="11809" y="7272"/>
                  </a:lnTo>
                  <a:close/>
                  <a:moveTo>
                    <a:pt x="13944" y="7272"/>
                  </a:moveTo>
                  <a:lnTo>
                    <a:pt x="13944" y="8240"/>
                  </a:lnTo>
                  <a:lnTo>
                    <a:pt x="12977" y="8240"/>
                  </a:lnTo>
                  <a:lnTo>
                    <a:pt x="12977" y="7272"/>
                  </a:lnTo>
                  <a:close/>
                  <a:moveTo>
                    <a:pt x="8440" y="8306"/>
                  </a:moveTo>
                  <a:lnTo>
                    <a:pt x="8440" y="9274"/>
                  </a:lnTo>
                  <a:lnTo>
                    <a:pt x="7473" y="9274"/>
                  </a:lnTo>
                  <a:lnTo>
                    <a:pt x="7473" y="8306"/>
                  </a:lnTo>
                  <a:close/>
                  <a:moveTo>
                    <a:pt x="9608" y="8306"/>
                  </a:moveTo>
                  <a:lnTo>
                    <a:pt x="9608" y="9274"/>
                  </a:lnTo>
                  <a:lnTo>
                    <a:pt x="8607" y="9274"/>
                  </a:lnTo>
                  <a:lnTo>
                    <a:pt x="8607" y="8306"/>
                  </a:lnTo>
                  <a:close/>
                  <a:moveTo>
                    <a:pt x="10608" y="8306"/>
                  </a:moveTo>
                  <a:lnTo>
                    <a:pt x="10608" y="9274"/>
                  </a:lnTo>
                  <a:lnTo>
                    <a:pt x="9641" y="9274"/>
                  </a:lnTo>
                  <a:lnTo>
                    <a:pt x="9641" y="8306"/>
                  </a:lnTo>
                  <a:close/>
                  <a:moveTo>
                    <a:pt x="11776" y="8306"/>
                  </a:moveTo>
                  <a:lnTo>
                    <a:pt x="11776" y="9274"/>
                  </a:lnTo>
                  <a:lnTo>
                    <a:pt x="10809" y="9274"/>
                  </a:lnTo>
                  <a:lnTo>
                    <a:pt x="10809" y="8306"/>
                  </a:lnTo>
                  <a:close/>
                  <a:moveTo>
                    <a:pt x="12777" y="8306"/>
                  </a:moveTo>
                  <a:lnTo>
                    <a:pt x="12777" y="9274"/>
                  </a:lnTo>
                  <a:lnTo>
                    <a:pt x="11809" y="9274"/>
                  </a:lnTo>
                  <a:lnTo>
                    <a:pt x="11809" y="8306"/>
                  </a:lnTo>
                  <a:close/>
                  <a:moveTo>
                    <a:pt x="13944" y="8306"/>
                  </a:moveTo>
                  <a:lnTo>
                    <a:pt x="13944" y="9274"/>
                  </a:lnTo>
                  <a:lnTo>
                    <a:pt x="12977" y="9274"/>
                  </a:lnTo>
                  <a:lnTo>
                    <a:pt x="12977" y="8306"/>
                  </a:lnTo>
                  <a:close/>
                  <a:moveTo>
                    <a:pt x="8440" y="9440"/>
                  </a:moveTo>
                  <a:lnTo>
                    <a:pt x="8440" y="10408"/>
                  </a:lnTo>
                  <a:lnTo>
                    <a:pt x="7473" y="10408"/>
                  </a:lnTo>
                  <a:lnTo>
                    <a:pt x="7473" y="9440"/>
                  </a:lnTo>
                  <a:close/>
                  <a:moveTo>
                    <a:pt x="9608" y="9440"/>
                  </a:moveTo>
                  <a:lnTo>
                    <a:pt x="9608" y="10408"/>
                  </a:lnTo>
                  <a:lnTo>
                    <a:pt x="8607" y="10408"/>
                  </a:lnTo>
                  <a:lnTo>
                    <a:pt x="8607" y="9440"/>
                  </a:lnTo>
                  <a:close/>
                  <a:moveTo>
                    <a:pt x="10608" y="9440"/>
                  </a:moveTo>
                  <a:lnTo>
                    <a:pt x="10608" y="10408"/>
                  </a:lnTo>
                  <a:lnTo>
                    <a:pt x="9641" y="10408"/>
                  </a:lnTo>
                  <a:lnTo>
                    <a:pt x="9641" y="9440"/>
                  </a:lnTo>
                  <a:close/>
                  <a:moveTo>
                    <a:pt x="11776" y="9440"/>
                  </a:moveTo>
                  <a:lnTo>
                    <a:pt x="11776" y="10408"/>
                  </a:lnTo>
                  <a:lnTo>
                    <a:pt x="10809" y="10408"/>
                  </a:lnTo>
                  <a:lnTo>
                    <a:pt x="10809" y="9440"/>
                  </a:lnTo>
                  <a:close/>
                  <a:moveTo>
                    <a:pt x="12777" y="9440"/>
                  </a:moveTo>
                  <a:lnTo>
                    <a:pt x="12777" y="10408"/>
                  </a:lnTo>
                  <a:lnTo>
                    <a:pt x="11809" y="10408"/>
                  </a:lnTo>
                  <a:lnTo>
                    <a:pt x="11809" y="9440"/>
                  </a:lnTo>
                  <a:close/>
                  <a:moveTo>
                    <a:pt x="13944" y="9440"/>
                  </a:moveTo>
                  <a:lnTo>
                    <a:pt x="13944" y="10408"/>
                  </a:lnTo>
                  <a:lnTo>
                    <a:pt x="12977" y="10408"/>
                  </a:lnTo>
                  <a:lnTo>
                    <a:pt x="12977" y="9440"/>
                  </a:lnTo>
                  <a:close/>
                  <a:moveTo>
                    <a:pt x="7406" y="10474"/>
                  </a:moveTo>
                  <a:lnTo>
                    <a:pt x="7406" y="11442"/>
                  </a:lnTo>
                  <a:lnTo>
                    <a:pt x="6439" y="11442"/>
                  </a:lnTo>
                  <a:lnTo>
                    <a:pt x="6439" y="10474"/>
                  </a:lnTo>
                  <a:close/>
                  <a:moveTo>
                    <a:pt x="8440" y="10474"/>
                  </a:moveTo>
                  <a:lnTo>
                    <a:pt x="8440" y="11442"/>
                  </a:lnTo>
                  <a:lnTo>
                    <a:pt x="7473" y="11442"/>
                  </a:lnTo>
                  <a:lnTo>
                    <a:pt x="7473" y="10474"/>
                  </a:lnTo>
                  <a:close/>
                  <a:moveTo>
                    <a:pt x="9608" y="10474"/>
                  </a:moveTo>
                  <a:lnTo>
                    <a:pt x="9608" y="11442"/>
                  </a:lnTo>
                  <a:lnTo>
                    <a:pt x="8607" y="11442"/>
                  </a:lnTo>
                  <a:lnTo>
                    <a:pt x="8607" y="10474"/>
                  </a:lnTo>
                  <a:close/>
                  <a:moveTo>
                    <a:pt x="10608" y="10474"/>
                  </a:moveTo>
                  <a:lnTo>
                    <a:pt x="10608" y="11442"/>
                  </a:lnTo>
                  <a:lnTo>
                    <a:pt x="9641" y="11442"/>
                  </a:lnTo>
                  <a:lnTo>
                    <a:pt x="9641" y="10474"/>
                  </a:lnTo>
                  <a:close/>
                  <a:moveTo>
                    <a:pt x="11776" y="10474"/>
                  </a:moveTo>
                  <a:lnTo>
                    <a:pt x="11776" y="11442"/>
                  </a:lnTo>
                  <a:lnTo>
                    <a:pt x="10809" y="11442"/>
                  </a:lnTo>
                  <a:lnTo>
                    <a:pt x="10809" y="10474"/>
                  </a:lnTo>
                  <a:close/>
                  <a:moveTo>
                    <a:pt x="12777" y="10474"/>
                  </a:moveTo>
                  <a:lnTo>
                    <a:pt x="12777" y="11442"/>
                  </a:lnTo>
                  <a:lnTo>
                    <a:pt x="11809" y="11442"/>
                  </a:lnTo>
                  <a:lnTo>
                    <a:pt x="11809" y="10474"/>
                  </a:lnTo>
                  <a:close/>
                  <a:moveTo>
                    <a:pt x="6272" y="11609"/>
                  </a:moveTo>
                  <a:lnTo>
                    <a:pt x="6272" y="12609"/>
                  </a:lnTo>
                  <a:lnTo>
                    <a:pt x="5271" y="12609"/>
                  </a:lnTo>
                  <a:lnTo>
                    <a:pt x="5271" y="11609"/>
                  </a:lnTo>
                  <a:close/>
                  <a:moveTo>
                    <a:pt x="7406" y="11609"/>
                  </a:moveTo>
                  <a:lnTo>
                    <a:pt x="7406" y="12609"/>
                  </a:lnTo>
                  <a:lnTo>
                    <a:pt x="6439" y="12609"/>
                  </a:lnTo>
                  <a:lnTo>
                    <a:pt x="6439" y="11609"/>
                  </a:lnTo>
                  <a:close/>
                  <a:moveTo>
                    <a:pt x="8440" y="11609"/>
                  </a:moveTo>
                  <a:lnTo>
                    <a:pt x="8440" y="12609"/>
                  </a:lnTo>
                  <a:lnTo>
                    <a:pt x="7473" y="12609"/>
                  </a:lnTo>
                  <a:lnTo>
                    <a:pt x="7473" y="11609"/>
                  </a:lnTo>
                  <a:close/>
                  <a:moveTo>
                    <a:pt x="9608" y="11609"/>
                  </a:moveTo>
                  <a:lnTo>
                    <a:pt x="9608" y="12609"/>
                  </a:lnTo>
                  <a:lnTo>
                    <a:pt x="8607" y="12609"/>
                  </a:lnTo>
                  <a:lnTo>
                    <a:pt x="8607" y="11609"/>
                  </a:lnTo>
                  <a:close/>
                  <a:moveTo>
                    <a:pt x="10608" y="11609"/>
                  </a:moveTo>
                  <a:lnTo>
                    <a:pt x="10608" y="12609"/>
                  </a:lnTo>
                  <a:lnTo>
                    <a:pt x="9641" y="12609"/>
                  </a:lnTo>
                  <a:lnTo>
                    <a:pt x="9641" y="11609"/>
                  </a:lnTo>
                  <a:close/>
                  <a:moveTo>
                    <a:pt x="11776" y="11609"/>
                  </a:moveTo>
                  <a:lnTo>
                    <a:pt x="11776" y="12609"/>
                  </a:lnTo>
                  <a:lnTo>
                    <a:pt x="10809" y="12609"/>
                  </a:lnTo>
                  <a:lnTo>
                    <a:pt x="10809" y="11609"/>
                  </a:lnTo>
                  <a:close/>
                  <a:moveTo>
                    <a:pt x="12777" y="11609"/>
                  </a:moveTo>
                  <a:lnTo>
                    <a:pt x="12777" y="12609"/>
                  </a:lnTo>
                  <a:lnTo>
                    <a:pt x="11809" y="12609"/>
                  </a:lnTo>
                  <a:lnTo>
                    <a:pt x="11809" y="11609"/>
                  </a:lnTo>
                  <a:close/>
                  <a:moveTo>
                    <a:pt x="6272" y="12643"/>
                  </a:moveTo>
                  <a:lnTo>
                    <a:pt x="6272" y="13610"/>
                  </a:lnTo>
                  <a:lnTo>
                    <a:pt x="5271" y="13610"/>
                  </a:lnTo>
                  <a:lnTo>
                    <a:pt x="5271" y="12643"/>
                  </a:lnTo>
                  <a:close/>
                  <a:moveTo>
                    <a:pt x="7406" y="12643"/>
                  </a:moveTo>
                  <a:lnTo>
                    <a:pt x="7406" y="13610"/>
                  </a:lnTo>
                  <a:lnTo>
                    <a:pt x="6439" y="13610"/>
                  </a:lnTo>
                  <a:lnTo>
                    <a:pt x="6439" y="12643"/>
                  </a:lnTo>
                  <a:close/>
                  <a:moveTo>
                    <a:pt x="8440" y="12643"/>
                  </a:moveTo>
                  <a:lnTo>
                    <a:pt x="8440" y="13610"/>
                  </a:lnTo>
                  <a:lnTo>
                    <a:pt x="7473" y="13610"/>
                  </a:lnTo>
                  <a:lnTo>
                    <a:pt x="7473" y="12643"/>
                  </a:lnTo>
                  <a:close/>
                  <a:moveTo>
                    <a:pt x="9608" y="12643"/>
                  </a:moveTo>
                  <a:lnTo>
                    <a:pt x="9608" y="13610"/>
                  </a:lnTo>
                  <a:lnTo>
                    <a:pt x="8607" y="13610"/>
                  </a:lnTo>
                  <a:lnTo>
                    <a:pt x="8607" y="12643"/>
                  </a:lnTo>
                  <a:close/>
                  <a:moveTo>
                    <a:pt x="10608" y="12643"/>
                  </a:moveTo>
                  <a:lnTo>
                    <a:pt x="10608" y="13610"/>
                  </a:lnTo>
                  <a:lnTo>
                    <a:pt x="9641" y="13610"/>
                  </a:lnTo>
                  <a:lnTo>
                    <a:pt x="9641" y="12643"/>
                  </a:lnTo>
                  <a:close/>
                  <a:moveTo>
                    <a:pt x="11776" y="12643"/>
                  </a:moveTo>
                  <a:lnTo>
                    <a:pt x="11776" y="13610"/>
                  </a:lnTo>
                  <a:lnTo>
                    <a:pt x="10809" y="13610"/>
                  </a:lnTo>
                  <a:lnTo>
                    <a:pt x="10809" y="12643"/>
                  </a:lnTo>
                  <a:close/>
                  <a:moveTo>
                    <a:pt x="12777" y="12643"/>
                  </a:moveTo>
                  <a:lnTo>
                    <a:pt x="12777" y="13610"/>
                  </a:lnTo>
                  <a:lnTo>
                    <a:pt x="11809" y="13610"/>
                  </a:lnTo>
                  <a:lnTo>
                    <a:pt x="11809" y="12643"/>
                  </a:lnTo>
                  <a:close/>
                  <a:moveTo>
                    <a:pt x="5238" y="13810"/>
                  </a:moveTo>
                  <a:lnTo>
                    <a:pt x="5238" y="14778"/>
                  </a:lnTo>
                  <a:lnTo>
                    <a:pt x="4271" y="14778"/>
                  </a:lnTo>
                  <a:lnTo>
                    <a:pt x="4271" y="13810"/>
                  </a:lnTo>
                  <a:close/>
                  <a:moveTo>
                    <a:pt x="6272" y="13810"/>
                  </a:moveTo>
                  <a:lnTo>
                    <a:pt x="6272" y="14778"/>
                  </a:lnTo>
                  <a:lnTo>
                    <a:pt x="5271" y="14778"/>
                  </a:lnTo>
                  <a:lnTo>
                    <a:pt x="5271" y="13810"/>
                  </a:lnTo>
                  <a:close/>
                  <a:moveTo>
                    <a:pt x="7406" y="13810"/>
                  </a:moveTo>
                  <a:lnTo>
                    <a:pt x="7406" y="14778"/>
                  </a:lnTo>
                  <a:lnTo>
                    <a:pt x="6439" y="14778"/>
                  </a:lnTo>
                  <a:lnTo>
                    <a:pt x="6439" y="13810"/>
                  </a:lnTo>
                  <a:close/>
                  <a:moveTo>
                    <a:pt x="8440" y="13810"/>
                  </a:moveTo>
                  <a:lnTo>
                    <a:pt x="8440" y="14778"/>
                  </a:lnTo>
                  <a:lnTo>
                    <a:pt x="7473" y="14778"/>
                  </a:lnTo>
                  <a:lnTo>
                    <a:pt x="7473" y="13810"/>
                  </a:lnTo>
                  <a:close/>
                  <a:moveTo>
                    <a:pt x="9608" y="13810"/>
                  </a:moveTo>
                  <a:lnTo>
                    <a:pt x="9608" y="14778"/>
                  </a:lnTo>
                  <a:lnTo>
                    <a:pt x="8607" y="14778"/>
                  </a:lnTo>
                  <a:lnTo>
                    <a:pt x="8607" y="13810"/>
                  </a:lnTo>
                  <a:close/>
                  <a:moveTo>
                    <a:pt x="10608" y="13810"/>
                  </a:moveTo>
                  <a:lnTo>
                    <a:pt x="10608" y="14778"/>
                  </a:lnTo>
                  <a:lnTo>
                    <a:pt x="9641" y="14778"/>
                  </a:lnTo>
                  <a:lnTo>
                    <a:pt x="9641" y="13810"/>
                  </a:lnTo>
                  <a:close/>
                  <a:moveTo>
                    <a:pt x="11776" y="13810"/>
                  </a:moveTo>
                  <a:lnTo>
                    <a:pt x="11776" y="14778"/>
                  </a:lnTo>
                  <a:lnTo>
                    <a:pt x="10809" y="14778"/>
                  </a:lnTo>
                  <a:lnTo>
                    <a:pt x="10809" y="13810"/>
                  </a:lnTo>
                  <a:close/>
                  <a:moveTo>
                    <a:pt x="12777" y="13810"/>
                  </a:moveTo>
                  <a:lnTo>
                    <a:pt x="12777" y="14778"/>
                  </a:lnTo>
                  <a:lnTo>
                    <a:pt x="11809" y="14778"/>
                  </a:lnTo>
                  <a:lnTo>
                    <a:pt x="11809" y="13810"/>
                  </a:lnTo>
                  <a:close/>
                  <a:moveTo>
                    <a:pt x="5238" y="14844"/>
                  </a:moveTo>
                  <a:lnTo>
                    <a:pt x="5238" y="15812"/>
                  </a:lnTo>
                  <a:lnTo>
                    <a:pt x="4271" y="15812"/>
                  </a:lnTo>
                  <a:lnTo>
                    <a:pt x="4271" y="14844"/>
                  </a:lnTo>
                  <a:close/>
                  <a:moveTo>
                    <a:pt x="6272" y="14844"/>
                  </a:moveTo>
                  <a:lnTo>
                    <a:pt x="6272" y="15812"/>
                  </a:lnTo>
                  <a:lnTo>
                    <a:pt x="5271" y="15812"/>
                  </a:lnTo>
                  <a:lnTo>
                    <a:pt x="5271" y="14844"/>
                  </a:lnTo>
                  <a:close/>
                  <a:moveTo>
                    <a:pt x="7406" y="14844"/>
                  </a:moveTo>
                  <a:lnTo>
                    <a:pt x="7406" y="15812"/>
                  </a:lnTo>
                  <a:lnTo>
                    <a:pt x="6439" y="15812"/>
                  </a:lnTo>
                  <a:lnTo>
                    <a:pt x="6439" y="14844"/>
                  </a:lnTo>
                  <a:close/>
                  <a:moveTo>
                    <a:pt x="8440" y="14844"/>
                  </a:moveTo>
                  <a:lnTo>
                    <a:pt x="8440" y="15812"/>
                  </a:lnTo>
                  <a:lnTo>
                    <a:pt x="7473" y="15812"/>
                  </a:lnTo>
                  <a:lnTo>
                    <a:pt x="7473" y="14844"/>
                  </a:lnTo>
                  <a:close/>
                  <a:moveTo>
                    <a:pt x="9608" y="14844"/>
                  </a:moveTo>
                  <a:lnTo>
                    <a:pt x="9608" y="15812"/>
                  </a:lnTo>
                  <a:lnTo>
                    <a:pt x="8607" y="15812"/>
                  </a:lnTo>
                  <a:lnTo>
                    <a:pt x="8607" y="14844"/>
                  </a:lnTo>
                  <a:close/>
                  <a:moveTo>
                    <a:pt x="10608" y="14844"/>
                  </a:moveTo>
                  <a:lnTo>
                    <a:pt x="10608" y="15812"/>
                  </a:lnTo>
                  <a:lnTo>
                    <a:pt x="9641" y="15812"/>
                  </a:lnTo>
                  <a:lnTo>
                    <a:pt x="9641" y="14844"/>
                  </a:lnTo>
                  <a:close/>
                  <a:moveTo>
                    <a:pt x="11776" y="14844"/>
                  </a:moveTo>
                  <a:lnTo>
                    <a:pt x="11776" y="15812"/>
                  </a:lnTo>
                  <a:lnTo>
                    <a:pt x="10809" y="15812"/>
                  </a:lnTo>
                  <a:lnTo>
                    <a:pt x="10809" y="14844"/>
                  </a:lnTo>
                  <a:close/>
                  <a:moveTo>
                    <a:pt x="12777" y="14844"/>
                  </a:moveTo>
                  <a:lnTo>
                    <a:pt x="12777" y="15812"/>
                  </a:lnTo>
                  <a:lnTo>
                    <a:pt x="11809" y="15812"/>
                  </a:lnTo>
                  <a:lnTo>
                    <a:pt x="11809" y="14844"/>
                  </a:lnTo>
                  <a:close/>
                  <a:moveTo>
                    <a:pt x="4070" y="15978"/>
                  </a:moveTo>
                  <a:lnTo>
                    <a:pt x="4070" y="16946"/>
                  </a:lnTo>
                  <a:lnTo>
                    <a:pt x="3103" y="16946"/>
                  </a:lnTo>
                  <a:lnTo>
                    <a:pt x="3103" y="15978"/>
                  </a:lnTo>
                  <a:close/>
                  <a:moveTo>
                    <a:pt x="5238" y="15978"/>
                  </a:moveTo>
                  <a:lnTo>
                    <a:pt x="5238" y="16946"/>
                  </a:lnTo>
                  <a:lnTo>
                    <a:pt x="4271" y="16946"/>
                  </a:lnTo>
                  <a:lnTo>
                    <a:pt x="4271" y="15978"/>
                  </a:lnTo>
                  <a:close/>
                  <a:moveTo>
                    <a:pt x="6272" y="15978"/>
                  </a:moveTo>
                  <a:lnTo>
                    <a:pt x="6272" y="16946"/>
                  </a:lnTo>
                  <a:lnTo>
                    <a:pt x="5271" y="16946"/>
                  </a:lnTo>
                  <a:lnTo>
                    <a:pt x="5271" y="15978"/>
                  </a:lnTo>
                  <a:close/>
                  <a:moveTo>
                    <a:pt x="7406" y="15978"/>
                  </a:moveTo>
                  <a:lnTo>
                    <a:pt x="7406" y="16946"/>
                  </a:lnTo>
                  <a:lnTo>
                    <a:pt x="6439" y="16946"/>
                  </a:lnTo>
                  <a:lnTo>
                    <a:pt x="6439" y="15978"/>
                  </a:lnTo>
                  <a:close/>
                  <a:moveTo>
                    <a:pt x="8440" y="15978"/>
                  </a:moveTo>
                  <a:lnTo>
                    <a:pt x="8440" y="16946"/>
                  </a:lnTo>
                  <a:lnTo>
                    <a:pt x="7473" y="16946"/>
                  </a:lnTo>
                  <a:lnTo>
                    <a:pt x="7473" y="15978"/>
                  </a:lnTo>
                  <a:close/>
                  <a:moveTo>
                    <a:pt x="9608" y="15978"/>
                  </a:moveTo>
                  <a:lnTo>
                    <a:pt x="9608" y="16946"/>
                  </a:lnTo>
                  <a:lnTo>
                    <a:pt x="8607" y="16946"/>
                  </a:lnTo>
                  <a:lnTo>
                    <a:pt x="8607" y="15978"/>
                  </a:lnTo>
                  <a:close/>
                  <a:moveTo>
                    <a:pt x="10608" y="15978"/>
                  </a:moveTo>
                  <a:lnTo>
                    <a:pt x="10608" y="16946"/>
                  </a:lnTo>
                  <a:lnTo>
                    <a:pt x="9641" y="16946"/>
                  </a:lnTo>
                  <a:lnTo>
                    <a:pt x="9641" y="15978"/>
                  </a:lnTo>
                  <a:close/>
                  <a:moveTo>
                    <a:pt x="11776" y="15978"/>
                  </a:moveTo>
                  <a:lnTo>
                    <a:pt x="11776" y="16946"/>
                  </a:lnTo>
                  <a:lnTo>
                    <a:pt x="10809" y="16946"/>
                  </a:lnTo>
                  <a:lnTo>
                    <a:pt x="10809" y="15978"/>
                  </a:lnTo>
                  <a:close/>
                  <a:moveTo>
                    <a:pt x="4070" y="17012"/>
                  </a:moveTo>
                  <a:lnTo>
                    <a:pt x="4070" y="17980"/>
                  </a:lnTo>
                  <a:lnTo>
                    <a:pt x="3103" y="17980"/>
                  </a:lnTo>
                  <a:lnTo>
                    <a:pt x="3103" y="17012"/>
                  </a:lnTo>
                  <a:close/>
                  <a:moveTo>
                    <a:pt x="5238" y="17012"/>
                  </a:moveTo>
                  <a:lnTo>
                    <a:pt x="5238" y="17980"/>
                  </a:lnTo>
                  <a:lnTo>
                    <a:pt x="4271" y="17980"/>
                  </a:lnTo>
                  <a:lnTo>
                    <a:pt x="4271" y="17012"/>
                  </a:lnTo>
                  <a:close/>
                  <a:moveTo>
                    <a:pt x="6272" y="17012"/>
                  </a:moveTo>
                  <a:lnTo>
                    <a:pt x="6272" y="17980"/>
                  </a:lnTo>
                  <a:lnTo>
                    <a:pt x="5271" y="17980"/>
                  </a:lnTo>
                  <a:lnTo>
                    <a:pt x="5271" y="17012"/>
                  </a:lnTo>
                  <a:close/>
                  <a:moveTo>
                    <a:pt x="7406" y="17012"/>
                  </a:moveTo>
                  <a:lnTo>
                    <a:pt x="7406" y="17980"/>
                  </a:lnTo>
                  <a:lnTo>
                    <a:pt x="6439" y="17980"/>
                  </a:lnTo>
                  <a:lnTo>
                    <a:pt x="6439" y="17012"/>
                  </a:lnTo>
                  <a:close/>
                  <a:moveTo>
                    <a:pt x="8440" y="17012"/>
                  </a:moveTo>
                  <a:lnTo>
                    <a:pt x="8440" y="17980"/>
                  </a:lnTo>
                  <a:lnTo>
                    <a:pt x="7473" y="17980"/>
                  </a:lnTo>
                  <a:lnTo>
                    <a:pt x="7473" y="17012"/>
                  </a:lnTo>
                  <a:close/>
                  <a:moveTo>
                    <a:pt x="9608" y="17012"/>
                  </a:moveTo>
                  <a:lnTo>
                    <a:pt x="9608" y="17980"/>
                  </a:lnTo>
                  <a:lnTo>
                    <a:pt x="8607" y="17980"/>
                  </a:lnTo>
                  <a:lnTo>
                    <a:pt x="8607" y="17012"/>
                  </a:lnTo>
                  <a:close/>
                  <a:moveTo>
                    <a:pt x="10608" y="17012"/>
                  </a:moveTo>
                  <a:lnTo>
                    <a:pt x="10608" y="17980"/>
                  </a:lnTo>
                  <a:lnTo>
                    <a:pt x="9641" y="17980"/>
                  </a:lnTo>
                  <a:lnTo>
                    <a:pt x="9641" y="17012"/>
                  </a:lnTo>
                  <a:close/>
                  <a:moveTo>
                    <a:pt x="11776" y="17012"/>
                  </a:moveTo>
                  <a:lnTo>
                    <a:pt x="11776" y="17980"/>
                  </a:lnTo>
                  <a:lnTo>
                    <a:pt x="10809" y="17980"/>
                  </a:lnTo>
                  <a:lnTo>
                    <a:pt x="10809" y="17012"/>
                  </a:lnTo>
                  <a:close/>
                  <a:moveTo>
                    <a:pt x="3070" y="18147"/>
                  </a:moveTo>
                  <a:lnTo>
                    <a:pt x="3070" y="19147"/>
                  </a:lnTo>
                  <a:lnTo>
                    <a:pt x="2069" y="19147"/>
                  </a:lnTo>
                  <a:lnTo>
                    <a:pt x="2069" y="18147"/>
                  </a:lnTo>
                  <a:close/>
                  <a:moveTo>
                    <a:pt x="4070" y="18147"/>
                  </a:moveTo>
                  <a:lnTo>
                    <a:pt x="4070" y="19147"/>
                  </a:lnTo>
                  <a:lnTo>
                    <a:pt x="3103" y="19147"/>
                  </a:lnTo>
                  <a:lnTo>
                    <a:pt x="3103" y="18147"/>
                  </a:lnTo>
                  <a:close/>
                  <a:moveTo>
                    <a:pt x="5238" y="18147"/>
                  </a:moveTo>
                  <a:lnTo>
                    <a:pt x="5238" y="19147"/>
                  </a:lnTo>
                  <a:lnTo>
                    <a:pt x="4271" y="19147"/>
                  </a:lnTo>
                  <a:lnTo>
                    <a:pt x="4271" y="18147"/>
                  </a:lnTo>
                  <a:close/>
                  <a:moveTo>
                    <a:pt x="6272" y="18147"/>
                  </a:moveTo>
                  <a:lnTo>
                    <a:pt x="6272" y="19147"/>
                  </a:lnTo>
                  <a:lnTo>
                    <a:pt x="5271" y="19147"/>
                  </a:lnTo>
                  <a:lnTo>
                    <a:pt x="5271" y="18147"/>
                  </a:lnTo>
                  <a:close/>
                  <a:moveTo>
                    <a:pt x="7406" y="18147"/>
                  </a:moveTo>
                  <a:lnTo>
                    <a:pt x="7406" y="19147"/>
                  </a:lnTo>
                  <a:lnTo>
                    <a:pt x="6439" y="19147"/>
                  </a:lnTo>
                  <a:lnTo>
                    <a:pt x="6439" y="18147"/>
                  </a:lnTo>
                  <a:close/>
                  <a:moveTo>
                    <a:pt x="8440" y="18147"/>
                  </a:moveTo>
                  <a:lnTo>
                    <a:pt x="8440" y="19147"/>
                  </a:lnTo>
                  <a:lnTo>
                    <a:pt x="7473" y="19147"/>
                  </a:lnTo>
                  <a:lnTo>
                    <a:pt x="7473" y="18147"/>
                  </a:lnTo>
                  <a:close/>
                  <a:moveTo>
                    <a:pt x="9608" y="18147"/>
                  </a:moveTo>
                  <a:lnTo>
                    <a:pt x="9608" y="19147"/>
                  </a:lnTo>
                  <a:lnTo>
                    <a:pt x="8607" y="19147"/>
                  </a:lnTo>
                  <a:lnTo>
                    <a:pt x="8607" y="18147"/>
                  </a:lnTo>
                  <a:close/>
                  <a:moveTo>
                    <a:pt x="10608" y="18147"/>
                  </a:moveTo>
                  <a:lnTo>
                    <a:pt x="10608" y="19147"/>
                  </a:lnTo>
                  <a:lnTo>
                    <a:pt x="9641" y="19147"/>
                  </a:lnTo>
                  <a:lnTo>
                    <a:pt x="9641" y="18147"/>
                  </a:lnTo>
                  <a:close/>
                  <a:moveTo>
                    <a:pt x="11776" y="18147"/>
                  </a:moveTo>
                  <a:lnTo>
                    <a:pt x="11776" y="19147"/>
                  </a:lnTo>
                  <a:lnTo>
                    <a:pt x="10809" y="19147"/>
                  </a:lnTo>
                  <a:lnTo>
                    <a:pt x="10809" y="18147"/>
                  </a:lnTo>
                  <a:close/>
                  <a:moveTo>
                    <a:pt x="935" y="19481"/>
                  </a:moveTo>
                  <a:cubicBezTo>
                    <a:pt x="901" y="19514"/>
                    <a:pt x="901" y="19581"/>
                    <a:pt x="868" y="19614"/>
                  </a:cubicBezTo>
                  <a:lnTo>
                    <a:pt x="868" y="20148"/>
                  </a:lnTo>
                  <a:lnTo>
                    <a:pt x="935" y="20148"/>
                  </a:lnTo>
                  <a:lnTo>
                    <a:pt x="935" y="19481"/>
                  </a:lnTo>
                  <a:close/>
                  <a:moveTo>
                    <a:pt x="3070" y="19181"/>
                  </a:moveTo>
                  <a:lnTo>
                    <a:pt x="3070" y="20148"/>
                  </a:lnTo>
                  <a:lnTo>
                    <a:pt x="2069" y="20148"/>
                  </a:lnTo>
                  <a:lnTo>
                    <a:pt x="2069" y="19181"/>
                  </a:lnTo>
                  <a:close/>
                  <a:moveTo>
                    <a:pt x="4070" y="19181"/>
                  </a:moveTo>
                  <a:lnTo>
                    <a:pt x="4070" y="20148"/>
                  </a:lnTo>
                  <a:lnTo>
                    <a:pt x="3103" y="20148"/>
                  </a:lnTo>
                  <a:lnTo>
                    <a:pt x="3103" y="19181"/>
                  </a:lnTo>
                  <a:close/>
                  <a:moveTo>
                    <a:pt x="5238" y="19181"/>
                  </a:moveTo>
                  <a:lnTo>
                    <a:pt x="5238" y="20148"/>
                  </a:lnTo>
                  <a:lnTo>
                    <a:pt x="4271" y="20148"/>
                  </a:lnTo>
                  <a:lnTo>
                    <a:pt x="4271" y="19181"/>
                  </a:lnTo>
                  <a:close/>
                  <a:moveTo>
                    <a:pt x="6272" y="19181"/>
                  </a:moveTo>
                  <a:lnTo>
                    <a:pt x="6272" y="20148"/>
                  </a:lnTo>
                  <a:lnTo>
                    <a:pt x="5271" y="20148"/>
                  </a:lnTo>
                  <a:lnTo>
                    <a:pt x="5271" y="19181"/>
                  </a:lnTo>
                  <a:close/>
                  <a:moveTo>
                    <a:pt x="7406" y="19181"/>
                  </a:moveTo>
                  <a:lnTo>
                    <a:pt x="7406" y="20148"/>
                  </a:lnTo>
                  <a:lnTo>
                    <a:pt x="6439" y="20148"/>
                  </a:lnTo>
                  <a:lnTo>
                    <a:pt x="6439" y="19181"/>
                  </a:lnTo>
                  <a:close/>
                  <a:moveTo>
                    <a:pt x="8440" y="19181"/>
                  </a:moveTo>
                  <a:lnTo>
                    <a:pt x="8440" y="20148"/>
                  </a:lnTo>
                  <a:lnTo>
                    <a:pt x="7473" y="20148"/>
                  </a:lnTo>
                  <a:lnTo>
                    <a:pt x="7473" y="19181"/>
                  </a:lnTo>
                  <a:close/>
                  <a:moveTo>
                    <a:pt x="9608" y="19181"/>
                  </a:moveTo>
                  <a:lnTo>
                    <a:pt x="9608" y="20148"/>
                  </a:lnTo>
                  <a:lnTo>
                    <a:pt x="8607" y="20148"/>
                  </a:lnTo>
                  <a:lnTo>
                    <a:pt x="8607" y="19181"/>
                  </a:lnTo>
                  <a:close/>
                  <a:moveTo>
                    <a:pt x="10608" y="19181"/>
                  </a:moveTo>
                  <a:lnTo>
                    <a:pt x="10608" y="20148"/>
                  </a:lnTo>
                  <a:lnTo>
                    <a:pt x="9641" y="20148"/>
                  </a:lnTo>
                  <a:lnTo>
                    <a:pt x="9641" y="19181"/>
                  </a:lnTo>
                  <a:close/>
                  <a:moveTo>
                    <a:pt x="11776" y="19181"/>
                  </a:moveTo>
                  <a:lnTo>
                    <a:pt x="11776" y="20148"/>
                  </a:lnTo>
                  <a:lnTo>
                    <a:pt x="10809" y="20148"/>
                  </a:lnTo>
                  <a:lnTo>
                    <a:pt x="10809" y="19181"/>
                  </a:lnTo>
                  <a:close/>
                  <a:moveTo>
                    <a:pt x="668" y="20148"/>
                  </a:moveTo>
                  <a:cubicBezTo>
                    <a:pt x="668" y="20215"/>
                    <a:pt x="635" y="20281"/>
                    <a:pt x="601" y="20348"/>
                  </a:cubicBezTo>
                  <a:lnTo>
                    <a:pt x="868" y="20348"/>
                  </a:lnTo>
                  <a:lnTo>
                    <a:pt x="868" y="20148"/>
                  </a:lnTo>
                  <a:close/>
                  <a:moveTo>
                    <a:pt x="868" y="20348"/>
                  </a:moveTo>
                  <a:lnTo>
                    <a:pt x="868" y="21316"/>
                  </a:lnTo>
                  <a:lnTo>
                    <a:pt x="935" y="21316"/>
                  </a:lnTo>
                  <a:lnTo>
                    <a:pt x="935" y="20348"/>
                  </a:lnTo>
                  <a:close/>
                  <a:moveTo>
                    <a:pt x="3070" y="20348"/>
                  </a:moveTo>
                  <a:lnTo>
                    <a:pt x="3070" y="21316"/>
                  </a:lnTo>
                  <a:lnTo>
                    <a:pt x="2069" y="21316"/>
                  </a:lnTo>
                  <a:lnTo>
                    <a:pt x="2069" y="20348"/>
                  </a:lnTo>
                  <a:close/>
                  <a:moveTo>
                    <a:pt x="4070" y="20348"/>
                  </a:moveTo>
                  <a:lnTo>
                    <a:pt x="4070" y="21316"/>
                  </a:lnTo>
                  <a:lnTo>
                    <a:pt x="3103" y="21316"/>
                  </a:lnTo>
                  <a:lnTo>
                    <a:pt x="3103" y="20348"/>
                  </a:lnTo>
                  <a:close/>
                  <a:moveTo>
                    <a:pt x="5238" y="20348"/>
                  </a:moveTo>
                  <a:lnTo>
                    <a:pt x="5238" y="21316"/>
                  </a:lnTo>
                  <a:lnTo>
                    <a:pt x="4271" y="21316"/>
                  </a:lnTo>
                  <a:lnTo>
                    <a:pt x="4271" y="20348"/>
                  </a:lnTo>
                  <a:close/>
                  <a:moveTo>
                    <a:pt x="6272" y="20348"/>
                  </a:moveTo>
                  <a:lnTo>
                    <a:pt x="6272" y="21316"/>
                  </a:lnTo>
                  <a:lnTo>
                    <a:pt x="5271" y="21316"/>
                  </a:lnTo>
                  <a:lnTo>
                    <a:pt x="5271" y="20348"/>
                  </a:lnTo>
                  <a:close/>
                  <a:moveTo>
                    <a:pt x="7406" y="20348"/>
                  </a:moveTo>
                  <a:lnTo>
                    <a:pt x="7406" y="21316"/>
                  </a:lnTo>
                  <a:lnTo>
                    <a:pt x="6439" y="21316"/>
                  </a:lnTo>
                  <a:lnTo>
                    <a:pt x="6439" y="20348"/>
                  </a:lnTo>
                  <a:close/>
                  <a:moveTo>
                    <a:pt x="8440" y="20348"/>
                  </a:moveTo>
                  <a:lnTo>
                    <a:pt x="8440" y="21316"/>
                  </a:lnTo>
                  <a:lnTo>
                    <a:pt x="7473" y="21316"/>
                  </a:lnTo>
                  <a:lnTo>
                    <a:pt x="7473" y="20348"/>
                  </a:lnTo>
                  <a:close/>
                  <a:moveTo>
                    <a:pt x="9608" y="20348"/>
                  </a:moveTo>
                  <a:lnTo>
                    <a:pt x="9608" y="21316"/>
                  </a:lnTo>
                  <a:lnTo>
                    <a:pt x="8607" y="21316"/>
                  </a:lnTo>
                  <a:lnTo>
                    <a:pt x="8607" y="20348"/>
                  </a:lnTo>
                  <a:close/>
                  <a:moveTo>
                    <a:pt x="10608" y="20348"/>
                  </a:moveTo>
                  <a:lnTo>
                    <a:pt x="10608" y="21316"/>
                  </a:lnTo>
                  <a:lnTo>
                    <a:pt x="9641" y="21316"/>
                  </a:lnTo>
                  <a:lnTo>
                    <a:pt x="9641" y="20348"/>
                  </a:lnTo>
                  <a:close/>
                  <a:moveTo>
                    <a:pt x="11776" y="20348"/>
                  </a:moveTo>
                  <a:lnTo>
                    <a:pt x="11776" y="21316"/>
                  </a:lnTo>
                  <a:lnTo>
                    <a:pt x="10809" y="21316"/>
                  </a:lnTo>
                  <a:lnTo>
                    <a:pt x="10809" y="20348"/>
                  </a:lnTo>
                  <a:close/>
                  <a:moveTo>
                    <a:pt x="12777" y="20348"/>
                  </a:moveTo>
                  <a:lnTo>
                    <a:pt x="12777" y="21316"/>
                  </a:lnTo>
                  <a:lnTo>
                    <a:pt x="11809" y="21316"/>
                  </a:lnTo>
                  <a:lnTo>
                    <a:pt x="11809" y="20348"/>
                  </a:lnTo>
                  <a:close/>
                  <a:moveTo>
                    <a:pt x="13944" y="20348"/>
                  </a:moveTo>
                  <a:lnTo>
                    <a:pt x="13944" y="21316"/>
                  </a:lnTo>
                  <a:lnTo>
                    <a:pt x="12977" y="21316"/>
                  </a:lnTo>
                  <a:lnTo>
                    <a:pt x="12977" y="20348"/>
                  </a:lnTo>
                  <a:close/>
                  <a:moveTo>
                    <a:pt x="14945" y="20348"/>
                  </a:moveTo>
                  <a:lnTo>
                    <a:pt x="14945" y="21316"/>
                  </a:lnTo>
                  <a:lnTo>
                    <a:pt x="13977" y="21316"/>
                  </a:lnTo>
                  <a:lnTo>
                    <a:pt x="13977" y="20348"/>
                  </a:lnTo>
                  <a:close/>
                  <a:moveTo>
                    <a:pt x="301" y="21316"/>
                  </a:moveTo>
                  <a:cubicBezTo>
                    <a:pt x="268" y="21316"/>
                    <a:pt x="268" y="21349"/>
                    <a:pt x="301" y="21382"/>
                  </a:cubicBezTo>
                  <a:lnTo>
                    <a:pt x="868" y="21382"/>
                  </a:lnTo>
                  <a:lnTo>
                    <a:pt x="868" y="21316"/>
                  </a:lnTo>
                  <a:close/>
                  <a:moveTo>
                    <a:pt x="868" y="21382"/>
                  </a:moveTo>
                  <a:lnTo>
                    <a:pt x="868" y="22350"/>
                  </a:lnTo>
                  <a:lnTo>
                    <a:pt x="935" y="22350"/>
                  </a:lnTo>
                  <a:lnTo>
                    <a:pt x="935" y="21382"/>
                  </a:lnTo>
                  <a:close/>
                  <a:moveTo>
                    <a:pt x="3070" y="21382"/>
                  </a:moveTo>
                  <a:lnTo>
                    <a:pt x="3070" y="22350"/>
                  </a:lnTo>
                  <a:lnTo>
                    <a:pt x="2069" y="22350"/>
                  </a:lnTo>
                  <a:lnTo>
                    <a:pt x="2069" y="21382"/>
                  </a:lnTo>
                  <a:close/>
                  <a:moveTo>
                    <a:pt x="4070" y="21382"/>
                  </a:moveTo>
                  <a:lnTo>
                    <a:pt x="4070" y="22350"/>
                  </a:lnTo>
                  <a:lnTo>
                    <a:pt x="3103" y="22350"/>
                  </a:lnTo>
                  <a:lnTo>
                    <a:pt x="3103" y="21382"/>
                  </a:lnTo>
                  <a:close/>
                  <a:moveTo>
                    <a:pt x="5238" y="21382"/>
                  </a:moveTo>
                  <a:lnTo>
                    <a:pt x="5238" y="22350"/>
                  </a:lnTo>
                  <a:lnTo>
                    <a:pt x="4271" y="22350"/>
                  </a:lnTo>
                  <a:lnTo>
                    <a:pt x="4271" y="21382"/>
                  </a:lnTo>
                  <a:close/>
                  <a:moveTo>
                    <a:pt x="6272" y="21382"/>
                  </a:moveTo>
                  <a:lnTo>
                    <a:pt x="6272" y="22350"/>
                  </a:lnTo>
                  <a:lnTo>
                    <a:pt x="5271" y="22350"/>
                  </a:lnTo>
                  <a:lnTo>
                    <a:pt x="5271" y="21382"/>
                  </a:lnTo>
                  <a:close/>
                  <a:moveTo>
                    <a:pt x="7406" y="21382"/>
                  </a:moveTo>
                  <a:lnTo>
                    <a:pt x="7406" y="22350"/>
                  </a:lnTo>
                  <a:lnTo>
                    <a:pt x="6439" y="22350"/>
                  </a:lnTo>
                  <a:lnTo>
                    <a:pt x="6439" y="21382"/>
                  </a:lnTo>
                  <a:close/>
                  <a:moveTo>
                    <a:pt x="8440" y="21382"/>
                  </a:moveTo>
                  <a:lnTo>
                    <a:pt x="8440" y="22350"/>
                  </a:lnTo>
                  <a:lnTo>
                    <a:pt x="7473" y="22350"/>
                  </a:lnTo>
                  <a:lnTo>
                    <a:pt x="7473" y="21382"/>
                  </a:lnTo>
                  <a:close/>
                  <a:moveTo>
                    <a:pt x="9608" y="21382"/>
                  </a:moveTo>
                  <a:lnTo>
                    <a:pt x="9608" y="22350"/>
                  </a:lnTo>
                  <a:lnTo>
                    <a:pt x="8607" y="22350"/>
                  </a:lnTo>
                  <a:lnTo>
                    <a:pt x="8607" y="21382"/>
                  </a:lnTo>
                  <a:close/>
                  <a:moveTo>
                    <a:pt x="10608" y="21382"/>
                  </a:moveTo>
                  <a:lnTo>
                    <a:pt x="10608" y="22350"/>
                  </a:lnTo>
                  <a:lnTo>
                    <a:pt x="9641" y="22350"/>
                  </a:lnTo>
                  <a:lnTo>
                    <a:pt x="9641" y="21382"/>
                  </a:lnTo>
                  <a:close/>
                  <a:moveTo>
                    <a:pt x="11776" y="21382"/>
                  </a:moveTo>
                  <a:lnTo>
                    <a:pt x="11776" y="22350"/>
                  </a:lnTo>
                  <a:lnTo>
                    <a:pt x="10809" y="22350"/>
                  </a:lnTo>
                  <a:lnTo>
                    <a:pt x="10809" y="21382"/>
                  </a:lnTo>
                  <a:close/>
                  <a:moveTo>
                    <a:pt x="12777" y="21382"/>
                  </a:moveTo>
                  <a:lnTo>
                    <a:pt x="12777" y="22350"/>
                  </a:lnTo>
                  <a:lnTo>
                    <a:pt x="11809" y="22350"/>
                  </a:lnTo>
                  <a:lnTo>
                    <a:pt x="11809" y="21382"/>
                  </a:lnTo>
                  <a:close/>
                  <a:moveTo>
                    <a:pt x="13944" y="21382"/>
                  </a:moveTo>
                  <a:lnTo>
                    <a:pt x="13944" y="22350"/>
                  </a:lnTo>
                  <a:lnTo>
                    <a:pt x="12977" y="22350"/>
                  </a:lnTo>
                  <a:lnTo>
                    <a:pt x="12977" y="21382"/>
                  </a:lnTo>
                  <a:close/>
                  <a:moveTo>
                    <a:pt x="14945" y="21382"/>
                  </a:moveTo>
                  <a:lnTo>
                    <a:pt x="14945" y="22350"/>
                  </a:lnTo>
                  <a:lnTo>
                    <a:pt x="13977" y="22350"/>
                  </a:lnTo>
                  <a:lnTo>
                    <a:pt x="13977" y="21382"/>
                  </a:lnTo>
                  <a:close/>
                  <a:moveTo>
                    <a:pt x="16112" y="21382"/>
                  </a:moveTo>
                  <a:lnTo>
                    <a:pt x="16112" y="22350"/>
                  </a:lnTo>
                  <a:lnTo>
                    <a:pt x="15145" y="22350"/>
                  </a:lnTo>
                  <a:lnTo>
                    <a:pt x="15145" y="21382"/>
                  </a:lnTo>
                  <a:close/>
                  <a:moveTo>
                    <a:pt x="17113" y="21382"/>
                  </a:moveTo>
                  <a:lnTo>
                    <a:pt x="17113" y="22350"/>
                  </a:lnTo>
                  <a:lnTo>
                    <a:pt x="16146" y="22350"/>
                  </a:lnTo>
                  <a:lnTo>
                    <a:pt x="16146" y="21382"/>
                  </a:lnTo>
                  <a:close/>
                  <a:moveTo>
                    <a:pt x="68" y="22350"/>
                  </a:moveTo>
                  <a:cubicBezTo>
                    <a:pt x="68" y="22416"/>
                    <a:pt x="68" y="22450"/>
                    <a:pt x="34" y="22516"/>
                  </a:cubicBezTo>
                  <a:lnTo>
                    <a:pt x="868" y="22516"/>
                  </a:lnTo>
                  <a:lnTo>
                    <a:pt x="868" y="22350"/>
                  </a:lnTo>
                  <a:close/>
                  <a:moveTo>
                    <a:pt x="868" y="22516"/>
                  </a:moveTo>
                  <a:lnTo>
                    <a:pt x="868" y="23484"/>
                  </a:lnTo>
                  <a:lnTo>
                    <a:pt x="935" y="23484"/>
                  </a:lnTo>
                  <a:lnTo>
                    <a:pt x="935" y="22516"/>
                  </a:lnTo>
                  <a:close/>
                  <a:moveTo>
                    <a:pt x="3070" y="22516"/>
                  </a:moveTo>
                  <a:lnTo>
                    <a:pt x="3070" y="23484"/>
                  </a:lnTo>
                  <a:lnTo>
                    <a:pt x="2069" y="23484"/>
                  </a:lnTo>
                  <a:lnTo>
                    <a:pt x="2069" y="22516"/>
                  </a:lnTo>
                  <a:close/>
                  <a:moveTo>
                    <a:pt x="4070" y="22516"/>
                  </a:moveTo>
                  <a:lnTo>
                    <a:pt x="4070" y="23484"/>
                  </a:lnTo>
                  <a:lnTo>
                    <a:pt x="3103" y="23484"/>
                  </a:lnTo>
                  <a:lnTo>
                    <a:pt x="3103" y="22516"/>
                  </a:lnTo>
                  <a:close/>
                  <a:moveTo>
                    <a:pt x="5238" y="22516"/>
                  </a:moveTo>
                  <a:lnTo>
                    <a:pt x="5238" y="23484"/>
                  </a:lnTo>
                  <a:lnTo>
                    <a:pt x="4271" y="23484"/>
                  </a:lnTo>
                  <a:lnTo>
                    <a:pt x="4271" y="22516"/>
                  </a:lnTo>
                  <a:close/>
                  <a:moveTo>
                    <a:pt x="6272" y="22516"/>
                  </a:moveTo>
                  <a:lnTo>
                    <a:pt x="6272" y="23484"/>
                  </a:lnTo>
                  <a:lnTo>
                    <a:pt x="5271" y="23484"/>
                  </a:lnTo>
                  <a:lnTo>
                    <a:pt x="5271" y="22516"/>
                  </a:lnTo>
                  <a:close/>
                  <a:moveTo>
                    <a:pt x="7406" y="22516"/>
                  </a:moveTo>
                  <a:lnTo>
                    <a:pt x="7406" y="23484"/>
                  </a:lnTo>
                  <a:lnTo>
                    <a:pt x="6439" y="23484"/>
                  </a:lnTo>
                  <a:lnTo>
                    <a:pt x="6439" y="22516"/>
                  </a:lnTo>
                  <a:close/>
                  <a:moveTo>
                    <a:pt x="8440" y="22516"/>
                  </a:moveTo>
                  <a:lnTo>
                    <a:pt x="8440" y="23484"/>
                  </a:lnTo>
                  <a:lnTo>
                    <a:pt x="7473" y="23484"/>
                  </a:lnTo>
                  <a:lnTo>
                    <a:pt x="7473" y="22516"/>
                  </a:lnTo>
                  <a:close/>
                  <a:moveTo>
                    <a:pt x="9608" y="22516"/>
                  </a:moveTo>
                  <a:lnTo>
                    <a:pt x="9608" y="23484"/>
                  </a:lnTo>
                  <a:lnTo>
                    <a:pt x="8607" y="23484"/>
                  </a:lnTo>
                  <a:lnTo>
                    <a:pt x="8607" y="22516"/>
                  </a:lnTo>
                  <a:close/>
                  <a:moveTo>
                    <a:pt x="10608" y="22516"/>
                  </a:moveTo>
                  <a:lnTo>
                    <a:pt x="10608" y="23484"/>
                  </a:lnTo>
                  <a:lnTo>
                    <a:pt x="9641" y="23484"/>
                  </a:lnTo>
                  <a:lnTo>
                    <a:pt x="9641" y="22516"/>
                  </a:lnTo>
                  <a:close/>
                  <a:moveTo>
                    <a:pt x="11776" y="22516"/>
                  </a:moveTo>
                  <a:lnTo>
                    <a:pt x="11776" y="23484"/>
                  </a:lnTo>
                  <a:lnTo>
                    <a:pt x="10809" y="23484"/>
                  </a:lnTo>
                  <a:lnTo>
                    <a:pt x="10809" y="22516"/>
                  </a:lnTo>
                  <a:close/>
                  <a:moveTo>
                    <a:pt x="12777" y="22516"/>
                  </a:moveTo>
                  <a:lnTo>
                    <a:pt x="12777" y="23484"/>
                  </a:lnTo>
                  <a:lnTo>
                    <a:pt x="11809" y="23484"/>
                  </a:lnTo>
                  <a:lnTo>
                    <a:pt x="11809" y="22516"/>
                  </a:lnTo>
                  <a:close/>
                  <a:moveTo>
                    <a:pt x="13944" y="22516"/>
                  </a:moveTo>
                  <a:lnTo>
                    <a:pt x="13944" y="23484"/>
                  </a:lnTo>
                  <a:lnTo>
                    <a:pt x="12977" y="23484"/>
                  </a:lnTo>
                  <a:lnTo>
                    <a:pt x="12977" y="22516"/>
                  </a:lnTo>
                  <a:close/>
                  <a:moveTo>
                    <a:pt x="14945" y="22516"/>
                  </a:moveTo>
                  <a:lnTo>
                    <a:pt x="14945" y="23484"/>
                  </a:lnTo>
                  <a:lnTo>
                    <a:pt x="13977" y="23484"/>
                  </a:lnTo>
                  <a:lnTo>
                    <a:pt x="13977" y="22516"/>
                  </a:lnTo>
                  <a:close/>
                  <a:moveTo>
                    <a:pt x="16112" y="22516"/>
                  </a:moveTo>
                  <a:lnTo>
                    <a:pt x="16112" y="23484"/>
                  </a:lnTo>
                  <a:lnTo>
                    <a:pt x="15145" y="23484"/>
                  </a:lnTo>
                  <a:lnTo>
                    <a:pt x="15145" y="22516"/>
                  </a:lnTo>
                  <a:close/>
                  <a:moveTo>
                    <a:pt x="1" y="23484"/>
                  </a:moveTo>
                  <a:cubicBezTo>
                    <a:pt x="1" y="23517"/>
                    <a:pt x="1" y="23517"/>
                    <a:pt x="1" y="23550"/>
                  </a:cubicBezTo>
                  <a:lnTo>
                    <a:pt x="868" y="23550"/>
                  </a:lnTo>
                  <a:lnTo>
                    <a:pt x="868" y="23484"/>
                  </a:lnTo>
                  <a:close/>
                  <a:moveTo>
                    <a:pt x="868" y="23550"/>
                  </a:moveTo>
                  <a:lnTo>
                    <a:pt x="868" y="24518"/>
                  </a:lnTo>
                  <a:lnTo>
                    <a:pt x="935" y="24518"/>
                  </a:lnTo>
                  <a:lnTo>
                    <a:pt x="935" y="23550"/>
                  </a:lnTo>
                  <a:close/>
                  <a:moveTo>
                    <a:pt x="3070" y="23550"/>
                  </a:moveTo>
                  <a:lnTo>
                    <a:pt x="3070" y="24518"/>
                  </a:lnTo>
                  <a:lnTo>
                    <a:pt x="2069" y="24518"/>
                  </a:lnTo>
                  <a:lnTo>
                    <a:pt x="2069" y="23550"/>
                  </a:lnTo>
                  <a:close/>
                  <a:moveTo>
                    <a:pt x="4070" y="23550"/>
                  </a:moveTo>
                  <a:lnTo>
                    <a:pt x="4070" y="24518"/>
                  </a:lnTo>
                  <a:lnTo>
                    <a:pt x="3103" y="24518"/>
                  </a:lnTo>
                  <a:lnTo>
                    <a:pt x="3103" y="23550"/>
                  </a:lnTo>
                  <a:close/>
                  <a:moveTo>
                    <a:pt x="5238" y="23550"/>
                  </a:moveTo>
                  <a:lnTo>
                    <a:pt x="5238" y="24518"/>
                  </a:lnTo>
                  <a:lnTo>
                    <a:pt x="4271" y="24518"/>
                  </a:lnTo>
                  <a:lnTo>
                    <a:pt x="4271" y="23550"/>
                  </a:lnTo>
                  <a:close/>
                  <a:moveTo>
                    <a:pt x="6272" y="23550"/>
                  </a:moveTo>
                  <a:lnTo>
                    <a:pt x="6272" y="24518"/>
                  </a:lnTo>
                  <a:lnTo>
                    <a:pt x="5271" y="24518"/>
                  </a:lnTo>
                  <a:lnTo>
                    <a:pt x="5271" y="23550"/>
                  </a:lnTo>
                  <a:close/>
                  <a:moveTo>
                    <a:pt x="7406" y="23550"/>
                  </a:moveTo>
                  <a:lnTo>
                    <a:pt x="7406" y="24518"/>
                  </a:lnTo>
                  <a:lnTo>
                    <a:pt x="6439" y="24518"/>
                  </a:lnTo>
                  <a:lnTo>
                    <a:pt x="6439" y="23550"/>
                  </a:lnTo>
                  <a:close/>
                  <a:moveTo>
                    <a:pt x="8440" y="23550"/>
                  </a:moveTo>
                  <a:lnTo>
                    <a:pt x="8440" y="24518"/>
                  </a:lnTo>
                  <a:lnTo>
                    <a:pt x="7473" y="24518"/>
                  </a:lnTo>
                  <a:lnTo>
                    <a:pt x="7473" y="23550"/>
                  </a:lnTo>
                  <a:close/>
                  <a:moveTo>
                    <a:pt x="9608" y="23550"/>
                  </a:moveTo>
                  <a:lnTo>
                    <a:pt x="9608" y="24518"/>
                  </a:lnTo>
                  <a:lnTo>
                    <a:pt x="8607" y="24518"/>
                  </a:lnTo>
                  <a:lnTo>
                    <a:pt x="8607" y="23550"/>
                  </a:lnTo>
                  <a:close/>
                  <a:moveTo>
                    <a:pt x="10608" y="23550"/>
                  </a:moveTo>
                  <a:lnTo>
                    <a:pt x="10608" y="24518"/>
                  </a:lnTo>
                  <a:lnTo>
                    <a:pt x="9641" y="24518"/>
                  </a:lnTo>
                  <a:lnTo>
                    <a:pt x="9641" y="23550"/>
                  </a:lnTo>
                  <a:close/>
                  <a:moveTo>
                    <a:pt x="11776" y="23550"/>
                  </a:moveTo>
                  <a:lnTo>
                    <a:pt x="11776" y="24518"/>
                  </a:lnTo>
                  <a:lnTo>
                    <a:pt x="10809" y="24518"/>
                  </a:lnTo>
                  <a:lnTo>
                    <a:pt x="10809" y="23550"/>
                  </a:lnTo>
                  <a:close/>
                  <a:moveTo>
                    <a:pt x="12777" y="23550"/>
                  </a:moveTo>
                  <a:lnTo>
                    <a:pt x="12777" y="24518"/>
                  </a:lnTo>
                  <a:lnTo>
                    <a:pt x="11809" y="24518"/>
                  </a:lnTo>
                  <a:lnTo>
                    <a:pt x="11809" y="23550"/>
                  </a:lnTo>
                  <a:close/>
                  <a:moveTo>
                    <a:pt x="13944" y="23550"/>
                  </a:moveTo>
                  <a:lnTo>
                    <a:pt x="13944" y="24518"/>
                  </a:lnTo>
                  <a:lnTo>
                    <a:pt x="12977" y="24518"/>
                  </a:lnTo>
                  <a:lnTo>
                    <a:pt x="12977" y="23550"/>
                  </a:lnTo>
                  <a:close/>
                  <a:moveTo>
                    <a:pt x="14945" y="23550"/>
                  </a:moveTo>
                  <a:lnTo>
                    <a:pt x="14945" y="24518"/>
                  </a:lnTo>
                  <a:lnTo>
                    <a:pt x="13977" y="24518"/>
                  </a:lnTo>
                  <a:lnTo>
                    <a:pt x="13977" y="23550"/>
                  </a:lnTo>
                  <a:close/>
                  <a:moveTo>
                    <a:pt x="16112" y="23550"/>
                  </a:moveTo>
                  <a:lnTo>
                    <a:pt x="16112" y="24518"/>
                  </a:lnTo>
                  <a:lnTo>
                    <a:pt x="15145" y="24518"/>
                  </a:lnTo>
                  <a:lnTo>
                    <a:pt x="15145" y="23550"/>
                  </a:lnTo>
                  <a:close/>
                  <a:moveTo>
                    <a:pt x="334" y="24518"/>
                  </a:moveTo>
                  <a:cubicBezTo>
                    <a:pt x="368" y="24585"/>
                    <a:pt x="401" y="24651"/>
                    <a:pt x="434" y="24685"/>
                  </a:cubicBezTo>
                  <a:lnTo>
                    <a:pt x="868" y="24685"/>
                  </a:lnTo>
                  <a:lnTo>
                    <a:pt x="868" y="24518"/>
                  </a:lnTo>
                  <a:close/>
                  <a:moveTo>
                    <a:pt x="868" y="24685"/>
                  </a:moveTo>
                  <a:lnTo>
                    <a:pt x="868" y="25352"/>
                  </a:lnTo>
                  <a:lnTo>
                    <a:pt x="935" y="25452"/>
                  </a:lnTo>
                  <a:lnTo>
                    <a:pt x="935" y="24685"/>
                  </a:lnTo>
                  <a:close/>
                  <a:moveTo>
                    <a:pt x="3070" y="24685"/>
                  </a:moveTo>
                  <a:lnTo>
                    <a:pt x="3070" y="25685"/>
                  </a:lnTo>
                  <a:lnTo>
                    <a:pt x="2069" y="25685"/>
                  </a:lnTo>
                  <a:lnTo>
                    <a:pt x="2069" y="24685"/>
                  </a:lnTo>
                  <a:close/>
                  <a:moveTo>
                    <a:pt x="4070" y="24685"/>
                  </a:moveTo>
                  <a:lnTo>
                    <a:pt x="4070" y="25685"/>
                  </a:lnTo>
                  <a:lnTo>
                    <a:pt x="3103" y="25685"/>
                  </a:lnTo>
                  <a:lnTo>
                    <a:pt x="3103" y="24685"/>
                  </a:lnTo>
                  <a:close/>
                  <a:moveTo>
                    <a:pt x="5238" y="24685"/>
                  </a:moveTo>
                  <a:lnTo>
                    <a:pt x="5238" y="25685"/>
                  </a:lnTo>
                  <a:lnTo>
                    <a:pt x="4271" y="25685"/>
                  </a:lnTo>
                  <a:lnTo>
                    <a:pt x="4271" y="24685"/>
                  </a:lnTo>
                  <a:close/>
                  <a:moveTo>
                    <a:pt x="6272" y="24685"/>
                  </a:moveTo>
                  <a:lnTo>
                    <a:pt x="6272" y="25685"/>
                  </a:lnTo>
                  <a:lnTo>
                    <a:pt x="5271" y="25685"/>
                  </a:lnTo>
                  <a:lnTo>
                    <a:pt x="5271" y="24685"/>
                  </a:lnTo>
                  <a:close/>
                  <a:moveTo>
                    <a:pt x="7406" y="24685"/>
                  </a:moveTo>
                  <a:lnTo>
                    <a:pt x="7406" y="25685"/>
                  </a:lnTo>
                  <a:lnTo>
                    <a:pt x="6439" y="25685"/>
                  </a:lnTo>
                  <a:lnTo>
                    <a:pt x="6439" y="24685"/>
                  </a:lnTo>
                  <a:close/>
                  <a:moveTo>
                    <a:pt x="8440" y="24685"/>
                  </a:moveTo>
                  <a:lnTo>
                    <a:pt x="8440" y="25685"/>
                  </a:lnTo>
                  <a:lnTo>
                    <a:pt x="7473" y="25685"/>
                  </a:lnTo>
                  <a:lnTo>
                    <a:pt x="7473" y="24685"/>
                  </a:lnTo>
                  <a:close/>
                  <a:moveTo>
                    <a:pt x="9608" y="24685"/>
                  </a:moveTo>
                  <a:lnTo>
                    <a:pt x="9608" y="25685"/>
                  </a:lnTo>
                  <a:lnTo>
                    <a:pt x="8607" y="25685"/>
                  </a:lnTo>
                  <a:lnTo>
                    <a:pt x="8607" y="24685"/>
                  </a:lnTo>
                  <a:close/>
                  <a:moveTo>
                    <a:pt x="10608" y="24685"/>
                  </a:moveTo>
                  <a:lnTo>
                    <a:pt x="10608" y="25685"/>
                  </a:lnTo>
                  <a:lnTo>
                    <a:pt x="9641" y="25685"/>
                  </a:lnTo>
                  <a:lnTo>
                    <a:pt x="9641" y="24685"/>
                  </a:lnTo>
                  <a:close/>
                  <a:moveTo>
                    <a:pt x="11776" y="24685"/>
                  </a:moveTo>
                  <a:lnTo>
                    <a:pt x="11776" y="25685"/>
                  </a:lnTo>
                  <a:lnTo>
                    <a:pt x="10809" y="25685"/>
                  </a:lnTo>
                  <a:lnTo>
                    <a:pt x="10809" y="24685"/>
                  </a:lnTo>
                  <a:close/>
                  <a:moveTo>
                    <a:pt x="12777" y="24685"/>
                  </a:moveTo>
                  <a:lnTo>
                    <a:pt x="12777" y="25685"/>
                  </a:lnTo>
                  <a:lnTo>
                    <a:pt x="11809" y="25685"/>
                  </a:lnTo>
                  <a:lnTo>
                    <a:pt x="11809" y="24685"/>
                  </a:lnTo>
                  <a:close/>
                  <a:moveTo>
                    <a:pt x="13944" y="24685"/>
                  </a:moveTo>
                  <a:lnTo>
                    <a:pt x="13944" y="25685"/>
                  </a:lnTo>
                  <a:lnTo>
                    <a:pt x="12977" y="25685"/>
                  </a:lnTo>
                  <a:lnTo>
                    <a:pt x="12977" y="24685"/>
                  </a:lnTo>
                  <a:close/>
                  <a:moveTo>
                    <a:pt x="14945" y="24685"/>
                  </a:moveTo>
                  <a:lnTo>
                    <a:pt x="14945" y="25685"/>
                  </a:lnTo>
                  <a:lnTo>
                    <a:pt x="13977" y="25685"/>
                  </a:lnTo>
                  <a:lnTo>
                    <a:pt x="13977" y="24685"/>
                  </a:lnTo>
                  <a:close/>
                  <a:moveTo>
                    <a:pt x="4070" y="25719"/>
                  </a:moveTo>
                  <a:lnTo>
                    <a:pt x="4070" y="26686"/>
                  </a:lnTo>
                  <a:lnTo>
                    <a:pt x="3103" y="26686"/>
                  </a:lnTo>
                  <a:lnTo>
                    <a:pt x="3103" y="25719"/>
                  </a:lnTo>
                  <a:close/>
                  <a:moveTo>
                    <a:pt x="5238" y="25719"/>
                  </a:moveTo>
                  <a:lnTo>
                    <a:pt x="5238" y="26686"/>
                  </a:lnTo>
                  <a:lnTo>
                    <a:pt x="4271" y="26686"/>
                  </a:lnTo>
                  <a:lnTo>
                    <a:pt x="4271" y="25719"/>
                  </a:lnTo>
                  <a:close/>
                  <a:moveTo>
                    <a:pt x="6272" y="25719"/>
                  </a:moveTo>
                  <a:lnTo>
                    <a:pt x="6272" y="26686"/>
                  </a:lnTo>
                  <a:lnTo>
                    <a:pt x="5271" y="26686"/>
                  </a:lnTo>
                  <a:lnTo>
                    <a:pt x="5271" y="25719"/>
                  </a:lnTo>
                  <a:close/>
                  <a:moveTo>
                    <a:pt x="7406" y="25719"/>
                  </a:moveTo>
                  <a:lnTo>
                    <a:pt x="7406" y="26686"/>
                  </a:lnTo>
                  <a:lnTo>
                    <a:pt x="6439" y="26686"/>
                  </a:lnTo>
                  <a:lnTo>
                    <a:pt x="6439" y="25719"/>
                  </a:lnTo>
                  <a:close/>
                  <a:moveTo>
                    <a:pt x="8440" y="25719"/>
                  </a:moveTo>
                  <a:lnTo>
                    <a:pt x="8440" y="26686"/>
                  </a:lnTo>
                  <a:lnTo>
                    <a:pt x="7473" y="26686"/>
                  </a:lnTo>
                  <a:lnTo>
                    <a:pt x="7473" y="25719"/>
                  </a:lnTo>
                  <a:close/>
                  <a:moveTo>
                    <a:pt x="9608" y="25719"/>
                  </a:moveTo>
                  <a:lnTo>
                    <a:pt x="9608" y="26686"/>
                  </a:lnTo>
                  <a:lnTo>
                    <a:pt x="8607" y="26686"/>
                  </a:lnTo>
                  <a:lnTo>
                    <a:pt x="8607" y="25719"/>
                  </a:lnTo>
                  <a:close/>
                  <a:moveTo>
                    <a:pt x="10608" y="25719"/>
                  </a:moveTo>
                  <a:lnTo>
                    <a:pt x="10608" y="26686"/>
                  </a:lnTo>
                  <a:lnTo>
                    <a:pt x="9641" y="26686"/>
                  </a:lnTo>
                  <a:lnTo>
                    <a:pt x="9641" y="25719"/>
                  </a:lnTo>
                  <a:close/>
                  <a:moveTo>
                    <a:pt x="11776" y="25719"/>
                  </a:moveTo>
                  <a:lnTo>
                    <a:pt x="11776" y="26686"/>
                  </a:lnTo>
                  <a:lnTo>
                    <a:pt x="10809" y="26686"/>
                  </a:lnTo>
                  <a:lnTo>
                    <a:pt x="10809" y="25719"/>
                  </a:lnTo>
                  <a:close/>
                  <a:moveTo>
                    <a:pt x="12777" y="25719"/>
                  </a:moveTo>
                  <a:lnTo>
                    <a:pt x="12777" y="26686"/>
                  </a:lnTo>
                  <a:lnTo>
                    <a:pt x="11809" y="26686"/>
                  </a:lnTo>
                  <a:lnTo>
                    <a:pt x="11809" y="25719"/>
                  </a:lnTo>
                  <a:close/>
                  <a:moveTo>
                    <a:pt x="13944" y="25719"/>
                  </a:moveTo>
                  <a:lnTo>
                    <a:pt x="13944" y="26686"/>
                  </a:lnTo>
                  <a:lnTo>
                    <a:pt x="12977" y="26686"/>
                  </a:lnTo>
                  <a:lnTo>
                    <a:pt x="12977" y="25719"/>
                  </a:lnTo>
                  <a:close/>
                  <a:moveTo>
                    <a:pt x="14945" y="25719"/>
                  </a:moveTo>
                  <a:lnTo>
                    <a:pt x="14945" y="26686"/>
                  </a:lnTo>
                  <a:lnTo>
                    <a:pt x="13977" y="26686"/>
                  </a:lnTo>
                  <a:lnTo>
                    <a:pt x="13977" y="25719"/>
                  </a:lnTo>
                  <a:close/>
                  <a:moveTo>
                    <a:pt x="5238" y="26886"/>
                  </a:moveTo>
                  <a:lnTo>
                    <a:pt x="5238" y="27854"/>
                  </a:lnTo>
                  <a:lnTo>
                    <a:pt x="4271" y="27854"/>
                  </a:lnTo>
                  <a:lnTo>
                    <a:pt x="4271" y="26886"/>
                  </a:lnTo>
                  <a:close/>
                  <a:moveTo>
                    <a:pt x="6272" y="26886"/>
                  </a:moveTo>
                  <a:lnTo>
                    <a:pt x="6272" y="27854"/>
                  </a:lnTo>
                  <a:lnTo>
                    <a:pt x="5271" y="27854"/>
                  </a:lnTo>
                  <a:lnTo>
                    <a:pt x="5271" y="26886"/>
                  </a:lnTo>
                  <a:close/>
                  <a:moveTo>
                    <a:pt x="7406" y="26886"/>
                  </a:moveTo>
                  <a:lnTo>
                    <a:pt x="7406" y="27854"/>
                  </a:lnTo>
                  <a:lnTo>
                    <a:pt x="6439" y="27854"/>
                  </a:lnTo>
                  <a:lnTo>
                    <a:pt x="6439" y="26886"/>
                  </a:lnTo>
                  <a:close/>
                  <a:moveTo>
                    <a:pt x="8440" y="26886"/>
                  </a:moveTo>
                  <a:lnTo>
                    <a:pt x="8440" y="27854"/>
                  </a:lnTo>
                  <a:lnTo>
                    <a:pt x="7473" y="27854"/>
                  </a:lnTo>
                  <a:lnTo>
                    <a:pt x="7473" y="26886"/>
                  </a:lnTo>
                  <a:close/>
                  <a:moveTo>
                    <a:pt x="9608" y="26886"/>
                  </a:moveTo>
                  <a:lnTo>
                    <a:pt x="9608" y="27854"/>
                  </a:lnTo>
                  <a:lnTo>
                    <a:pt x="8607" y="27854"/>
                  </a:lnTo>
                  <a:lnTo>
                    <a:pt x="8607" y="26886"/>
                  </a:lnTo>
                  <a:close/>
                  <a:moveTo>
                    <a:pt x="10608" y="26886"/>
                  </a:moveTo>
                  <a:lnTo>
                    <a:pt x="10608" y="27854"/>
                  </a:lnTo>
                  <a:lnTo>
                    <a:pt x="9641" y="27854"/>
                  </a:lnTo>
                  <a:lnTo>
                    <a:pt x="9641" y="26886"/>
                  </a:lnTo>
                  <a:close/>
                  <a:moveTo>
                    <a:pt x="11776" y="26886"/>
                  </a:moveTo>
                  <a:lnTo>
                    <a:pt x="11776" y="27854"/>
                  </a:lnTo>
                  <a:lnTo>
                    <a:pt x="10809" y="27854"/>
                  </a:lnTo>
                  <a:lnTo>
                    <a:pt x="10809" y="26886"/>
                  </a:lnTo>
                  <a:close/>
                  <a:moveTo>
                    <a:pt x="12777" y="26886"/>
                  </a:moveTo>
                  <a:lnTo>
                    <a:pt x="12777" y="27854"/>
                  </a:lnTo>
                  <a:lnTo>
                    <a:pt x="11809" y="27854"/>
                  </a:lnTo>
                  <a:lnTo>
                    <a:pt x="11809" y="26886"/>
                  </a:lnTo>
                  <a:close/>
                  <a:moveTo>
                    <a:pt x="13944" y="26886"/>
                  </a:moveTo>
                  <a:lnTo>
                    <a:pt x="13944" y="27854"/>
                  </a:lnTo>
                  <a:lnTo>
                    <a:pt x="12977" y="27854"/>
                  </a:lnTo>
                  <a:lnTo>
                    <a:pt x="12977" y="26886"/>
                  </a:lnTo>
                  <a:close/>
                  <a:moveTo>
                    <a:pt x="6272" y="27887"/>
                  </a:moveTo>
                  <a:lnTo>
                    <a:pt x="6272" y="28854"/>
                  </a:lnTo>
                  <a:lnTo>
                    <a:pt x="5271" y="28854"/>
                  </a:lnTo>
                  <a:lnTo>
                    <a:pt x="5271" y="27887"/>
                  </a:lnTo>
                  <a:close/>
                  <a:moveTo>
                    <a:pt x="7406" y="27887"/>
                  </a:moveTo>
                  <a:lnTo>
                    <a:pt x="7406" y="28854"/>
                  </a:lnTo>
                  <a:lnTo>
                    <a:pt x="6439" y="28854"/>
                  </a:lnTo>
                  <a:lnTo>
                    <a:pt x="6439" y="27887"/>
                  </a:lnTo>
                  <a:close/>
                  <a:moveTo>
                    <a:pt x="8440" y="27887"/>
                  </a:moveTo>
                  <a:lnTo>
                    <a:pt x="8440" y="28854"/>
                  </a:lnTo>
                  <a:lnTo>
                    <a:pt x="7473" y="28854"/>
                  </a:lnTo>
                  <a:lnTo>
                    <a:pt x="7473" y="27887"/>
                  </a:lnTo>
                  <a:close/>
                  <a:moveTo>
                    <a:pt x="9608" y="27887"/>
                  </a:moveTo>
                  <a:lnTo>
                    <a:pt x="9608" y="28854"/>
                  </a:lnTo>
                  <a:lnTo>
                    <a:pt x="8607" y="28854"/>
                  </a:lnTo>
                  <a:lnTo>
                    <a:pt x="8607" y="27887"/>
                  </a:lnTo>
                  <a:close/>
                  <a:moveTo>
                    <a:pt x="10608" y="27887"/>
                  </a:moveTo>
                  <a:lnTo>
                    <a:pt x="10608" y="28854"/>
                  </a:lnTo>
                  <a:lnTo>
                    <a:pt x="9641" y="28854"/>
                  </a:lnTo>
                  <a:lnTo>
                    <a:pt x="9641" y="27887"/>
                  </a:lnTo>
                  <a:close/>
                  <a:moveTo>
                    <a:pt x="11776" y="27887"/>
                  </a:moveTo>
                  <a:lnTo>
                    <a:pt x="11776" y="28854"/>
                  </a:lnTo>
                  <a:lnTo>
                    <a:pt x="10809" y="28854"/>
                  </a:lnTo>
                  <a:lnTo>
                    <a:pt x="10809" y="27887"/>
                  </a:lnTo>
                  <a:close/>
                  <a:moveTo>
                    <a:pt x="12777" y="27887"/>
                  </a:moveTo>
                  <a:lnTo>
                    <a:pt x="12777" y="28854"/>
                  </a:lnTo>
                  <a:lnTo>
                    <a:pt x="11809" y="28854"/>
                  </a:lnTo>
                  <a:lnTo>
                    <a:pt x="11809" y="27887"/>
                  </a:lnTo>
                  <a:close/>
                  <a:moveTo>
                    <a:pt x="13944" y="27887"/>
                  </a:moveTo>
                  <a:lnTo>
                    <a:pt x="13944" y="28854"/>
                  </a:lnTo>
                  <a:lnTo>
                    <a:pt x="12977" y="28854"/>
                  </a:lnTo>
                  <a:lnTo>
                    <a:pt x="12977" y="27887"/>
                  </a:lnTo>
                  <a:close/>
                  <a:moveTo>
                    <a:pt x="8440" y="29054"/>
                  </a:moveTo>
                  <a:lnTo>
                    <a:pt x="8440" y="30022"/>
                  </a:lnTo>
                  <a:lnTo>
                    <a:pt x="7473" y="30022"/>
                  </a:lnTo>
                  <a:lnTo>
                    <a:pt x="7473" y="29054"/>
                  </a:lnTo>
                  <a:close/>
                  <a:moveTo>
                    <a:pt x="9608" y="29054"/>
                  </a:moveTo>
                  <a:lnTo>
                    <a:pt x="9608" y="30022"/>
                  </a:lnTo>
                  <a:lnTo>
                    <a:pt x="8607" y="30022"/>
                  </a:lnTo>
                  <a:lnTo>
                    <a:pt x="8607" y="29054"/>
                  </a:lnTo>
                  <a:close/>
                  <a:moveTo>
                    <a:pt x="10608" y="29054"/>
                  </a:moveTo>
                  <a:lnTo>
                    <a:pt x="10608" y="30022"/>
                  </a:lnTo>
                  <a:lnTo>
                    <a:pt x="9641" y="30022"/>
                  </a:lnTo>
                  <a:lnTo>
                    <a:pt x="9641" y="29054"/>
                  </a:lnTo>
                  <a:close/>
                  <a:moveTo>
                    <a:pt x="11776" y="29054"/>
                  </a:moveTo>
                  <a:lnTo>
                    <a:pt x="11776" y="30022"/>
                  </a:lnTo>
                  <a:lnTo>
                    <a:pt x="10809" y="30022"/>
                  </a:lnTo>
                  <a:lnTo>
                    <a:pt x="10809" y="29054"/>
                  </a:lnTo>
                  <a:close/>
                  <a:moveTo>
                    <a:pt x="12777" y="29054"/>
                  </a:moveTo>
                  <a:lnTo>
                    <a:pt x="12777" y="30022"/>
                  </a:lnTo>
                  <a:lnTo>
                    <a:pt x="11809" y="30022"/>
                  </a:lnTo>
                  <a:lnTo>
                    <a:pt x="11809" y="29054"/>
                  </a:lnTo>
                  <a:close/>
                  <a:moveTo>
                    <a:pt x="9608" y="30055"/>
                  </a:moveTo>
                  <a:lnTo>
                    <a:pt x="9608" y="31056"/>
                  </a:lnTo>
                  <a:lnTo>
                    <a:pt x="8607" y="31056"/>
                  </a:lnTo>
                  <a:lnTo>
                    <a:pt x="8607" y="30055"/>
                  </a:lnTo>
                  <a:close/>
                  <a:moveTo>
                    <a:pt x="10608" y="30055"/>
                  </a:moveTo>
                  <a:lnTo>
                    <a:pt x="10608" y="31056"/>
                  </a:lnTo>
                  <a:lnTo>
                    <a:pt x="9641" y="31056"/>
                  </a:lnTo>
                  <a:lnTo>
                    <a:pt x="9641" y="30055"/>
                  </a:lnTo>
                  <a:close/>
                  <a:moveTo>
                    <a:pt x="11776" y="30055"/>
                  </a:moveTo>
                  <a:lnTo>
                    <a:pt x="11776" y="31056"/>
                  </a:lnTo>
                  <a:lnTo>
                    <a:pt x="10809" y="31056"/>
                  </a:lnTo>
                  <a:lnTo>
                    <a:pt x="10809" y="30055"/>
                  </a:lnTo>
                  <a:close/>
                  <a:moveTo>
                    <a:pt x="12777" y="30055"/>
                  </a:moveTo>
                  <a:lnTo>
                    <a:pt x="12777" y="31056"/>
                  </a:lnTo>
                  <a:lnTo>
                    <a:pt x="11809" y="31056"/>
                  </a:lnTo>
                  <a:lnTo>
                    <a:pt x="11809" y="30055"/>
                  </a:lnTo>
                  <a:close/>
                  <a:moveTo>
                    <a:pt x="11776" y="31223"/>
                  </a:moveTo>
                  <a:lnTo>
                    <a:pt x="11776" y="32190"/>
                  </a:lnTo>
                  <a:lnTo>
                    <a:pt x="10809" y="32190"/>
                  </a:lnTo>
                  <a:lnTo>
                    <a:pt x="10809" y="31223"/>
                  </a:lnTo>
                  <a:close/>
                  <a:moveTo>
                    <a:pt x="12777" y="31223"/>
                  </a:moveTo>
                  <a:lnTo>
                    <a:pt x="12777" y="32190"/>
                  </a:lnTo>
                  <a:lnTo>
                    <a:pt x="11809" y="32190"/>
                  </a:lnTo>
                  <a:lnTo>
                    <a:pt x="11809" y="31223"/>
                  </a:lnTo>
                  <a:close/>
                  <a:moveTo>
                    <a:pt x="13977" y="0"/>
                  </a:moveTo>
                  <a:lnTo>
                    <a:pt x="13944" y="34"/>
                  </a:lnTo>
                  <a:lnTo>
                    <a:pt x="13944" y="567"/>
                  </a:lnTo>
                  <a:lnTo>
                    <a:pt x="13110" y="567"/>
                  </a:lnTo>
                  <a:lnTo>
                    <a:pt x="12977" y="634"/>
                  </a:lnTo>
                  <a:lnTo>
                    <a:pt x="12877" y="734"/>
                  </a:lnTo>
                  <a:lnTo>
                    <a:pt x="12777" y="801"/>
                  </a:lnTo>
                  <a:lnTo>
                    <a:pt x="12777" y="1702"/>
                  </a:lnTo>
                  <a:lnTo>
                    <a:pt x="11876" y="1702"/>
                  </a:lnTo>
                  <a:lnTo>
                    <a:pt x="11843" y="1768"/>
                  </a:lnTo>
                  <a:lnTo>
                    <a:pt x="12777" y="1768"/>
                  </a:lnTo>
                  <a:lnTo>
                    <a:pt x="12777" y="2736"/>
                  </a:lnTo>
                  <a:lnTo>
                    <a:pt x="11809" y="2736"/>
                  </a:lnTo>
                  <a:lnTo>
                    <a:pt x="11809" y="1768"/>
                  </a:lnTo>
                  <a:cubicBezTo>
                    <a:pt x="11809" y="1802"/>
                    <a:pt x="11776" y="1802"/>
                    <a:pt x="11776" y="1835"/>
                  </a:cubicBezTo>
                  <a:lnTo>
                    <a:pt x="11776" y="2736"/>
                  </a:lnTo>
                  <a:lnTo>
                    <a:pt x="11042" y="2736"/>
                  </a:lnTo>
                  <a:lnTo>
                    <a:pt x="10909" y="2902"/>
                  </a:lnTo>
                  <a:lnTo>
                    <a:pt x="11776" y="2902"/>
                  </a:lnTo>
                  <a:lnTo>
                    <a:pt x="11776" y="3870"/>
                  </a:lnTo>
                  <a:lnTo>
                    <a:pt x="10809" y="3870"/>
                  </a:lnTo>
                  <a:lnTo>
                    <a:pt x="10809" y="3069"/>
                  </a:lnTo>
                  <a:lnTo>
                    <a:pt x="10608" y="3336"/>
                  </a:lnTo>
                  <a:lnTo>
                    <a:pt x="10608" y="3870"/>
                  </a:lnTo>
                  <a:lnTo>
                    <a:pt x="10208" y="3870"/>
                  </a:lnTo>
                  <a:cubicBezTo>
                    <a:pt x="10208" y="3903"/>
                    <a:pt x="10175" y="3903"/>
                    <a:pt x="10175" y="3936"/>
                  </a:cubicBezTo>
                  <a:lnTo>
                    <a:pt x="10608" y="3936"/>
                  </a:lnTo>
                  <a:lnTo>
                    <a:pt x="10608" y="4904"/>
                  </a:lnTo>
                  <a:lnTo>
                    <a:pt x="9641" y="4904"/>
                  </a:lnTo>
                  <a:lnTo>
                    <a:pt x="9641" y="4670"/>
                  </a:lnTo>
                  <a:lnTo>
                    <a:pt x="9608" y="4737"/>
                  </a:lnTo>
                  <a:lnTo>
                    <a:pt x="9608" y="4904"/>
                  </a:lnTo>
                  <a:lnTo>
                    <a:pt x="9474" y="4904"/>
                  </a:lnTo>
                  <a:lnTo>
                    <a:pt x="9341" y="5104"/>
                  </a:lnTo>
                  <a:lnTo>
                    <a:pt x="9608" y="5104"/>
                  </a:lnTo>
                  <a:lnTo>
                    <a:pt x="9608" y="6071"/>
                  </a:lnTo>
                  <a:lnTo>
                    <a:pt x="8674" y="6071"/>
                  </a:lnTo>
                  <a:lnTo>
                    <a:pt x="8640" y="6105"/>
                  </a:lnTo>
                  <a:lnTo>
                    <a:pt x="9608" y="6105"/>
                  </a:lnTo>
                  <a:lnTo>
                    <a:pt x="9608" y="7072"/>
                  </a:lnTo>
                  <a:lnTo>
                    <a:pt x="8607" y="7072"/>
                  </a:lnTo>
                  <a:lnTo>
                    <a:pt x="8607" y="6171"/>
                  </a:lnTo>
                  <a:lnTo>
                    <a:pt x="8440" y="6438"/>
                  </a:lnTo>
                  <a:lnTo>
                    <a:pt x="8440" y="7072"/>
                  </a:lnTo>
                  <a:lnTo>
                    <a:pt x="8007" y="7072"/>
                  </a:lnTo>
                  <a:cubicBezTo>
                    <a:pt x="7940" y="7139"/>
                    <a:pt x="7906" y="7205"/>
                    <a:pt x="7873" y="7272"/>
                  </a:cubicBezTo>
                  <a:lnTo>
                    <a:pt x="8440" y="7272"/>
                  </a:lnTo>
                  <a:lnTo>
                    <a:pt x="8440" y="8240"/>
                  </a:lnTo>
                  <a:lnTo>
                    <a:pt x="7473" y="8240"/>
                  </a:lnTo>
                  <a:lnTo>
                    <a:pt x="7473" y="7873"/>
                  </a:lnTo>
                  <a:lnTo>
                    <a:pt x="7406" y="7973"/>
                  </a:lnTo>
                  <a:lnTo>
                    <a:pt x="7406" y="8240"/>
                  </a:lnTo>
                  <a:lnTo>
                    <a:pt x="7239" y="8240"/>
                  </a:lnTo>
                  <a:lnTo>
                    <a:pt x="7206" y="8306"/>
                  </a:lnTo>
                  <a:lnTo>
                    <a:pt x="7406" y="8306"/>
                  </a:lnTo>
                  <a:lnTo>
                    <a:pt x="7406" y="9274"/>
                  </a:lnTo>
                  <a:lnTo>
                    <a:pt x="6572" y="9274"/>
                  </a:lnTo>
                  <a:cubicBezTo>
                    <a:pt x="6505" y="9307"/>
                    <a:pt x="6472" y="9374"/>
                    <a:pt x="6439" y="9440"/>
                  </a:cubicBezTo>
                  <a:lnTo>
                    <a:pt x="7406" y="9440"/>
                  </a:lnTo>
                  <a:lnTo>
                    <a:pt x="7406" y="10408"/>
                  </a:lnTo>
                  <a:lnTo>
                    <a:pt x="6439" y="10408"/>
                  </a:lnTo>
                  <a:lnTo>
                    <a:pt x="6439" y="9440"/>
                  </a:lnTo>
                  <a:lnTo>
                    <a:pt x="6272" y="9741"/>
                  </a:lnTo>
                  <a:lnTo>
                    <a:pt x="6272" y="10408"/>
                  </a:lnTo>
                  <a:lnTo>
                    <a:pt x="5838" y="10408"/>
                  </a:lnTo>
                  <a:lnTo>
                    <a:pt x="5805" y="10474"/>
                  </a:lnTo>
                  <a:lnTo>
                    <a:pt x="6272" y="10474"/>
                  </a:lnTo>
                  <a:lnTo>
                    <a:pt x="6272" y="11442"/>
                  </a:lnTo>
                  <a:lnTo>
                    <a:pt x="5271" y="11442"/>
                  </a:lnTo>
                  <a:lnTo>
                    <a:pt x="5271" y="11308"/>
                  </a:lnTo>
                  <a:lnTo>
                    <a:pt x="5238" y="11375"/>
                  </a:lnTo>
                  <a:lnTo>
                    <a:pt x="5238" y="11442"/>
                  </a:lnTo>
                  <a:lnTo>
                    <a:pt x="5205" y="11442"/>
                  </a:lnTo>
                  <a:lnTo>
                    <a:pt x="5071" y="11609"/>
                  </a:lnTo>
                  <a:lnTo>
                    <a:pt x="5238" y="11609"/>
                  </a:lnTo>
                  <a:lnTo>
                    <a:pt x="5238" y="12609"/>
                  </a:lnTo>
                  <a:lnTo>
                    <a:pt x="4504" y="12609"/>
                  </a:lnTo>
                  <a:cubicBezTo>
                    <a:pt x="4504" y="12609"/>
                    <a:pt x="4471" y="12643"/>
                    <a:pt x="4471" y="12643"/>
                  </a:cubicBezTo>
                  <a:lnTo>
                    <a:pt x="5238" y="12643"/>
                  </a:lnTo>
                  <a:lnTo>
                    <a:pt x="5238" y="13610"/>
                  </a:lnTo>
                  <a:lnTo>
                    <a:pt x="4271" y="13610"/>
                  </a:lnTo>
                  <a:lnTo>
                    <a:pt x="4271" y="13010"/>
                  </a:lnTo>
                  <a:cubicBezTo>
                    <a:pt x="4204" y="13110"/>
                    <a:pt x="4137" y="13210"/>
                    <a:pt x="4070" y="13310"/>
                  </a:cubicBezTo>
                  <a:lnTo>
                    <a:pt x="4070" y="13610"/>
                  </a:lnTo>
                  <a:lnTo>
                    <a:pt x="3937" y="13610"/>
                  </a:lnTo>
                  <a:lnTo>
                    <a:pt x="3804" y="13810"/>
                  </a:lnTo>
                  <a:lnTo>
                    <a:pt x="4070" y="13810"/>
                  </a:lnTo>
                  <a:lnTo>
                    <a:pt x="4070" y="14778"/>
                  </a:lnTo>
                  <a:lnTo>
                    <a:pt x="3270" y="14778"/>
                  </a:lnTo>
                  <a:lnTo>
                    <a:pt x="3236" y="14844"/>
                  </a:lnTo>
                  <a:lnTo>
                    <a:pt x="4070" y="14844"/>
                  </a:lnTo>
                  <a:lnTo>
                    <a:pt x="4070" y="15812"/>
                  </a:lnTo>
                  <a:lnTo>
                    <a:pt x="3103" y="15812"/>
                  </a:lnTo>
                  <a:lnTo>
                    <a:pt x="3103" y="15044"/>
                  </a:lnTo>
                  <a:lnTo>
                    <a:pt x="3070" y="15111"/>
                  </a:lnTo>
                  <a:lnTo>
                    <a:pt x="3070" y="15812"/>
                  </a:lnTo>
                  <a:lnTo>
                    <a:pt x="2703" y="15812"/>
                  </a:lnTo>
                  <a:cubicBezTo>
                    <a:pt x="2669" y="15845"/>
                    <a:pt x="2636" y="15912"/>
                    <a:pt x="2603" y="15978"/>
                  </a:cubicBezTo>
                  <a:lnTo>
                    <a:pt x="3070" y="15978"/>
                  </a:lnTo>
                  <a:lnTo>
                    <a:pt x="3070" y="16946"/>
                  </a:lnTo>
                  <a:lnTo>
                    <a:pt x="2102" y="16946"/>
                  </a:lnTo>
                  <a:lnTo>
                    <a:pt x="2102" y="17012"/>
                  </a:lnTo>
                  <a:lnTo>
                    <a:pt x="3070" y="17012"/>
                  </a:lnTo>
                  <a:lnTo>
                    <a:pt x="3070" y="17980"/>
                  </a:lnTo>
                  <a:lnTo>
                    <a:pt x="2069" y="17980"/>
                  </a:lnTo>
                  <a:lnTo>
                    <a:pt x="2069" y="17012"/>
                  </a:lnTo>
                  <a:cubicBezTo>
                    <a:pt x="2002" y="17113"/>
                    <a:pt x="1936" y="17213"/>
                    <a:pt x="1902" y="17346"/>
                  </a:cubicBezTo>
                  <a:lnTo>
                    <a:pt x="1902" y="17980"/>
                  </a:lnTo>
                  <a:lnTo>
                    <a:pt x="1602" y="17980"/>
                  </a:lnTo>
                  <a:cubicBezTo>
                    <a:pt x="1569" y="18047"/>
                    <a:pt x="1569" y="18113"/>
                    <a:pt x="1535" y="18147"/>
                  </a:cubicBezTo>
                  <a:lnTo>
                    <a:pt x="1902" y="18147"/>
                  </a:lnTo>
                  <a:lnTo>
                    <a:pt x="1902" y="19147"/>
                  </a:lnTo>
                  <a:lnTo>
                    <a:pt x="1068" y="19147"/>
                  </a:lnTo>
                  <a:lnTo>
                    <a:pt x="1068" y="19181"/>
                  </a:lnTo>
                  <a:lnTo>
                    <a:pt x="1902" y="19181"/>
                  </a:lnTo>
                  <a:lnTo>
                    <a:pt x="1902" y="20148"/>
                  </a:lnTo>
                  <a:lnTo>
                    <a:pt x="935" y="20148"/>
                  </a:lnTo>
                  <a:lnTo>
                    <a:pt x="935" y="20348"/>
                  </a:lnTo>
                  <a:lnTo>
                    <a:pt x="1902" y="20348"/>
                  </a:lnTo>
                  <a:lnTo>
                    <a:pt x="1902" y="21316"/>
                  </a:lnTo>
                  <a:lnTo>
                    <a:pt x="935" y="21316"/>
                  </a:lnTo>
                  <a:lnTo>
                    <a:pt x="935" y="21382"/>
                  </a:lnTo>
                  <a:lnTo>
                    <a:pt x="1902" y="21382"/>
                  </a:lnTo>
                  <a:lnTo>
                    <a:pt x="1902" y="22350"/>
                  </a:lnTo>
                  <a:lnTo>
                    <a:pt x="935" y="22350"/>
                  </a:lnTo>
                  <a:lnTo>
                    <a:pt x="935" y="22516"/>
                  </a:lnTo>
                  <a:lnTo>
                    <a:pt x="1902" y="22516"/>
                  </a:lnTo>
                  <a:lnTo>
                    <a:pt x="1902" y="23484"/>
                  </a:lnTo>
                  <a:lnTo>
                    <a:pt x="935" y="23484"/>
                  </a:lnTo>
                  <a:lnTo>
                    <a:pt x="935" y="23550"/>
                  </a:lnTo>
                  <a:lnTo>
                    <a:pt x="1902" y="23550"/>
                  </a:lnTo>
                  <a:lnTo>
                    <a:pt x="1902" y="24518"/>
                  </a:lnTo>
                  <a:lnTo>
                    <a:pt x="935" y="24518"/>
                  </a:lnTo>
                  <a:lnTo>
                    <a:pt x="935" y="24685"/>
                  </a:lnTo>
                  <a:lnTo>
                    <a:pt x="1902" y="24685"/>
                  </a:lnTo>
                  <a:lnTo>
                    <a:pt x="1902" y="25685"/>
                  </a:lnTo>
                  <a:lnTo>
                    <a:pt x="1102" y="25685"/>
                  </a:lnTo>
                  <a:cubicBezTo>
                    <a:pt x="1135" y="25685"/>
                    <a:pt x="1135" y="25719"/>
                    <a:pt x="1168" y="25719"/>
                  </a:cubicBezTo>
                  <a:lnTo>
                    <a:pt x="1902" y="25719"/>
                  </a:lnTo>
                  <a:lnTo>
                    <a:pt x="1902" y="26553"/>
                  </a:lnTo>
                  <a:lnTo>
                    <a:pt x="2069" y="26686"/>
                  </a:lnTo>
                  <a:lnTo>
                    <a:pt x="2069" y="25719"/>
                  </a:lnTo>
                  <a:lnTo>
                    <a:pt x="3070" y="25719"/>
                  </a:lnTo>
                  <a:lnTo>
                    <a:pt x="3070" y="26686"/>
                  </a:lnTo>
                  <a:lnTo>
                    <a:pt x="2069" y="26686"/>
                  </a:lnTo>
                  <a:lnTo>
                    <a:pt x="2069" y="26719"/>
                  </a:lnTo>
                  <a:lnTo>
                    <a:pt x="2236" y="26886"/>
                  </a:lnTo>
                  <a:lnTo>
                    <a:pt x="3070" y="26886"/>
                  </a:lnTo>
                  <a:lnTo>
                    <a:pt x="3070" y="27620"/>
                  </a:lnTo>
                  <a:lnTo>
                    <a:pt x="3103" y="27653"/>
                  </a:lnTo>
                  <a:lnTo>
                    <a:pt x="3103" y="26886"/>
                  </a:lnTo>
                  <a:lnTo>
                    <a:pt x="4070" y="26886"/>
                  </a:lnTo>
                  <a:lnTo>
                    <a:pt x="4070" y="27854"/>
                  </a:lnTo>
                  <a:lnTo>
                    <a:pt x="3370" y="27854"/>
                  </a:lnTo>
                  <a:lnTo>
                    <a:pt x="3437" y="27887"/>
                  </a:lnTo>
                  <a:lnTo>
                    <a:pt x="4070" y="27887"/>
                  </a:lnTo>
                  <a:lnTo>
                    <a:pt x="4070" y="28387"/>
                  </a:lnTo>
                  <a:lnTo>
                    <a:pt x="4271" y="28521"/>
                  </a:lnTo>
                  <a:lnTo>
                    <a:pt x="4271" y="27887"/>
                  </a:lnTo>
                  <a:lnTo>
                    <a:pt x="5238" y="27887"/>
                  </a:lnTo>
                  <a:lnTo>
                    <a:pt x="5238" y="28854"/>
                  </a:lnTo>
                  <a:lnTo>
                    <a:pt x="4704" y="28854"/>
                  </a:lnTo>
                  <a:lnTo>
                    <a:pt x="4971" y="29054"/>
                  </a:lnTo>
                  <a:lnTo>
                    <a:pt x="5238" y="29054"/>
                  </a:lnTo>
                  <a:lnTo>
                    <a:pt x="5238" y="29221"/>
                  </a:lnTo>
                  <a:lnTo>
                    <a:pt x="5271" y="29255"/>
                  </a:lnTo>
                  <a:lnTo>
                    <a:pt x="5271" y="29054"/>
                  </a:lnTo>
                  <a:lnTo>
                    <a:pt x="6272" y="29054"/>
                  </a:lnTo>
                  <a:lnTo>
                    <a:pt x="6272" y="29922"/>
                  </a:lnTo>
                  <a:lnTo>
                    <a:pt x="6439" y="30022"/>
                  </a:lnTo>
                  <a:lnTo>
                    <a:pt x="6439" y="29054"/>
                  </a:lnTo>
                  <a:lnTo>
                    <a:pt x="7406" y="29054"/>
                  </a:lnTo>
                  <a:lnTo>
                    <a:pt x="7406" y="30022"/>
                  </a:lnTo>
                  <a:lnTo>
                    <a:pt x="6439" y="30022"/>
                  </a:lnTo>
                  <a:lnTo>
                    <a:pt x="6472" y="30055"/>
                  </a:lnTo>
                  <a:lnTo>
                    <a:pt x="7406" y="30055"/>
                  </a:lnTo>
                  <a:lnTo>
                    <a:pt x="7406" y="30622"/>
                  </a:lnTo>
                  <a:lnTo>
                    <a:pt x="7473" y="30689"/>
                  </a:lnTo>
                  <a:lnTo>
                    <a:pt x="7473" y="30055"/>
                  </a:lnTo>
                  <a:lnTo>
                    <a:pt x="8440" y="30055"/>
                  </a:lnTo>
                  <a:lnTo>
                    <a:pt x="8440" y="31056"/>
                  </a:lnTo>
                  <a:lnTo>
                    <a:pt x="8107" y="31056"/>
                  </a:lnTo>
                  <a:lnTo>
                    <a:pt x="8407" y="31223"/>
                  </a:lnTo>
                  <a:lnTo>
                    <a:pt x="8440" y="31223"/>
                  </a:lnTo>
                  <a:lnTo>
                    <a:pt x="8440" y="31256"/>
                  </a:lnTo>
                  <a:lnTo>
                    <a:pt x="8607" y="31356"/>
                  </a:lnTo>
                  <a:lnTo>
                    <a:pt x="8607" y="31223"/>
                  </a:lnTo>
                  <a:lnTo>
                    <a:pt x="9608" y="31223"/>
                  </a:lnTo>
                  <a:lnTo>
                    <a:pt x="9608" y="31923"/>
                  </a:lnTo>
                  <a:lnTo>
                    <a:pt x="9641" y="31923"/>
                  </a:lnTo>
                  <a:lnTo>
                    <a:pt x="9641" y="31223"/>
                  </a:lnTo>
                  <a:lnTo>
                    <a:pt x="10608" y="31223"/>
                  </a:lnTo>
                  <a:lnTo>
                    <a:pt x="10608" y="32190"/>
                  </a:lnTo>
                  <a:lnTo>
                    <a:pt x="10108" y="32190"/>
                  </a:lnTo>
                  <a:lnTo>
                    <a:pt x="10208" y="32257"/>
                  </a:lnTo>
                  <a:lnTo>
                    <a:pt x="10608" y="32257"/>
                  </a:lnTo>
                  <a:lnTo>
                    <a:pt x="10608" y="32457"/>
                  </a:lnTo>
                  <a:lnTo>
                    <a:pt x="10809" y="32557"/>
                  </a:lnTo>
                  <a:lnTo>
                    <a:pt x="10809" y="32257"/>
                  </a:lnTo>
                  <a:lnTo>
                    <a:pt x="11776" y="32257"/>
                  </a:lnTo>
                  <a:lnTo>
                    <a:pt x="11776" y="33057"/>
                  </a:lnTo>
                  <a:lnTo>
                    <a:pt x="11809" y="33091"/>
                  </a:lnTo>
                  <a:lnTo>
                    <a:pt x="11809" y="32257"/>
                  </a:lnTo>
                  <a:lnTo>
                    <a:pt x="12777" y="32257"/>
                  </a:lnTo>
                  <a:lnTo>
                    <a:pt x="12777" y="32357"/>
                  </a:lnTo>
                  <a:lnTo>
                    <a:pt x="12843" y="32257"/>
                  </a:lnTo>
                  <a:lnTo>
                    <a:pt x="12843" y="32190"/>
                  </a:lnTo>
                  <a:lnTo>
                    <a:pt x="12977" y="31923"/>
                  </a:lnTo>
                  <a:lnTo>
                    <a:pt x="12977" y="31223"/>
                  </a:lnTo>
                  <a:lnTo>
                    <a:pt x="13310" y="31223"/>
                  </a:lnTo>
                  <a:lnTo>
                    <a:pt x="13377" y="31056"/>
                  </a:lnTo>
                  <a:lnTo>
                    <a:pt x="12977" y="31056"/>
                  </a:lnTo>
                  <a:lnTo>
                    <a:pt x="12977" y="30055"/>
                  </a:lnTo>
                  <a:lnTo>
                    <a:pt x="13844" y="30055"/>
                  </a:lnTo>
                  <a:lnTo>
                    <a:pt x="13877" y="30022"/>
                  </a:lnTo>
                  <a:lnTo>
                    <a:pt x="12977" y="30022"/>
                  </a:lnTo>
                  <a:lnTo>
                    <a:pt x="12977" y="29054"/>
                  </a:lnTo>
                  <a:lnTo>
                    <a:pt x="13944" y="29054"/>
                  </a:lnTo>
                  <a:lnTo>
                    <a:pt x="13944" y="29855"/>
                  </a:lnTo>
                  <a:lnTo>
                    <a:pt x="13977" y="29722"/>
                  </a:lnTo>
                  <a:lnTo>
                    <a:pt x="13977" y="29054"/>
                  </a:lnTo>
                  <a:lnTo>
                    <a:pt x="14311" y="29054"/>
                  </a:lnTo>
                  <a:lnTo>
                    <a:pt x="14378" y="28854"/>
                  </a:lnTo>
                  <a:lnTo>
                    <a:pt x="13977" y="28854"/>
                  </a:lnTo>
                  <a:lnTo>
                    <a:pt x="13977" y="27887"/>
                  </a:lnTo>
                  <a:lnTo>
                    <a:pt x="14845" y="27887"/>
                  </a:lnTo>
                  <a:lnTo>
                    <a:pt x="14878" y="27854"/>
                  </a:lnTo>
                  <a:lnTo>
                    <a:pt x="13977" y="27854"/>
                  </a:lnTo>
                  <a:lnTo>
                    <a:pt x="13977" y="26886"/>
                  </a:lnTo>
                  <a:lnTo>
                    <a:pt x="14945" y="26886"/>
                  </a:lnTo>
                  <a:lnTo>
                    <a:pt x="14945" y="27620"/>
                  </a:lnTo>
                  <a:lnTo>
                    <a:pt x="15145" y="27220"/>
                  </a:lnTo>
                  <a:lnTo>
                    <a:pt x="15145" y="26886"/>
                  </a:lnTo>
                  <a:lnTo>
                    <a:pt x="15312" y="26886"/>
                  </a:lnTo>
                  <a:lnTo>
                    <a:pt x="15412" y="26686"/>
                  </a:lnTo>
                  <a:lnTo>
                    <a:pt x="15145" y="26686"/>
                  </a:lnTo>
                  <a:lnTo>
                    <a:pt x="15145" y="25719"/>
                  </a:lnTo>
                  <a:lnTo>
                    <a:pt x="15845" y="25719"/>
                  </a:lnTo>
                  <a:lnTo>
                    <a:pt x="15879" y="25685"/>
                  </a:lnTo>
                  <a:lnTo>
                    <a:pt x="15145" y="25685"/>
                  </a:lnTo>
                  <a:lnTo>
                    <a:pt x="15145" y="24685"/>
                  </a:lnTo>
                  <a:lnTo>
                    <a:pt x="16112" y="24685"/>
                  </a:lnTo>
                  <a:lnTo>
                    <a:pt x="16112" y="25118"/>
                  </a:lnTo>
                  <a:lnTo>
                    <a:pt x="16146" y="24985"/>
                  </a:lnTo>
                  <a:lnTo>
                    <a:pt x="16146" y="24685"/>
                  </a:lnTo>
                  <a:lnTo>
                    <a:pt x="16312" y="24685"/>
                  </a:lnTo>
                  <a:lnTo>
                    <a:pt x="16413" y="24518"/>
                  </a:lnTo>
                  <a:lnTo>
                    <a:pt x="16146" y="24518"/>
                  </a:lnTo>
                  <a:lnTo>
                    <a:pt x="16146" y="23550"/>
                  </a:lnTo>
                  <a:lnTo>
                    <a:pt x="16846" y="23550"/>
                  </a:lnTo>
                  <a:lnTo>
                    <a:pt x="16846" y="23484"/>
                  </a:lnTo>
                  <a:lnTo>
                    <a:pt x="16146" y="23484"/>
                  </a:lnTo>
                  <a:lnTo>
                    <a:pt x="16146" y="22516"/>
                  </a:lnTo>
                  <a:lnTo>
                    <a:pt x="17113" y="22516"/>
                  </a:lnTo>
                  <a:lnTo>
                    <a:pt x="17113" y="22883"/>
                  </a:lnTo>
                  <a:lnTo>
                    <a:pt x="17313" y="22516"/>
                  </a:lnTo>
                  <a:lnTo>
                    <a:pt x="17313" y="22483"/>
                  </a:lnTo>
                  <a:lnTo>
                    <a:pt x="17380" y="22350"/>
                  </a:lnTo>
                  <a:lnTo>
                    <a:pt x="17313" y="22350"/>
                  </a:lnTo>
                  <a:lnTo>
                    <a:pt x="17313" y="21382"/>
                  </a:lnTo>
                  <a:lnTo>
                    <a:pt x="17380" y="21382"/>
                  </a:lnTo>
                  <a:lnTo>
                    <a:pt x="17347" y="21349"/>
                  </a:lnTo>
                  <a:lnTo>
                    <a:pt x="17246" y="21316"/>
                  </a:lnTo>
                  <a:lnTo>
                    <a:pt x="17213" y="21316"/>
                  </a:lnTo>
                  <a:lnTo>
                    <a:pt x="17113" y="21282"/>
                  </a:lnTo>
                  <a:lnTo>
                    <a:pt x="17113" y="21316"/>
                  </a:lnTo>
                  <a:lnTo>
                    <a:pt x="16146" y="21316"/>
                  </a:lnTo>
                  <a:lnTo>
                    <a:pt x="16146" y="20849"/>
                  </a:lnTo>
                  <a:lnTo>
                    <a:pt x="16112" y="20849"/>
                  </a:lnTo>
                  <a:lnTo>
                    <a:pt x="16112" y="21316"/>
                  </a:lnTo>
                  <a:lnTo>
                    <a:pt x="15145" y="21316"/>
                  </a:lnTo>
                  <a:lnTo>
                    <a:pt x="15145" y="20382"/>
                  </a:lnTo>
                  <a:lnTo>
                    <a:pt x="15012" y="20348"/>
                  </a:lnTo>
                  <a:lnTo>
                    <a:pt x="14978" y="20315"/>
                  </a:lnTo>
                  <a:lnTo>
                    <a:pt x="14645" y="20148"/>
                  </a:lnTo>
                  <a:lnTo>
                    <a:pt x="13977" y="20148"/>
                  </a:lnTo>
                  <a:lnTo>
                    <a:pt x="13977" y="19881"/>
                  </a:lnTo>
                  <a:lnTo>
                    <a:pt x="13944" y="19848"/>
                  </a:lnTo>
                  <a:lnTo>
                    <a:pt x="13944" y="20148"/>
                  </a:lnTo>
                  <a:lnTo>
                    <a:pt x="12977" y="20148"/>
                  </a:lnTo>
                  <a:lnTo>
                    <a:pt x="12977" y="19347"/>
                  </a:lnTo>
                  <a:lnTo>
                    <a:pt x="12777" y="19247"/>
                  </a:lnTo>
                  <a:lnTo>
                    <a:pt x="12777" y="20148"/>
                  </a:lnTo>
                  <a:lnTo>
                    <a:pt x="11809" y="20148"/>
                  </a:lnTo>
                  <a:lnTo>
                    <a:pt x="11809" y="19181"/>
                  </a:lnTo>
                  <a:lnTo>
                    <a:pt x="12677" y="19181"/>
                  </a:lnTo>
                  <a:lnTo>
                    <a:pt x="12610" y="19147"/>
                  </a:lnTo>
                  <a:lnTo>
                    <a:pt x="11809" y="19147"/>
                  </a:lnTo>
                  <a:lnTo>
                    <a:pt x="11809" y="18147"/>
                  </a:lnTo>
                  <a:lnTo>
                    <a:pt x="12443" y="18147"/>
                  </a:lnTo>
                  <a:cubicBezTo>
                    <a:pt x="12443" y="18113"/>
                    <a:pt x="12476" y="18047"/>
                    <a:pt x="12476" y="17980"/>
                  </a:cubicBezTo>
                  <a:lnTo>
                    <a:pt x="11809" y="17980"/>
                  </a:lnTo>
                  <a:lnTo>
                    <a:pt x="11809" y="17012"/>
                  </a:lnTo>
                  <a:lnTo>
                    <a:pt x="12677" y="17012"/>
                  </a:lnTo>
                  <a:lnTo>
                    <a:pt x="12677" y="16946"/>
                  </a:lnTo>
                  <a:lnTo>
                    <a:pt x="11809" y="16946"/>
                  </a:lnTo>
                  <a:lnTo>
                    <a:pt x="11809" y="15978"/>
                  </a:lnTo>
                  <a:lnTo>
                    <a:pt x="12777" y="15978"/>
                  </a:lnTo>
                  <a:lnTo>
                    <a:pt x="12777" y="16545"/>
                  </a:lnTo>
                  <a:cubicBezTo>
                    <a:pt x="12843" y="16379"/>
                    <a:pt x="12877" y="16179"/>
                    <a:pt x="12910" y="15978"/>
                  </a:cubicBezTo>
                  <a:cubicBezTo>
                    <a:pt x="12910" y="15912"/>
                    <a:pt x="12943" y="15845"/>
                    <a:pt x="12977" y="15778"/>
                  </a:cubicBezTo>
                  <a:cubicBezTo>
                    <a:pt x="12977" y="15778"/>
                    <a:pt x="12977" y="15745"/>
                    <a:pt x="12977" y="15712"/>
                  </a:cubicBezTo>
                  <a:lnTo>
                    <a:pt x="12977" y="14844"/>
                  </a:lnTo>
                  <a:lnTo>
                    <a:pt x="13177" y="14844"/>
                  </a:lnTo>
                  <a:cubicBezTo>
                    <a:pt x="13177" y="14811"/>
                    <a:pt x="13177" y="14778"/>
                    <a:pt x="13177" y="14778"/>
                  </a:cubicBezTo>
                  <a:lnTo>
                    <a:pt x="12977" y="14778"/>
                  </a:lnTo>
                  <a:lnTo>
                    <a:pt x="12977" y="13810"/>
                  </a:lnTo>
                  <a:lnTo>
                    <a:pt x="13444" y="13810"/>
                  </a:lnTo>
                  <a:cubicBezTo>
                    <a:pt x="13444" y="13743"/>
                    <a:pt x="13444" y="13677"/>
                    <a:pt x="13477" y="13610"/>
                  </a:cubicBezTo>
                  <a:lnTo>
                    <a:pt x="12977" y="13610"/>
                  </a:lnTo>
                  <a:lnTo>
                    <a:pt x="12977" y="12643"/>
                  </a:lnTo>
                  <a:lnTo>
                    <a:pt x="13711" y="12643"/>
                  </a:lnTo>
                  <a:cubicBezTo>
                    <a:pt x="13677" y="12643"/>
                    <a:pt x="13677" y="12609"/>
                    <a:pt x="13711" y="12609"/>
                  </a:cubicBezTo>
                  <a:lnTo>
                    <a:pt x="12977" y="12609"/>
                  </a:lnTo>
                  <a:lnTo>
                    <a:pt x="12977" y="11609"/>
                  </a:lnTo>
                  <a:lnTo>
                    <a:pt x="13944" y="11609"/>
                  </a:lnTo>
                  <a:cubicBezTo>
                    <a:pt x="13944" y="11586"/>
                    <a:pt x="13944" y="11564"/>
                    <a:pt x="13944" y="11542"/>
                  </a:cubicBezTo>
                  <a:lnTo>
                    <a:pt x="13944" y="11442"/>
                  </a:lnTo>
                  <a:lnTo>
                    <a:pt x="12977" y="11442"/>
                  </a:lnTo>
                  <a:lnTo>
                    <a:pt x="12977" y="10474"/>
                  </a:lnTo>
                  <a:lnTo>
                    <a:pt x="13944" y="10474"/>
                  </a:lnTo>
                  <a:lnTo>
                    <a:pt x="13944" y="11442"/>
                  </a:lnTo>
                  <a:cubicBezTo>
                    <a:pt x="13944" y="11408"/>
                    <a:pt x="13944" y="11342"/>
                    <a:pt x="13977" y="11275"/>
                  </a:cubicBezTo>
                  <a:lnTo>
                    <a:pt x="13977" y="10474"/>
                  </a:lnTo>
                  <a:lnTo>
                    <a:pt x="14178" y="10474"/>
                  </a:lnTo>
                  <a:lnTo>
                    <a:pt x="14178" y="10408"/>
                  </a:lnTo>
                  <a:lnTo>
                    <a:pt x="13977" y="10408"/>
                  </a:lnTo>
                  <a:lnTo>
                    <a:pt x="13977" y="9440"/>
                  </a:lnTo>
                  <a:lnTo>
                    <a:pt x="14378" y="9440"/>
                  </a:lnTo>
                  <a:cubicBezTo>
                    <a:pt x="14378" y="9374"/>
                    <a:pt x="14378" y="9307"/>
                    <a:pt x="14411" y="9274"/>
                  </a:cubicBezTo>
                  <a:lnTo>
                    <a:pt x="13977" y="9274"/>
                  </a:lnTo>
                  <a:lnTo>
                    <a:pt x="13977" y="8306"/>
                  </a:lnTo>
                  <a:lnTo>
                    <a:pt x="14611" y="8306"/>
                  </a:lnTo>
                  <a:lnTo>
                    <a:pt x="14611" y="8240"/>
                  </a:lnTo>
                  <a:lnTo>
                    <a:pt x="13977" y="8240"/>
                  </a:lnTo>
                  <a:lnTo>
                    <a:pt x="13977" y="7272"/>
                  </a:lnTo>
                  <a:lnTo>
                    <a:pt x="14811" y="7272"/>
                  </a:lnTo>
                  <a:cubicBezTo>
                    <a:pt x="14811" y="7205"/>
                    <a:pt x="14811" y="7139"/>
                    <a:pt x="14845" y="7072"/>
                  </a:cubicBezTo>
                  <a:lnTo>
                    <a:pt x="13977" y="7072"/>
                  </a:lnTo>
                  <a:lnTo>
                    <a:pt x="13977" y="6105"/>
                  </a:lnTo>
                  <a:lnTo>
                    <a:pt x="14978" y="6105"/>
                  </a:lnTo>
                  <a:lnTo>
                    <a:pt x="14978" y="6071"/>
                  </a:lnTo>
                  <a:lnTo>
                    <a:pt x="14945" y="6071"/>
                  </a:lnTo>
                  <a:cubicBezTo>
                    <a:pt x="15012" y="5738"/>
                    <a:pt x="15045" y="5404"/>
                    <a:pt x="15078" y="5104"/>
                  </a:cubicBezTo>
                  <a:lnTo>
                    <a:pt x="15112" y="5104"/>
                  </a:lnTo>
                  <a:lnTo>
                    <a:pt x="15112" y="4904"/>
                  </a:lnTo>
                  <a:lnTo>
                    <a:pt x="15078" y="4904"/>
                  </a:lnTo>
                  <a:cubicBezTo>
                    <a:pt x="15078" y="4670"/>
                    <a:pt x="15078" y="4437"/>
                    <a:pt x="15112" y="4237"/>
                  </a:cubicBezTo>
                  <a:lnTo>
                    <a:pt x="15112" y="3970"/>
                  </a:lnTo>
                  <a:lnTo>
                    <a:pt x="15112" y="3936"/>
                  </a:lnTo>
                  <a:lnTo>
                    <a:pt x="15178" y="3936"/>
                  </a:lnTo>
                  <a:lnTo>
                    <a:pt x="15178" y="3870"/>
                  </a:lnTo>
                  <a:lnTo>
                    <a:pt x="15112" y="3870"/>
                  </a:lnTo>
                  <a:lnTo>
                    <a:pt x="15112" y="2902"/>
                  </a:lnTo>
                  <a:lnTo>
                    <a:pt x="15178" y="2902"/>
                  </a:lnTo>
                  <a:lnTo>
                    <a:pt x="15178" y="2736"/>
                  </a:lnTo>
                  <a:lnTo>
                    <a:pt x="15112" y="2736"/>
                  </a:lnTo>
                  <a:lnTo>
                    <a:pt x="15112" y="1768"/>
                  </a:lnTo>
                  <a:lnTo>
                    <a:pt x="15178" y="1768"/>
                  </a:lnTo>
                  <a:lnTo>
                    <a:pt x="15178" y="1702"/>
                  </a:lnTo>
                  <a:lnTo>
                    <a:pt x="15112" y="1702"/>
                  </a:lnTo>
                  <a:lnTo>
                    <a:pt x="15112" y="1501"/>
                  </a:lnTo>
                  <a:cubicBezTo>
                    <a:pt x="15112" y="1235"/>
                    <a:pt x="15112" y="1001"/>
                    <a:pt x="15078" y="734"/>
                  </a:cubicBezTo>
                  <a:cubicBezTo>
                    <a:pt x="15045" y="667"/>
                    <a:pt x="15045" y="601"/>
                    <a:pt x="15012" y="567"/>
                  </a:cubicBezTo>
                  <a:lnTo>
                    <a:pt x="14978" y="567"/>
                  </a:lnTo>
                  <a:cubicBezTo>
                    <a:pt x="14978" y="501"/>
                    <a:pt x="14978" y="467"/>
                    <a:pt x="14945" y="434"/>
                  </a:cubicBezTo>
                  <a:lnTo>
                    <a:pt x="14945" y="567"/>
                  </a:lnTo>
                  <a:lnTo>
                    <a:pt x="13977" y="567"/>
                  </a:lnTo>
                  <a:lnTo>
                    <a:pt x="13977" y="0"/>
                  </a:lnTo>
                  <a:close/>
                  <a:moveTo>
                    <a:pt x="12076" y="33224"/>
                  </a:moveTo>
                  <a:lnTo>
                    <a:pt x="12343" y="33324"/>
                  </a:lnTo>
                  <a:lnTo>
                    <a:pt x="12376" y="3322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6">
              <a:extLst>
                <a:ext uri="{FF2B5EF4-FFF2-40B4-BE49-F238E27FC236}">
                  <a16:creationId xmlns:a16="http://schemas.microsoft.com/office/drawing/2014/main" id="{FF3E8446-74DB-452C-3E5D-17518076CFA3}"/>
                </a:ext>
              </a:extLst>
            </p:cNvPr>
            <p:cNvSpPr/>
            <p:nvPr/>
          </p:nvSpPr>
          <p:spPr>
            <a:xfrm>
              <a:off x="1107781" y="2191456"/>
              <a:ext cx="114093" cy="239825"/>
            </a:xfrm>
            <a:custGeom>
              <a:avLst/>
              <a:gdLst/>
              <a:ahLst/>
              <a:cxnLst/>
              <a:rect l="l" t="t" r="r" b="b"/>
              <a:pathLst>
                <a:path w="4637" h="9747" extrusionOk="0">
                  <a:moveTo>
                    <a:pt x="4598" y="0"/>
                  </a:moveTo>
                  <a:cubicBezTo>
                    <a:pt x="4589" y="0"/>
                    <a:pt x="4580" y="4"/>
                    <a:pt x="4570" y="14"/>
                  </a:cubicBezTo>
                  <a:cubicBezTo>
                    <a:pt x="4103" y="781"/>
                    <a:pt x="3736" y="1649"/>
                    <a:pt x="3336" y="2449"/>
                  </a:cubicBezTo>
                  <a:cubicBezTo>
                    <a:pt x="2969" y="3283"/>
                    <a:pt x="2569" y="4050"/>
                    <a:pt x="2168" y="4851"/>
                  </a:cubicBezTo>
                  <a:cubicBezTo>
                    <a:pt x="1801" y="5652"/>
                    <a:pt x="1401" y="6486"/>
                    <a:pt x="1034" y="7286"/>
                  </a:cubicBezTo>
                  <a:cubicBezTo>
                    <a:pt x="834" y="7686"/>
                    <a:pt x="667" y="8087"/>
                    <a:pt x="500" y="8487"/>
                  </a:cubicBezTo>
                  <a:cubicBezTo>
                    <a:pt x="334" y="8887"/>
                    <a:pt x="133" y="9288"/>
                    <a:pt x="0" y="9721"/>
                  </a:cubicBezTo>
                  <a:cubicBezTo>
                    <a:pt x="0" y="9738"/>
                    <a:pt x="8" y="9746"/>
                    <a:pt x="21" y="9746"/>
                  </a:cubicBezTo>
                  <a:cubicBezTo>
                    <a:pt x="33" y="9746"/>
                    <a:pt x="50" y="9738"/>
                    <a:pt x="67" y="9721"/>
                  </a:cubicBezTo>
                  <a:cubicBezTo>
                    <a:pt x="300" y="9354"/>
                    <a:pt x="467" y="8921"/>
                    <a:pt x="701" y="8520"/>
                  </a:cubicBezTo>
                  <a:cubicBezTo>
                    <a:pt x="934" y="8120"/>
                    <a:pt x="1134" y="7720"/>
                    <a:pt x="1301" y="7319"/>
                  </a:cubicBezTo>
                  <a:cubicBezTo>
                    <a:pt x="1701" y="6519"/>
                    <a:pt x="2068" y="5718"/>
                    <a:pt x="2435" y="4951"/>
                  </a:cubicBezTo>
                  <a:cubicBezTo>
                    <a:pt x="2802" y="4150"/>
                    <a:pt x="3169" y="3350"/>
                    <a:pt x="3536" y="2549"/>
                  </a:cubicBezTo>
                  <a:cubicBezTo>
                    <a:pt x="3869" y="1749"/>
                    <a:pt x="4303" y="915"/>
                    <a:pt x="4637" y="48"/>
                  </a:cubicBezTo>
                  <a:cubicBezTo>
                    <a:pt x="4637" y="24"/>
                    <a:pt x="4620" y="0"/>
                    <a:pt x="4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6">
              <a:extLst>
                <a:ext uri="{FF2B5EF4-FFF2-40B4-BE49-F238E27FC236}">
                  <a16:creationId xmlns:a16="http://schemas.microsoft.com/office/drawing/2014/main" id="{2E33C730-3C1C-4112-750D-3ABF28B764A8}"/>
                </a:ext>
              </a:extLst>
            </p:cNvPr>
            <p:cNvSpPr/>
            <p:nvPr/>
          </p:nvSpPr>
          <p:spPr>
            <a:xfrm>
              <a:off x="1140750" y="2134941"/>
              <a:ext cx="132006" cy="64268"/>
            </a:xfrm>
            <a:custGeom>
              <a:avLst/>
              <a:gdLst/>
              <a:ahLst/>
              <a:cxnLst/>
              <a:rect l="l" t="t" r="r" b="b"/>
              <a:pathLst>
                <a:path w="5365" h="2612" extrusionOk="0">
                  <a:moveTo>
                    <a:pt x="42" y="0"/>
                  </a:moveTo>
                  <a:cubicBezTo>
                    <a:pt x="17" y="0"/>
                    <a:pt x="1" y="43"/>
                    <a:pt x="28" y="43"/>
                  </a:cubicBezTo>
                  <a:cubicBezTo>
                    <a:pt x="1295" y="1010"/>
                    <a:pt x="4898" y="2511"/>
                    <a:pt x="5331" y="2611"/>
                  </a:cubicBezTo>
                  <a:cubicBezTo>
                    <a:pt x="5365" y="2611"/>
                    <a:pt x="5365" y="2578"/>
                    <a:pt x="5331" y="2545"/>
                  </a:cubicBezTo>
                  <a:cubicBezTo>
                    <a:pt x="4965" y="2311"/>
                    <a:pt x="1429" y="376"/>
                    <a:pt x="61" y="10"/>
                  </a:cubicBezTo>
                  <a:cubicBezTo>
                    <a:pt x="54" y="3"/>
                    <a:pt x="48" y="0"/>
                    <a:pt x="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6">
              <a:extLst>
                <a:ext uri="{FF2B5EF4-FFF2-40B4-BE49-F238E27FC236}">
                  <a16:creationId xmlns:a16="http://schemas.microsoft.com/office/drawing/2014/main" id="{4640F559-CFAB-6239-AE48-6945E0E229D5}"/>
                </a:ext>
              </a:extLst>
            </p:cNvPr>
            <p:cNvSpPr/>
            <p:nvPr/>
          </p:nvSpPr>
          <p:spPr>
            <a:xfrm>
              <a:off x="1208706" y="1522651"/>
              <a:ext cx="149402" cy="219747"/>
            </a:xfrm>
            <a:custGeom>
              <a:avLst/>
              <a:gdLst/>
              <a:ahLst/>
              <a:cxnLst/>
              <a:rect l="l" t="t" r="r" b="b"/>
              <a:pathLst>
                <a:path w="6072" h="8931" extrusionOk="0">
                  <a:moveTo>
                    <a:pt x="822" y="1"/>
                  </a:moveTo>
                  <a:cubicBezTo>
                    <a:pt x="789" y="1"/>
                    <a:pt x="768" y="14"/>
                    <a:pt x="768" y="44"/>
                  </a:cubicBezTo>
                  <a:cubicBezTo>
                    <a:pt x="701" y="912"/>
                    <a:pt x="568" y="1846"/>
                    <a:pt x="468" y="2680"/>
                  </a:cubicBezTo>
                  <a:cubicBezTo>
                    <a:pt x="234" y="4014"/>
                    <a:pt x="1" y="5148"/>
                    <a:pt x="34" y="5282"/>
                  </a:cubicBezTo>
                  <a:cubicBezTo>
                    <a:pt x="769" y="6815"/>
                    <a:pt x="2912" y="8930"/>
                    <a:pt x="4205" y="8930"/>
                  </a:cubicBezTo>
                  <a:cubicBezTo>
                    <a:pt x="4262" y="8930"/>
                    <a:pt x="4317" y="8926"/>
                    <a:pt x="4371" y="8917"/>
                  </a:cubicBezTo>
                  <a:cubicBezTo>
                    <a:pt x="5605" y="8684"/>
                    <a:pt x="5405" y="6049"/>
                    <a:pt x="5338" y="5382"/>
                  </a:cubicBezTo>
                  <a:lnTo>
                    <a:pt x="5338" y="5315"/>
                  </a:lnTo>
                  <a:cubicBezTo>
                    <a:pt x="5305" y="5181"/>
                    <a:pt x="5305" y="5081"/>
                    <a:pt x="5338" y="4948"/>
                  </a:cubicBezTo>
                  <a:cubicBezTo>
                    <a:pt x="5438" y="3847"/>
                    <a:pt x="5705" y="2746"/>
                    <a:pt x="6072" y="1712"/>
                  </a:cubicBezTo>
                  <a:lnTo>
                    <a:pt x="2469" y="578"/>
                  </a:lnTo>
                  <a:lnTo>
                    <a:pt x="1369" y="245"/>
                  </a:lnTo>
                  <a:cubicBezTo>
                    <a:pt x="1369" y="245"/>
                    <a:pt x="970" y="1"/>
                    <a:pt x="822"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6">
              <a:extLst>
                <a:ext uri="{FF2B5EF4-FFF2-40B4-BE49-F238E27FC236}">
                  <a16:creationId xmlns:a16="http://schemas.microsoft.com/office/drawing/2014/main" id="{F87DB45B-FD67-100A-09DC-778F3F98B93B}"/>
                </a:ext>
              </a:extLst>
            </p:cNvPr>
            <p:cNvSpPr/>
            <p:nvPr/>
          </p:nvSpPr>
          <p:spPr>
            <a:xfrm>
              <a:off x="1234171" y="1532763"/>
              <a:ext cx="123935" cy="122311"/>
            </a:xfrm>
            <a:custGeom>
              <a:avLst/>
              <a:gdLst/>
              <a:ahLst/>
              <a:cxnLst/>
              <a:rect l="l" t="t" r="r" b="b"/>
              <a:pathLst>
                <a:path w="5037" h="4971" extrusionOk="0">
                  <a:moveTo>
                    <a:pt x="0" y="0"/>
                  </a:moveTo>
                  <a:cubicBezTo>
                    <a:pt x="0" y="0"/>
                    <a:pt x="133" y="4637"/>
                    <a:pt x="3769" y="4971"/>
                  </a:cubicBezTo>
                  <a:lnTo>
                    <a:pt x="4303" y="4971"/>
                  </a:lnTo>
                  <a:lnTo>
                    <a:pt x="4303" y="4904"/>
                  </a:lnTo>
                  <a:cubicBezTo>
                    <a:pt x="4303" y="4770"/>
                    <a:pt x="4303" y="4670"/>
                    <a:pt x="4303" y="4537"/>
                  </a:cubicBezTo>
                  <a:cubicBezTo>
                    <a:pt x="4403" y="3436"/>
                    <a:pt x="4670" y="2335"/>
                    <a:pt x="5037" y="1301"/>
                  </a:cubicBezTo>
                  <a:lnTo>
                    <a:pt x="1434" y="167"/>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6">
              <a:extLst>
                <a:ext uri="{FF2B5EF4-FFF2-40B4-BE49-F238E27FC236}">
                  <a16:creationId xmlns:a16="http://schemas.microsoft.com/office/drawing/2014/main" id="{71DF8576-C6EE-8257-F028-4DC2AEF34460}"/>
                </a:ext>
              </a:extLst>
            </p:cNvPr>
            <p:cNvSpPr/>
            <p:nvPr/>
          </p:nvSpPr>
          <p:spPr>
            <a:xfrm>
              <a:off x="1367942" y="1325106"/>
              <a:ext cx="64859" cy="137960"/>
            </a:xfrm>
            <a:custGeom>
              <a:avLst/>
              <a:gdLst/>
              <a:ahLst/>
              <a:cxnLst/>
              <a:rect l="l" t="t" r="r" b="b"/>
              <a:pathLst>
                <a:path w="2636" h="5607" extrusionOk="0">
                  <a:moveTo>
                    <a:pt x="0" y="1"/>
                  </a:moveTo>
                  <a:cubicBezTo>
                    <a:pt x="0" y="1"/>
                    <a:pt x="2131" y="5606"/>
                    <a:pt x="2298" y="5606"/>
                  </a:cubicBezTo>
                  <a:cubicBezTo>
                    <a:pt x="2299" y="5606"/>
                    <a:pt x="2301" y="5606"/>
                    <a:pt x="2302" y="5605"/>
                  </a:cubicBezTo>
                  <a:cubicBezTo>
                    <a:pt x="2435" y="5505"/>
                    <a:pt x="2635" y="3737"/>
                    <a:pt x="2168" y="2136"/>
                  </a:cubicBezTo>
                  <a:cubicBezTo>
                    <a:pt x="1668" y="501"/>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6">
              <a:extLst>
                <a:ext uri="{FF2B5EF4-FFF2-40B4-BE49-F238E27FC236}">
                  <a16:creationId xmlns:a16="http://schemas.microsoft.com/office/drawing/2014/main" id="{F5677395-1050-DC7F-569B-F16DF9284776}"/>
                </a:ext>
              </a:extLst>
            </p:cNvPr>
            <p:cNvSpPr/>
            <p:nvPr/>
          </p:nvSpPr>
          <p:spPr>
            <a:xfrm>
              <a:off x="1187374" y="1304857"/>
              <a:ext cx="269228" cy="320529"/>
            </a:xfrm>
            <a:custGeom>
              <a:avLst/>
              <a:gdLst/>
              <a:ahLst/>
              <a:cxnLst/>
              <a:rect l="l" t="t" r="r" b="b"/>
              <a:pathLst>
                <a:path w="10942" h="13027" extrusionOk="0">
                  <a:moveTo>
                    <a:pt x="5095" y="0"/>
                  </a:moveTo>
                  <a:cubicBezTo>
                    <a:pt x="2986" y="0"/>
                    <a:pt x="745" y="1469"/>
                    <a:pt x="368" y="3659"/>
                  </a:cubicBezTo>
                  <a:cubicBezTo>
                    <a:pt x="1" y="5627"/>
                    <a:pt x="1669" y="10998"/>
                    <a:pt x="3136" y="12065"/>
                  </a:cubicBezTo>
                  <a:cubicBezTo>
                    <a:pt x="4026" y="12695"/>
                    <a:pt x="5094" y="13027"/>
                    <a:pt x="6131" y="13027"/>
                  </a:cubicBezTo>
                  <a:cubicBezTo>
                    <a:pt x="7622" y="13027"/>
                    <a:pt x="9046" y="12340"/>
                    <a:pt x="9774" y="10865"/>
                  </a:cubicBezTo>
                  <a:cubicBezTo>
                    <a:pt x="10942" y="8396"/>
                    <a:pt x="8674" y="1424"/>
                    <a:pt x="7039" y="490"/>
                  </a:cubicBezTo>
                  <a:cubicBezTo>
                    <a:pt x="6450" y="155"/>
                    <a:pt x="5779" y="0"/>
                    <a:pt x="5095"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6">
              <a:extLst>
                <a:ext uri="{FF2B5EF4-FFF2-40B4-BE49-F238E27FC236}">
                  <a16:creationId xmlns:a16="http://schemas.microsoft.com/office/drawing/2014/main" id="{3935AE5D-28DF-B088-914C-7648195CB40E}"/>
                </a:ext>
              </a:extLst>
            </p:cNvPr>
            <p:cNvSpPr/>
            <p:nvPr/>
          </p:nvSpPr>
          <p:spPr>
            <a:xfrm>
              <a:off x="1261235" y="1600891"/>
              <a:ext cx="25" cy="25"/>
            </a:xfrm>
            <a:custGeom>
              <a:avLst/>
              <a:gdLst/>
              <a:ahLst/>
              <a:cxnLst/>
              <a:rect l="l" t="t" r="r" b="b"/>
              <a:pathLst>
                <a:path w="1" h="1" fill="none" extrusionOk="0">
                  <a:moveTo>
                    <a:pt x="1" y="0"/>
                  </a:moveTo>
                  <a:lnTo>
                    <a:pt x="1" y="0"/>
                  </a:lnTo>
                  <a:close/>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a:extLst>
                <a:ext uri="{FF2B5EF4-FFF2-40B4-BE49-F238E27FC236}">
                  <a16:creationId xmlns:a16="http://schemas.microsoft.com/office/drawing/2014/main" id="{889B61C5-7A75-81C3-3C43-50B4A9ABAC84}"/>
                </a:ext>
              </a:extLst>
            </p:cNvPr>
            <p:cNvSpPr/>
            <p:nvPr/>
          </p:nvSpPr>
          <p:spPr>
            <a:xfrm>
              <a:off x="1332635" y="1467095"/>
              <a:ext cx="9055" cy="26303"/>
            </a:xfrm>
            <a:custGeom>
              <a:avLst/>
              <a:gdLst/>
              <a:ahLst/>
              <a:cxnLst/>
              <a:rect l="l" t="t" r="r" b="b"/>
              <a:pathLst>
                <a:path w="368" h="1069" extrusionOk="0">
                  <a:moveTo>
                    <a:pt x="101" y="1"/>
                  </a:moveTo>
                  <a:lnTo>
                    <a:pt x="101" y="1"/>
                  </a:lnTo>
                  <a:cubicBezTo>
                    <a:pt x="101" y="1"/>
                    <a:pt x="68" y="34"/>
                    <a:pt x="101" y="34"/>
                  </a:cubicBezTo>
                  <a:cubicBezTo>
                    <a:pt x="234" y="401"/>
                    <a:pt x="301" y="835"/>
                    <a:pt x="1" y="1068"/>
                  </a:cubicBezTo>
                  <a:cubicBezTo>
                    <a:pt x="368" y="901"/>
                    <a:pt x="268" y="334"/>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6">
              <a:extLst>
                <a:ext uri="{FF2B5EF4-FFF2-40B4-BE49-F238E27FC236}">
                  <a16:creationId xmlns:a16="http://schemas.microsoft.com/office/drawing/2014/main" id="{5315CB37-3AFE-0F0F-8684-F38B7FA5B63B}"/>
                </a:ext>
              </a:extLst>
            </p:cNvPr>
            <p:cNvSpPr/>
            <p:nvPr/>
          </p:nvSpPr>
          <p:spPr>
            <a:xfrm>
              <a:off x="1310467" y="1460280"/>
              <a:ext cx="32995" cy="29280"/>
            </a:xfrm>
            <a:custGeom>
              <a:avLst/>
              <a:gdLst/>
              <a:ahLst/>
              <a:cxnLst/>
              <a:rect l="l" t="t" r="r" b="b"/>
              <a:pathLst>
                <a:path w="1341" h="1190" extrusionOk="0">
                  <a:moveTo>
                    <a:pt x="645" y="1"/>
                  </a:moveTo>
                  <a:cubicBezTo>
                    <a:pt x="620" y="1"/>
                    <a:pt x="595" y="4"/>
                    <a:pt x="568" y="11"/>
                  </a:cubicBezTo>
                  <a:cubicBezTo>
                    <a:pt x="0" y="137"/>
                    <a:pt x="238" y="1189"/>
                    <a:pt x="746" y="1189"/>
                  </a:cubicBezTo>
                  <a:cubicBezTo>
                    <a:pt x="775" y="1189"/>
                    <a:pt x="805" y="1186"/>
                    <a:pt x="835" y="1178"/>
                  </a:cubicBezTo>
                  <a:cubicBezTo>
                    <a:pt x="1341" y="1084"/>
                    <a:pt x="1098" y="1"/>
                    <a:pt x="6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6">
              <a:extLst>
                <a:ext uri="{FF2B5EF4-FFF2-40B4-BE49-F238E27FC236}">
                  <a16:creationId xmlns:a16="http://schemas.microsoft.com/office/drawing/2014/main" id="{8D54C645-BBC6-B6D1-20C3-9427319F9701}"/>
                </a:ext>
              </a:extLst>
            </p:cNvPr>
            <p:cNvSpPr/>
            <p:nvPr/>
          </p:nvSpPr>
          <p:spPr>
            <a:xfrm>
              <a:off x="1390085" y="1451496"/>
              <a:ext cx="15624" cy="21406"/>
            </a:xfrm>
            <a:custGeom>
              <a:avLst/>
              <a:gdLst/>
              <a:ahLst/>
              <a:cxnLst/>
              <a:rect l="l" t="t" r="r" b="b"/>
              <a:pathLst>
                <a:path w="635" h="870" extrusionOk="0">
                  <a:moveTo>
                    <a:pt x="1" y="1"/>
                  </a:moveTo>
                  <a:lnTo>
                    <a:pt x="1" y="1"/>
                  </a:lnTo>
                  <a:cubicBezTo>
                    <a:pt x="33" y="357"/>
                    <a:pt x="223" y="870"/>
                    <a:pt x="599" y="870"/>
                  </a:cubicBezTo>
                  <a:cubicBezTo>
                    <a:pt x="611" y="870"/>
                    <a:pt x="623" y="869"/>
                    <a:pt x="635" y="868"/>
                  </a:cubicBezTo>
                  <a:lnTo>
                    <a:pt x="635" y="835"/>
                  </a:lnTo>
                  <a:cubicBezTo>
                    <a:pt x="268" y="802"/>
                    <a:pt x="134" y="401"/>
                    <a:pt x="34" y="34"/>
                  </a:cubicBezTo>
                  <a:cubicBezTo>
                    <a:pt x="34" y="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6">
              <a:extLst>
                <a:ext uri="{FF2B5EF4-FFF2-40B4-BE49-F238E27FC236}">
                  <a16:creationId xmlns:a16="http://schemas.microsoft.com/office/drawing/2014/main" id="{41EC571E-2494-F61A-359D-1ED791FDC281}"/>
                </a:ext>
              </a:extLst>
            </p:cNvPr>
            <p:cNvSpPr/>
            <p:nvPr/>
          </p:nvSpPr>
          <p:spPr>
            <a:xfrm>
              <a:off x="1385140" y="1439465"/>
              <a:ext cx="32675" cy="29723"/>
            </a:xfrm>
            <a:custGeom>
              <a:avLst/>
              <a:gdLst/>
              <a:ahLst/>
              <a:cxnLst/>
              <a:rect l="l" t="t" r="r" b="b"/>
              <a:pathLst>
                <a:path w="1328" h="1208" extrusionOk="0">
                  <a:moveTo>
                    <a:pt x="565" y="0"/>
                  </a:moveTo>
                  <a:cubicBezTo>
                    <a:pt x="523" y="0"/>
                    <a:pt x="480" y="7"/>
                    <a:pt x="435" y="23"/>
                  </a:cubicBezTo>
                  <a:cubicBezTo>
                    <a:pt x="0" y="210"/>
                    <a:pt x="289" y="1207"/>
                    <a:pt x="736" y="1207"/>
                  </a:cubicBezTo>
                  <a:cubicBezTo>
                    <a:pt x="768" y="1207"/>
                    <a:pt x="802" y="1202"/>
                    <a:pt x="836" y="1190"/>
                  </a:cubicBezTo>
                  <a:cubicBezTo>
                    <a:pt x="1328" y="1006"/>
                    <a:pt x="1054" y="0"/>
                    <a:pt x="5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a:extLst>
                <a:ext uri="{FF2B5EF4-FFF2-40B4-BE49-F238E27FC236}">
                  <a16:creationId xmlns:a16="http://schemas.microsoft.com/office/drawing/2014/main" id="{CFFCC421-1D8F-4AE6-B9CF-A9E2AD243123}"/>
                </a:ext>
              </a:extLst>
            </p:cNvPr>
            <p:cNvSpPr/>
            <p:nvPr/>
          </p:nvSpPr>
          <p:spPr>
            <a:xfrm>
              <a:off x="1298510" y="1425711"/>
              <a:ext cx="30879" cy="24900"/>
            </a:xfrm>
            <a:custGeom>
              <a:avLst/>
              <a:gdLst/>
              <a:ahLst/>
              <a:cxnLst/>
              <a:rect l="l" t="t" r="r" b="b"/>
              <a:pathLst>
                <a:path w="1255" h="1012" extrusionOk="0">
                  <a:moveTo>
                    <a:pt x="889" y="0"/>
                  </a:moveTo>
                  <a:cubicBezTo>
                    <a:pt x="736" y="0"/>
                    <a:pt x="587" y="59"/>
                    <a:pt x="454" y="148"/>
                  </a:cubicBezTo>
                  <a:cubicBezTo>
                    <a:pt x="254" y="282"/>
                    <a:pt x="120" y="449"/>
                    <a:pt x="54" y="682"/>
                  </a:cubicBezTo>
                  <a:cubicBezTo>
                    <a:pt x="0" y="868"/>
                    <a:pt x="138" y="1012"/>
                    <a:pt x="314" y="1012"/>
                  </a:cubicBezTo>
                  <a:cubicBezTo>
                    <a:pt x="359" y="1012"/>
                    <a:pt x="406" y="1003"/>
                    <a:pt x="454" y="982"/>
                  </a:cubicBezTo>
                  <a:cubicBezTo>
                    <a:pt x="587" y="916"/>
                    <a:pt x="721" y="815"/>
                    <a:pt x="854" y="715"/>
                  </a:cubicBezTo>
                  <a:cubicBezTo>
                    <a:pt x="988" y="615"/>
                    <a:pt x="1154" y="515"/>
                    <a:pt x="1221" y="348"/>
                  </a:cubicBezTo>
                  <a:cubicBezTo>
                    <a:pt x="1254" y="215"/>
                    <a:pt x="1221" y="115"/>
                    <a:pt x="1121" y="48"/>
                  </a:cubicBezTo>
                  <a:cubicBezTo>
                    <a:pt x="1043" y="15"/>
                    <a:pt x="965" y="0"/>
                    <a:pt x="8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a:extLst>
                <a:ext uri="{FF2B5EF4-FFF2-40B4-BE49-F238E27FC236}">
                  <a16:creationId xmlns:a16="http://schemas.microsoft.com/office/drawing/2014/main" id="{73F5999C-7C03-BD53-B7CA-164F6A9CC017}"/>
                </a:ext>
              </a:extLst>
            </p:cNvPr>
            <p:cNvSpPr/>
            <p:nvPr/>
          </p:nvSpPr>
          <p:spPr>
            <a:xfrm>
              <a:off x="1375323" y="1405536"/>
              <a:ext cx="36145" cy="17273"/>
            </a:xfrm>
            <a:custGeom>
              <a:avLst/>
              <a:gdLst/>
              <a:ahLst/>
              <a:cxnLst/>
              <a:rect l="l" t="t" r="r" b="b"/>
              <a:pathLst>
                <a:path w="1469" h="702" extrusionOk="0">
                  <a:moveTo>
                    <a:pt x="634" y="1"/>
                  </a:moveTo>
                  <a:cubicBezTo>
                    <a:pt x="401" y="1"/>
                    <a:pt x="167" y="101"/>
                    <a:pt x="34" y="301"/>
                  </a:cubicBezTo>
                  <a:cubicBezTo>
                    <a:pt x="0" y="401"/>
                    <a:pt x="34" y="501"/>
                    <a:pt x="101" y="601"/>
                  </a:cubicBezTo>
                  <a:cubicBezTo>
                    <a:pt x="267" y="668"/>
                    <a:pt x="434" y="701"/>
                    <a:pt x="634" y="701"/>
                  </a:cubicBezTo>
                  <a:lnTo>
                    <a:pt x="1135" y="701"/>
                  </a:lnTo>
                  <a:cubicBezTo>
                    <a:pt x="1368" y="668"/>
                    <a:pt x="1468" y="368"/>
                    <a:pt x="1268" y="201"/>
                  </a:cubicBezTo>
                  <a:cubicBezTo>
                    <a:pt x="1101" y="68"/>
                    <a:pt x="868"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a:extLst>
                <a:ext uri="{FF2B5EF4-FFF2-40B4-BE49-F238E27FC236}">
                  <a16:creationId xmlns:a16="http://schemas.microsoft.com/office/drawing/2014/main" id="{4C7AF7B1-5BB7-D61B-FBFB-3559C4450AED}"/>
                </a:ext>
              </a:extLst>
            </p:cNvPr>
            <p:cNvSpPr/>
            <p:nvPr/>
          </p:nvSpPr>
          <p:spPr>
            <a:xfrm>
              <a:off x="1347422" y="1548362"/>
              <a:ext cx="18897" cy="8218"/>
            </a:xfrm>
            <a:custGeom>
              <a:avLst/>
              <a:gdLst/>
              <a:ahLst/>
              <a:cxnLst/>
              <a:rect l="l" t="t" r="r" b="b"/>
              <a:pathLst>
                <a:path w="768" h="334" extrusionOk="0">
                  <a:moveTo>
                    <a:pt x="768" y="0"/>
                  </a:moveTo>
                  <a:lnTo>
                    <a:pt x="768" y="0"/>
                  </a:lnTo>
                  <a:cubicBezTo>
                    <a:pt x="667" y="100"/>
                    <a:pt x="534" y="167"/>
                    <a:pt x="401" y="200"/>
                  </a:cubicBezTo>
                  <a:cubicBezTo>
                    <a:pt x="382" y="205"/>
                    <a:pt x="365" y="207"/>
                    <a:pt x="348" y="207"/>
                  </a:cubicBezTo>
                  <a:cubicBezTo>
                    <a:pt x="239" y="207"/>
                    <a:pt x="149" y="124"/>
                    <a:pt x="34" y="67"/>
                  </a:cubicBezTo>
                  <a:lnTo>
                    <a:pt x="0" y="67"/>
                  </a:lnTo>
                  <a:cubicBezTo>
                    <a:pt x="67" y="234"/>
                    <a:pt x="200" y="300"/>
                    <a:pt x="367" y="334"/>
                  </a:cubicBezTo>
                  <a:cubicBezTo>
                    <a:pt x="534" y="300"/>
                    <a:pt x="701" y="167"/>
                    <a:pt x="7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a:extLst>
                <a:ext uri="{FF2B5EF4-FFF2-40B4-BE49-F238E27FC236}">
                  <a16:creationId xmlns:a16="http://schemas.microsoft.com/office/drawing/2014/main" id="{43FAFDB8-8BBC-19EE-455D-A6E1FCF0CE60}"/>
                </a:ext>
              </a:extLst>
            </p:cNvPr>
            <p:cNvSpPr/>
            <p:nvPr/>
          </p:nvSpPr>
          <p:spPr>
            <a:xfrm>
              <a:off x="1350128" y="1413385"/>
              <a:ext cx="52605" cy="115422"/>
            </a:xfrm>
            <a:custGeom>
              <a:avLst/>
              <a:gdLst/>
              <a:ahLst/>
              <a:cxnLst/>
              <a:rect l="l" t="t" r="r" b="b"/>
              <a:pathLst>
                <a:path w="2138" h="4691" extrusionOk="0">
                  <a:moveTo>
                    <a:pt x="640" y="1"/>
                  </a:moveTo>
                  <a:cubicBezTo>
                    <a:pt x="620" y="1"/>
                    <a:pt x="591" y="16"/>
                    <a:pt x="591" y="16"/>
                  </a:cubicBezTo>
                  <a:cubicBezTo>
                    <a:pt x="924" y="1183"/>
                    <a:pt x="1458" y="2317"/>
                    <a:pt x="1825" y="3485"/>
                  </a:cubicBezTo>
                  <a:cubicBezTo>
                    <a:pt x="1688" y="3446"/>
                    <a:pt x="1563" y="3429"/>
                    <a:pt x="1436" y="3429"/>
                  </a:cubicBezTo>
                  <a:cubicBezTo>
                    <a:pt x="1346" y="3429"/>
                    <a:pt x="1255" y="3438"/>
                    <a:pt x="1158" y="3451"/>
                  </a:cubicBezTo>
                  <a:cubicBezTo>
                    <a:pt x="1125" y="3451"/>
                    <a:pt x="1458" y="4252"/>
                    <a:pt x="1491" y="4385"/>
                  </a:cubicBezTo>
                  <a:cubicBezTo>
                    <a:pt x="1290" y="4457"/>
                    <a:pt x="1082" y="4492"/>
                    <a:pt x="875" y="4492"/>
                  </a:cubicBezTo>
                  <a:cubicBezTo>
                    <a:pt x="604" y="4492"/>
                    <a:pt x="337" y="4432"/>
                    <a:pt x="90" y="4319"/>
                  </a:cubicBezTo>
                  <a:cubicBezTo>
                    <a:pt x="71" y="4309"/>
                    <a:pt x="54" y="4305"/>
                    <a:pt x="41" y="4305"/>
                  </a:cubicBezTo>
                  <a:cubicBezTo>
                    <a:pt x="10" y="4305"/>
                    <a:pt x="0" y="4328"/>
                    <a:pt x="24" y="4352"/>
                  </a:cubicBezTo>
                  <a:cubicBezTo>
                    <a:pt x="263" y="4562"/>
                    <a:pt x="584" y="4691"/>
                    <a:pt x="912" y="4691"/>
                  </a:cubicBezTo>
                  <a:cubicBezTo>
                    <a:pt x="950" y="4691"/>
                    <a:pt x="987" y="4689"/>
                    <a:pt x="1024" y="4686"/>
                  </a:cubicBezTo>
                  <a:cubicBezTo>
                    <a:pt x="1158" y="4686"/>
                    <a:pt x="1325" y="4652"/>
                    <a:pt x="1458" y="4586"/>
                  </a:cubicBezTo>
                  <a:lnTo>
                    <a:pt x="1558" y="4552"/>
                  </a:lnTo>
                  <a:cubicBezTo>
                    <a:pt x="1558" y="4552"/>
                    <a:pt x="1592" y="4552"/>
                    <a:pt x="1625" y="4519"/>
                  </a:cubicBezTo>
                  <a:cubicBezTo>
                    <a:pt x="1658" y="4519"/>
                    <a:pt x="1692" y="4452"/>
                    <a:pt x="1692" y="4419"/>
                  </a:cubicBezTo>
                  <a:cubicBezTo>
                    <a:pt x="1692" y="4419"/>
                    <a:pt x="1692" y="4385"/>
                    <a:pt x="1692" y="4385"/>
                  </a:cubicBezTo>
                  <a:lnTo>
                    <a:pt x="1692" y="4352"/>
                  </a:lnTo>
                  <a:cubicBezTo>
                    <a:pt x="1625" y="4085"/>
                    <a:pt x="1458" y="3652"/>
                    <a:pt x="1458" y="3652"/>
                  </a:cubicBezTo>
                  <a:lnTo>
                    <a:pt x="1458" y="3652"/>
                  </a:lnTo>
                  <a:cubicBezTo>
                    <a:pt x="1541" y="3672"/>
                    <a:pt x="1793" y="3719"/>
                    <a:pt x="1962" y="3719"/>
                  </a:cubicBezTo>
                  <a:cubicBezTo>
                    <a:pt x="2065" y="3719"/>
                    <a:pt x="2138" y="3702"/>
                    <a:pt x="2125" y="3652"/>
                  </a:cubicBezTo>
                  <a:cubicBezTo>
                    <a:pt x="1758" y="2384"/>
                    <a:pt x="1258" y="1183"/>
                    <a:pt x="658" y="16"/>
                  </a:cubicBezTo>
                  <a:cubicBezTo>
                    <a:pt x="658" y="4"/>
                    <a:pt x="650" y="1"/>
                    <a:pt x="6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a:extLst>
                <a:ext uri="{FF2B5EF4-FFF2-40B4-BE49-F238E27FC236}">
                  <a16:creationId xmlns:a16="http://schemas.microsoft.com/office/drawing/2014/main" id="{B690A798-026F-332F-2C2A-EBB928049F61}"/>
                </a:ext>
              </a:extLst>
            </p:cNvPr>
            <p:cNvSpPr/>
            <p:nvPr/>
          </p:nvSpPr>
          <p:spPr>
            <a:xfrm>
              <a:off x="1349070" y="1520461"/>
              <a:ext cx="32011" cy="22169"/>
            </a:xfrm>
            <a:custGeom>
              <a:avLst/>
              <a:gdLst/>
              <a:ahLst/>
              <a:cxnLst/>
              <a:rect l="l" t="t" r="r" b="b"/>
              <a:pathLst>
                <a:path w="1301" h="901" extrusionOk="0">
                  <a:moveTo>
                    <a:pt x="67" y="0"/>
                  </a:moveTo>
                  <a:cubicBezTo>
                    <a:pt x="33" y="100"/>
                    <a:pt x="0" y="234"/>
                    <a:pt x="33" y="367"/>
                  </a:cubicBezTo>
                  <a:cubicBezTo>
                    <a:pt x="33" y="634"/>
                    <a:pt x="100" y="901"/>
                    <a:pt x="400" y="901"/>
                  </a:cubicBezTo>
                  <a:cubicBezTo>
                    <a:pt x="567" y="901"/>
                    <a:pt x="701" y="834"/>
                    <a:pt x="834" y="767"/>
                  </a:cubicBezTo>
                  <a:cubicBezTo>
                    <a:pt x="1034" y="600"/>
                    <a:pt x="1201" y="367"/>
                    <a:pt x="1301" y="133"/>
                  </a:cubicBezTo>
                  <a:lnTo>
                    <a:pt x="1301" y="133"/>
                  </a:lnTo>
                  <a:cubicBezTo>
                    <a:pt x="1162" y="166"/>
                    <a:pt x="1023" y="180"/>
                    <a:pt x="886" y="180"/>
                  </a:cubicBezTo>
                  <a:cubicBezTo>
                    <a:pt x="596" y="180"/>
                    <a:pt x="316" y="113"/>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a:extLst>
                <a:ext uri="{FF2B5EF4-FFF2-40B4-BE49-F238E27FC236}">
                  <a16:creationId xmlns:a16="http://schemas.microsoft.com/office/drawing/2014/main" id="{B5B43845-2E49-90B5-AF76-4D009B87E040}"/>
                </a:ext>
              </a:extLst>
            </p:cNvPr>
            <p:cNvSpPr/>
            <p:nvPr/>
          </p:nvSpPr>
          <p:spPr>
            <a:xfrm>
              <a:off x="1349882" y="1529072"/>
              <a:ext cx="19709" cy="13557"/>
            </a:xfrm>
            <a:custGeom>
              <a:avLst/>
              <a:gdLst/>
              <a:ahLst/>
              <a:cxnLst/>
              <a:rect l="l" t="t" r="r" b="b"/>
              <a:pathLst>
                <a:path w="801" h="551" extrusionOk="0">
                  <a:moveTo>
                    <a:pt x="152" y="0"/>
                  </a:moveTo>
                  <a:cubicBezTo>
                    <a:pt x="101" y="0"/>
                    <a:pt x="50" y="6"/>
                    <a:pt x="0" y="17"/>
                  </a:cubicBezTo>
                  <a:cubicBezTo>
                    <a:pt x="0" y="284"/>
                    <a:pt x="67" y="551"/>
                    <a:pt x="367" y="551"/>
                  </a:cubicBezTo>
                  <a:cubicBezTo>
                    <a:pt x="534" y="551"/>
                    <a:pt x="668" y="484"/>
                    <a:pt x="801" y="417"/>
                  </a:cubicBezTo>
                  <a:cubicBezTo>
                    <a:pt x="662" y="139"/>
                    <a:pt x="407" y="0"/>
                    <a:pt x="152" y="0"/>
                  </a:cubicBezTo>
                  <a:close/>
                </a:path>
              </a:pathLst>
            </a:custGeom>
            <a:solidFill>
              <a:srgbClr val="FF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a:extLst>
                <a:ext uri="{FF2B5EF4-FFF2-40B4-BE49-F238E27FC236}">
                  <a16:creationId xmlns:a16="http://schemas.microsoft.com/office/drawing/2014/main" id="{48A3C607-A347-EE60-F9CB-B7054E774825}"/>
                </a:ext>
              </a:extLst>
            </p:cNvPr>
            <p:cNvSpPr/>
            <p:nvPr/>
          </p:nvSpPr>
          <p:spPr>
            <a:xfrm>
              <a:off x="1168503" y="1261284"/>
              <a:ext cx="219993" cy="247723"/>
            </a:xfrm>
            <a:custGeom>
              <a:avLst/>
              <a:gdLst/>
              <a:ahLst/>
              <a:cxnLst/>
              <a:rect l="l" t="t" r="r" b="b"/>
              <a:pathLst>
                <a:path w="8941" h="10068" extrusionOk="0">
                  <a:moveTo>
                    <a:pt x="5572" y="0"/>
                  </a:moveTo>
                  <a:cubicBezTo>
                    <a:pt x="5235" y="0"/>
                    <a:pt x="4905" y="39"/>
                    <a:pt x="4604" y="127"/>
                  </a:cubicBezTo>
                  <a:cubicBezTo>
                    <a:pt x="3003" y="594"/>
                    <a:pt x="1535" y="3329"/>
                    <a:pt x="1535" y="3329"/>
                  </a:cubicBezTo>
                  <a:cubicBezTo>
                    <a:pt x="1702" y="2962"/>
                    <a:pt x="1835" y="2562"/>
                    <a:pt x="1935" y="2161"/>
                  </a:cubicBezTo>
                  <a:lnTo>
                    <a:pt x="1935" y="2161"/>
                  </a:lnTo>
                  <a:cubicBezTo>
                    <a:pt x="1401" y="2462"/>
                    <a:pt x="1068" y="3029"/>
                    <a:pt x="1068" y="3629"/>
                  </a:cubicBezTo>
                  <a:cubicBezTo>
                    <a:pt x="1068" y="3629"/>
                    <a:pt x="934" y="2662"/>
                    <a:pt x="868" y="2662"/>
                  </a:cubicBezTo>
                  <a:cubicBezTo>
                    <a:pt x="768" y="2695"/>
                    <a:pt x="267" y="3729"/>
                    <a:pt x="634" y="4263"/>
                  </a:cubicBezTo>
                  <a:cubicBezTo>
                    <a:pt x="634" y="4263"/>
                    <a:pt x="0" y="5364"/>
                    <a:pt x="234" y="6264"/>
                  </a:cubicBezTo>
                  <a:cubicBezTo>
                    <a:pt x="433" y="7160"/>
                    <a:pt x="1720" y="10067"/>
                    <a:pt x="2489" y="10067"/>
                  </a:cubicBezTo>
                  <a:cubicBezTo>
                    <a:pt x="2494" y="10067"/>
                    <a:pt x="2498" y="10067"/>
                    <a:pt x="2502" y="10067"/>
                  </a:cubicBezTo>
                  <a:cubicBezTo>
                    <a:pt x="3136" y="10067"/>
                    <a:pt x="3203" y="8066"/>
                    <a:pt x="3169" y="7332"/>
                  </a:cubicBezTo>
                  <a:cubicBezTo>
                    <a:pt x="3136" y="6665"/>
                    <a:pt x="2669" y="4730"/>
                    <a:pt x="2669" y="4596"/>
                  </a:cubicBezTo>
                  <a:cubicBezTo>
                    <a:pt x="2666" y="4582"/>
                    <a:pt x="2687" y="4576"/>
                    <a:pt x="2727" y="4576"/>
                  </a:cubicBezTo>
                  <a:cubicBezTo>
                    <a:pt x="2997" y="4576"/>
                    <a:pt x="4159" y="4851"/>
                    <a:pt x="5291" y="4851"/>
                  </a:cubicBezTo>
                  <a:cubicBezTo>
                    <a:pt x="5974" y="4851"/>
                    <a:pt x="6646" y="4751"/>
                    <a:pt x="7106" y="4430"/>
                  </a:cubicBezTo>
                  <a:cubicBezTo>
                    <a:pt x="8440" y="3496"/>
                    <a:pt x="8940" y="1861"/>
                    <a:pt x="8773" y="1227"/>
                  </a:cubicBezTo>
                  <a:cubicBezTo>
                    <a:pt x="8638" y="713"/>
                    <a:pt x="7030" y="0"/>
                    <a:pt x="5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a:extLst>
                <a:ext uri="{FF2B5EF4-FFF2-40B4-BE49-F238E27FC236}">
                  <a16:creationId xmlns:a16="http://schemas.microsoft.com/office/drawing/2014/main" id="{B5544A09-BBAF-67FF-128A-142E8DDA7B24}"/>
                </a:ext>
              </a:extLst>
            </p:cNvPr>
            <p:cNvSpPr/>
            <p:nvPr/>
          </p:nvSpPr>
          <p:spPr>
            <a:xfrm>
              <a:off x="1214685" y="1353844"/>
              <a:ext cx="151641" cy="40229"/>
            </a:xfrm>
            <a:custGeom>
              <a:avLst/>
              <a:gdLst/>
              <a:ahLst/>
              <a:cxnLst/>
              <a:rect l="l" t="t" r="r" b="b"/>
              <a:pathLst>
                <a:path w="6163" h="1635" extrusionOk="0">
                  <a:moveTo>
                    <a:pt x="6163" y="0"/>
                  </a:moveTo>
                  <a:cubicBezTo>
                    <a:pt x="5796" y="401"/>
                    <a:pt x="5395" y="734"/>
                    <a:pt x="4928" y="1001"/>
                  </a:cubicBezTo>
                  <a:cubicBezTo>
                    <a:pt x="4504" y="1187"/>
                    <a:pt x="4058" y="1288"/>
                    <a:pt x="3607" y="1288"/>
                  </a:cubicBezTo>
                  <a:cubicBezTo>
                    <a:pt x="3492" y="1288"/>
                    <a:pt x="3376" y="1282"/>
                    <a:pt x="3260" y="1268"/>
                  </a:cubicBezTo>
                  <a:cubicBezTo>
                    <a:pt x="2693" y="1268"/>
                    <a:pt x="2126" y="1135"/>
                    <a:pt x="1593" y="934"/>
                  </a:cubicBezTo>
                  <a:cubicBezTo>
                    <a:pt x="1126" y="768"/>
                    <a:pt x="659" y="501"/>
                    <a:pt x="192" y="367"/>
                  </a:cubicBezTo>
                  <a:cubicBezTo>
                    <a:pt x="180" y="364"/>
                    <a:pt x="168" y="363"/>
                    <a:pt x="158" y="363"/>
                  </a:cubicBezTo>
                  <a:cubicBezTo>
                    <a:pt x="48" y="363"/>
                    <a:pt x="0" y="510"/>
                    <a:pt x="92" y="601"/>
                  </a:cubicBezTo>
                  <a:cubicBezTo>
                    <a:pt x="1059" y="1268"/>
                    <a:pt x="2226" y="1635"/>
                    <a:pt x="3427" y="1635"/>
                  </a:cubicBezTo>
                  <a:cubicBezTo>
                    <a:pt x="4561" y="1602"/>
                    <a:pt x="5595" y="1001"/>
                    <a:pt x="6163" y="34"/>
                  </a:cubicBezTo>
                  <a:cubicBezTo>
                    <a:pt x="6163" y="34"/>
                    <a:pt x="6163" y="0"/>
                    <a:pt x="61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a:extLst>
                <a:ext uri="{FF2B5EF4-FFF2-40B4-BE49-F238E27FC236}">
                  <a16:creationId xmlns:a16="http://schemas.microsoft.com/office/drawing/2014/main" id="{EC7FC4AD-1540-94E7-9ADC-D1C103487AB4}"/>
                </a:ext>
              </a:extLst>
            </p:cNvPr>
            <p:cNvSpPr/>
            <p:nvPr/>
          </p:nvSpPr>
          <p:spPr>
            <a:xfrm>
              <a:off x="1165231" y="1472631"/>
              <a:ext cx="85379" cy="83091"/>
            </a:xfrm>
            <a:custGeom>
              <a:avLst/>
              <a:gdLst/>
              <a:ahLst/>
              <a:cxnLst/>
              <a:rect l="l" t="t" r="r" b="b"/>
              <a:pathLst>
                <a:path w="3470" h="3377" extrusionOk="0">
                  <a:moveTo>
                    <a:pt x="1089" y="0"/>
                  </a:moveTo>
                  <a:cubicBezTo>
                    <a:pt x="959" y="0"/>
                    <a:pt x="839" y="33"/>
                    <a:pt x="734" y="109"/>
                  </a:cubicBezTo>
                  <a:cubicBezTo>
                    <a:pt x="0" y="676"/>
                    <a:pt x="1268" y="3112"/>
                    <a:pt x="2268" y="3345"/>
                  </a:cubicBezTo>
                  <a:cubicBezTo>
                    <a:pt x="2354" y="3366"/>
                    <a:pt x="2439" y="3377"/>
                    <a:pt x="2522" y="3377"/>
                  </a:cubicBezTo>
                  <a:cubicBezTo>
                    <a:pt x="2962" y="3377"/>
                    <a:pt x="3357" y="3093"/>
                    <a:pt x="3469" y="2645"/>
                  </a:cubicBezTo>
                  <a:lnTo>
                    <a:pt x="2969" y="1177"/>
                  </a:lnTo>
                  <a:cubicBezTo>
                    <a:pt x="2969" y="1177"/>
                    <a:pt x="1866" y="0"/>
                    <a:pt x="1089"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a:extLst>
                <a:ext uri="{FF2B5EF4-FFF2-40B4-BE49-F238E27FC236}">
                  <a16:creationId xmlns:a16="http://schemas.microsoft.com/office/drawing/2014/main" id="{C83953CA-AC51-6568-183A-D7929B9BC6B7}"/>
                </a:ext>
              </a:extLst>
            </p:cNvPr>
            <p:cNvSpPr/>
            <p:nvPr/>
          </p:nvSpPr>
          <p:spPr>
            <a:xfrm>
              <a:off x="1193132" y="1492535"/>
              <a:ext cx="44904" cy="49161"/>
            </a:xfrm>
            <a:custGeom>
              <a:avLst/>
              <a:gdLst/>
              <a:ahLst/>
              <a:cxnLst/>
              <a:rect l="l" t="t" r="r" b="b"/>
              <a:pathLst>
                <a:path w="1825" h="1998" extrusionOk="0">
                  <a:moveTo>
                    <a:pt x="41" y="0"/>
                  </a:moveTo>
                  <a:cubicBezTo>
                    <a:pt x="28" y="0"/>
                    <a:pt x="14" y="0"/>
                    <a:pt x="0" y="1"/>
                  </a:cubicBezTo>
                  <a:lnTo>
                    <a:pt x="0" y="34"/>
                  </a:lnTo>
                  <a:cubicBezTo>
                    <a:pt x="634" y="268"/>
                    <a:pt x="1168" y="735"/>
                    <a:pt x="1435" y="1402"/>
                  </a:cubicBezTo>
                  <a:cubicBezTo>
                    <a:pt x="1328" y="1260"/>
                    <a:pt x="1175" y="1184"/>
                    <a:pt x="1019" y="1184"/>
                  </a:cubicBezTo>
                  <a:cubicBezTo>
                    <a:pt x="882" y="1184"/>
                    <a:pt x="743" y="1243"/>
                    <a:pt x="634" y="1369"/>
                  </a:cubicBezTo>
                  <a:lnTo>
                    <a:pt x="634" y="1402"/>
                  </a:lnTo>
                  <a:cubicBezTo>
                    <a:pt x="720" y="1353"/>
                    <a:pt x="810" y="1331"/>
                    <a:pt x="898" y="1331"/>
                  </a:cubicBezTo>
                  <a:cubicBezTo>
                    <a:pt x="1050" y="1331"/>
                    <a:pt x="1196" y="1396"/>
                    <a:pt x="1301" y="1502"/>
                  </a:cubicBezTo>
                  <a:cubicBezTo>
                    <a:pt x="1468" y="1635"/>
                    <a:pt x="1601" y="1802"/>
                    <a:pt x="1701" y="1969"/>
                  </a:cubicBezTo>
                  <a:cubicBezTo>
                    <a:pt x="1712" y="1990"/>
                    <a:pt x="1728" y="1997"/>
                    <a:pt x="1746" y="1997"/>
                  </a:cubicBezTo>
                  <a:cubicBezTo>
                    <a:pt x="1784" y="1997"/>
                    <a:pt x="1824" y="1959"/>
                    <a:pt x="1801" y="1936"/>
                  </a:cubicBezTo>
                  <a:cubicBezTo>
                    <a:pt x="1736" y="1049"/>
                    <a:pt x="926"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a:extLst>
                <a:ext uri="{FF2B5EF4-FFF2-40B4-BE49-F238E27FC236}">
                  <a16:creationId xmlns:a16="http://schemas.microsoft.com/office/drawing/2014/main" id="{8B13ABAB-5077-6EA5-10E7-EF7A202F63E1}"/>
                </a:ext>
              </a:extLst>
            </p:cNvPr>
            <p:cNvSpPr/>
            <p:nvPr/>
          </p:nvSpPr>
          <p:spPr>
            <a:xfrm>
              <a:off x="1184102" y="1630415"/>
              <a:ext cx="173195" cy="182495"/>
            </a:xfrm>
            <a:custGeom>
              <a:avLst/>
              <a:gdLst/>
              <a:ahLst/>
              <a:cxnLst/>
              <a:rect l="l" t="t" r="r" b="b"/>
              <a:pathLst>
                <a:path w="7039" h="7417" extrusionOk="0">
                  <a:moveTo>
                    <a:pt x="1134" y="1"/>
                  </a:moveTo>
                  <a:lnTo>
                    <a:pt x="0" y="1268"/>
                  </a:lnTo>
                  <a:cubicBezTo>
                    <a:pt x="0" y="1268"/>
                    <a:pt x="3632" y="7416"/>
                    <a:pt x="3828" y="7416"/>
                  </a:cubicBezTo>
                  <a:cubicBezTo>
                    <a:pt x="3833" y="7416"/>
                    <a:pt x="3836" y="7413"/>
                    <a:pt x="3836" y="7406"/>
                  </a:cubicBezTo>
                  <a:lnTo>
                    <a:pt x="5171" y="4704"/>
                  </a:lnTo>
                  <a:lnTo>
                    <a:pt x="7039" y="6639"/>
                  </a:lnTo>
                  <a:lnTo>
                    <a:pt x="6939" y="1836"/>
                  </a:lnTo>
                  <a:lnTo>
                    <a:pt x="6371" y="902"/>
                  </a:lnTo>
                  <a:lnTo>
                    <a:pt x="5071" y="4070"/>
                  </a:lnTo>
                  <a:lnTo>
                    <a:pt x="11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a:extLst>
                <a:ext uri="{FF2B5EF4-FFF2-40B4-BE49-F238E27FC236}">
                  <a16:creationId xmlns:a16="http://schemas.microsoft.com/office/drawing/2014/main" id="{679D1FE3-7901-D271-8E8C-AF59EB7C08EC}"/>
                </a:ext>
              </a:extLst>
            </p:cNvPr>
            <p:cNvSpPr/>
            <p:nvPr/>
          </p:nvSpPr>
          <p:spPr>
            <a:xfrm>
              <a:off x="1188211" y="1669486"/>
              <a:ext cx="173195" cy="150558"/>
            </a:xfrm>
            <a:custGeom>
              <a:avLst/>
              <a:gdLst/>
              <a:ahLst/>
              <a:cxnLst/>
              <a:rect l="l" t="t" r="r" b="b"/>
              <a:pathLst>
                <a:path w="7039" h="6119" extrusionOk="0">
                  <a:moveTo>
                    <a:pt x="38" y="0"/>
                  </a:moveTo>
                  <a:cubicBezTo>
                    <a:pt x="17" y="0"/>
                    <a:pt x="0" y="24"/>
                    <a:pt x="0" y="47"/>
                  </a:cubicBezTo>
                  <a:cubicBezTo>
                    <a:pt x="534" y="1115"/>
                    <a:pt x="3603" y="6118"/>
                    <a:pt x="3636" y="6118"/>
                  </a:cubicBezTo>
                  <a:cubicBezTo>
                    <a:pt x="4136" y="5151"/>
                    <a:pt x="4603" y="4184"/>
                    <a:pt x="5037" y="3216"/>
                  </a:cubicBezTo>
                  <a:cubicBezTo>
                    <a:pt x="5294" y="3538"/>
                    <a:pt x="6857" y="5258"/>
                    <a:pt x="6996" y="5258"/>
                  </a:cubicBezTo>
                  <a:cubicBezTo>
                    <a:pt x="7001" y="5258"/>
                    <a:pt x="7004" y="5256"/>
                    <a:pt x="7005" y="5251"/>
                  </a:cubicBezTo>
                  <a:cubicBezTo>
                    <a:pt x="7038" y="4384"/>
                    <a:pt x="7005" y="3517"/>
                    <a:pt x="6972" y="2649"/>
                  </a:cubicBezTo>
                  <a:cubicBezTo>
                    <a:pt x="6905" y="1882"/>
                    <a:pt x="6905" y="1081"/>
                    <a:pt x="6805" y="281"/>
                  </a:cubicBezTo>
                  <a:cubicBezTo>
                    <a:pt x="6805" y="264"/>
                    <a:pt x="6797" y="256"/>
                    <a:pt x="6788" y="256"/>
                  </a:cubicBezTo>
                  <a:cubicBezTo>
                    <a:pt x="6780" y="256"/>
                    <a:pt x="6772" y="264"/>
                    <a:pt x="6772" y="281"/>
                  </a:cubicBezTo>
                  <a:cubicBezTo>
                    <a:pt x="6605" y="1048"/>
                    <a:pt x="6772" y="4050"/>
                    <a:pt x="6772" y="4784"/>
                  </a:cubicBezTo>
                  <a:cubicBezTo>
                    <a:pt x="6705" y="4718"/>
                    <a:pt x="5070" y="3116"/>
                    <a:pt x="5005" y="3116"/>
                  </a:cubicBezTo>
                  <a:cubicBezTo>
                    <a:pt x="5004" y="3116"/>
                    <a:pt x="5004" y="3116"/>
                    <a:pt x="5004" y="3116"/>
                  </a:cubicBezTo>
                  <a:cubicBezTo>
                    <a:pt x="4737" y="3550"/>
                    <a:pt x="3736" y="5551"/>
                    <a:pt x="3669" y="5718"/>
                  </a:cubicBezTo>
                  <a:cubicBezTo>
                    <a:pt x="3069" y="4684"/>
                    <a:pt x="767" y="981"/>
                    <a:pt x="67" y="14"/>
                  </a:cubicBezTo>
                  <a:cubicBezTo>
                    <a:pt x="57" y="4"/>
                    <a:pt x="47"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40;p26">
            <a:extLst>
              <a:ext uri="{FF2B5EF4-FFF2-40B4-BE49-F238E27FC236}">
                <a16:creationId xmlns:a16="http://schemas.microsoft.com/office/drawing/2014/main" id="{FF0C0CCC-2C88-C2AE-13C9-EF9AA5494916}"/>
              </a:ext>
            </a:extLst>
          </p:cNvPr>
          <p:cNvSpPr txBox="1">
            <a:spLocks/>
          </p:cNvSpPr>
          <p:nvPr/>
        </p:nvSpPr>
        <p:spPr>
          <a:xfrm>
            <a:off x="4423316" y="1271982"/>
            <a:ext cx="3211551"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Alfa Slab One"/>
              <a:buNone/>
              <a:defRPr sz="19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9pPr>
          </a:lstStyle>
          <a:p>
            <a:pPr>
              <a:buClr>
                <a:schemeClr val="dk1"/>
              </a:buClr>
              <a:buSzPts val="1100"/>
              <a:buFont typeface="Arial"/>
              <a:buNone/>
            </a:pPr>
            <a:r>
              <a:rPr lang="en-US" altLang="zh-CN" sz="1600" dirty="0"/>
              <a:t>02 </a:t>
            </a:r>
            <a:r>
              <a:rPr lang="en-US" sz="1600" dirty="0"/>
              <a:t>Data ​Pre-processing</a:t>
            </a:r>
          </a:p>
        </p:txBody>
      </p:sp>
      <p:sp>
        <p:nvSpPr>
          <p:cNvPr id="25" name="Google Shape;440;p26">
            <a:extLst>
              <a:ext uri="{FF2B5EF4-FFF2-40B4-BE49-F238E27FC236}">
                <a16:creationId xmlns:a16="http://schemas.microsoft.com/office/drawing/2014/main" id="{ED992C9D-0075-BDC6-FF66-B66BCCB14238}"/>
              </a:ext>
            </a:extLst>
          </p:cNvPr>
          <p:cNvSpPr txBox="1">
            <a:spLocks/>
          </p:cNvSpPr>
          <p:nvPr/>
        </p:nvSpPr>
        <p:spPr>
          <a:xfrm>
            <a:off x="4423315" y="2330014"/>
            <a:ext cx="3211551"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Alfa Slab One"/>
              <a:buNone/>
              <a:defRPr sz="19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9pPr>
          </a:lstStyle>
          <a:p>
            <a:pPr>
              <a:buClr>
                <a:schemeClr val="dk1"/>
              </a:buClr>
              <a:buSzPts val="1100"/>
              <a:buFont typeface="Arial"/>
              <a:buNone/>
            </a:pPr>
            <a:r>
              <a:rPr lang="en-US" altLang="zh-CN" sz="1600" dirty="0"/>
              <a:t>04 </a:t>
            </a:r>
            <a:r>
              <a:rPr lang="en-US" sz="1600" dirty="0"/>
              <a:t>Sentiment Analysis</a:t>
            </a:r>
          </a:p>
        </p:txBody>
      </p:sp>
      <p:sp>
        <p:nvSpPr>
          <p:cNvPr id="26" name="Google Shape;440;p26">
            <a:extLst>
              <a:ext uri="{FF2B5EF4-FFF2-40B4-BE49-F238E27FC236}">
                <a16:creationId xmlns:a16="http://schemas.microsoft.com/office/drawing/2014/main" id="{CA492AB2-ACFF-3E2F-5E1D-BD065894817D}"/>
              </a:ext>
            </a:extLst>
          </p:cNvPr>
          <p:cNvSpPr txBox="1">
            <a:spLocks/>
          </p:cNvSpPr>
          <p:nvPr/>
        </p:nvSpPr>
        <p:spPr>
          <a:xfrm>
            <a:off x="4423315" y="2859030"/>
            <a:ext cx="3211551"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Alfa Slab One"/>
              <a:buNone/>
              <a:defRPr sz="19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9pPr>
          </a:lstStyle>
          <a:p>
            <a:pPr>
              <a:buClr>
                <a:schemeClr val="dk1"/>
              </a:buClr>
              <a:buSzPts val="1100"/>
              <a:buFont typeface="Arial"/>
              <a:buNone/>
            </a:pPr>
            <a:r>
              <a:rPr lang="en-US" altLang="zh-CN" sz="1600" dirty="0"/>
              <a:t>05 </a:t>
            </a:r>
            <a:r>
              <a:rPr lang="en-US" sz="1600" dirty="0"/>
              <a:t>Emotion Analysis</a:t>
            </a:r>
          </a:p>
        </p:txBody>
      </p:sp>
      <p:sp>
        <p:nvSpPr>
          <p:cNvPr id="27" name="Google Shape;440;p26">
            <a:extLst>
              <a:ext uri="{FF2B5EF4-FFF2-40B4-BE49-F238E27FC236}">
                <a16:creationId xmlns:a16="http://schemas.microsoft.com/office/drawing/2014/main" id="{3625B0EC-EBE8-13B9-4D50-25F49E7349CA}"/>
              </a:ext>
            </a:extLst>
          </p:cNvPr>
          <p:cNvSpPr txBox="1">
            <a:spLocks/>
          </p:cNvSpPr>
          <p:nvPr/>
        </p:nvSpPr>
        <p:spPr>
          <a:xfrm>
            <a:off x="4423314" y="3388046"/>
            <a:ext cx="3211551"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Alfa Slab One"/>
              <a:buNone/>
              <a:defRPr sz="19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9pPr>
          </a:lstStyle>
          <a:p>
            <a:pPr>
              <a:buClr>
                <a:schemeClr val="dk1"/>
              </a:buClr>
              <a:buSzPts val="1100"/>
              <a:buFont typeface="Arial"/>
              <a:buNone/>
            </a:pPr>
            <a:r>
              <a:rPr lang="en-US" altLang="zh-CN" sz="1600" dirty="0"/>
              <a:t>06 </a:t>
            </a:r>
            <a:r>
              <a:rPr lang="en-US" sz="1600" dirty="0"/>
              <a:t>Clustering &amp; KNN</a:t>
            </a:r>
          </a:p>
        </p:txBody>
      </p:sp>
      <p:sp>
        <p:nvSpPr>
          <p:cNvPr id="28" name="Google Shape;440;p26">
            <a:extLst>
              <a:ext uri="{FF2B5EF4-FFF2-40B4-BE49-F238E27FC236}">
                <a16:creationId xmlns:a16="http://schemas.microsoft.com/office/drawing/2014/main" id="{C6EB526B-F234-91F9-EE54-5A11C18849DB}"/>
              </a:ext>
            </a:extLst>
          </p:cNvPr>
          <p:cNvSpPr txBox="1">
            <a:spLocks/>
          </p:cNvSpPr>
          <p:nvPr/>
        </p:nvSpPr>
        <p:spPr>
          <a:xfrm>
            <a:off x="4423312" y="1800998"/>
            <a:ext cx="3211551"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Alfa Slab One"/>
              <a:buNone/>
              <a:defRPr sz="19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9pPr>
          </a:lstStyle>
          <a:p>
            <a:pPr>
              <a:buClr>
                <a:schemeClr val="dk1"/>
              </a:buClr>
              <a:buSzPts val="1100"/>
              <a:buFont typeface="Arial"/>
              <a:buNone/>
            </a:pPr>
            <a:r>
              <a:rPr lang="en-US" altLang="zh-CN" sz="1600" dirty="0"/>
              <a:t>03 </a:t>
            </a:r>
            <a:r>
              <a:rPr lang="en-US" sz="1600" dirty="0"/>
              <a:t>Descriptive analysis</a:t>
            </a:r>
          </a:p>
        </p:txBody>
      </p:sp>
      <p:sp>
        <p:nvSpPr>
          <p:cNvPr id="29" name="Google Shape;440;p26">
            <a:extLst>
              <a:ext uri="{FF2B5EF4-FFF2-40B4-BE49-F238E27FC236}">
                <a16:creationId xmlns:a16="http://schemas.microsoft.com/office/drawing/2014/main" id="{C3461942-AA1B-1239-150B-BC267A38C317}"/>
              </a:ext>
            </a:extLst>
          </p:cNvPr>
          <p:cNvSpPr txBox="1">
            <a:spLocks/>
          </p:cNvSpPr>
          <p:nvPr/>
        </p:nvSpPr>
        <p:spPr>
          <a:xfrm>
            <a:off x="4423313" y="3917064"/>
            <a:ext cx="3211551"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Alfa Slab One"/>
              <a:buNone/>
              <a:defRPr sz="19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9pPr>
          </a:lstStyle>
          <a:p>
            <a:pPr>
              <a:buClr>
                <a:schemeClr val="dk1"/>
              </a:buClr>
              <a:buSzPts val="1100"/>
              <a:buFont typeface="Arial"/>
              <a:buNone/>
            </a:pPr>
            <a:r>
              <a:rPr lang="en-US" altLang="zh-CN" sz="1600" dirty="0"/>
              <a:t>07 </a:t>
            </a:r>
            <a:r>
              <a:rPr lang="en-US" sz="1600" dirty="0"/>
              <a:t>Conclusion</a:t>
            </a:r>
          </a:p>
        </p:txBody>
      </p:sp>
      <p:sp>
        <p:nvSpPr>
          <p:cNvPr id="30" name="Google Shape;440;p26">
            <a:extLst>
              <a:ext uri="{FF2B5EF4-FFF2-40B4-BE49-F238E27FC236}">
                <a16:creationId xmlns:a16="http://schemas.microsoft.com/office/drawing/2014/main" id="{0F6D9A22-9B13-5855-4147-4417A12245F4}"/>
              </a:ext>
            </a:extLst>
          </p:cNvPr>
          <p:cNvSpPr txBox="1">
            <a:spLocks/>
          </p:cNvSpPr>
          <p:nvPr/>
        </p:nvSpPr>
        <p:spPr>
          <a:xfrm>
            <a:off x="1014760" y="1427049"/>
            <a:ext cx="2843562"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Alfa Slab One"/>
              <a:buNone/>
              <a:defRPr sz="19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1200"/>
              <a:buFont typeface="Alfa Slab One"/>
              <a:buNone/>
              <a:defRPr sz="1200" b="0" i="0" u="none" strike="noStrike" cap="none">
                <a:solidFill>
                  <a:srgbClr val="F3F3F3"/>
                </a:solidFill>
                <a:latin typeface="Alfa Slab One"/>
                <a:ea typeface="Alfa Slab One"/>
                <a:cs typeface="Alfa Slab One"/>
                <a:sym typeface="Alfa Slab One"/>
              </a:defRPr>
            </a:lvl9pPr>
          </a:lstStyle>
          <a:p>
            <a:pPr>
              <a:buClr>
                <a:schemeClr val="dk1"/>
              </a:buClr>
              <a:buSzPts val="1100"/>
              <a:buFont typeface="Arial"/>
              <a:buNone/>
            </a:pPr>
            <a:r>
              <a:rPr lang="en-US" sz="4800" dirty="0"/>
              <a:t>C</a:t>
            </a:r>
            <a:r>
              <a:rPr lang="en-US" altLang="zh-CN" sz="4800" dirty="0"/>
              <a:t>ontent</a:t>
            </a:r>
          </a:p>
        </p:txBody>
      </p:sp>
    </p:spTree>
    <p:extLst>
      <p:ext uri="{BB962C8B-B14F-4D97-AF65-F5344CB8AC3E}">
        <p14:creationId xmlns:p14="http://schemas.microsoft.com/office/powerpoint/2010/main" val="3738164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4" name="Google Shape;431;p25">
            <a:extLst>
              <a:ext uri="{FF2B5EF4-FFF2-40B4-BE49-F238E27FC236}">
                <a16:creationId xmlns:a16="http://schemas.microsoft.com/office/drawing/2014/main" id="{BFC7C941-67DC-DA4F-E335-5F54053FD1DB}"/>
              </a:ext>
            </a:extLst>
          </p:cNvPr>
          <p:cNvSpPr txBox="1">
            <a:spLocks/>
          </p:cNvSpPr>
          <p:nvPr/>
        </p:nvSpPr>
        <p:spPr>
          <a:xfrm>
            <a:off x="146152" y="1098354"/>
            <a:ext cx="4382074" cy="624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Hind Guntur"/>
              <a:buNone/>
              <a:defRPr sz="1600" b="0" i="0" u="none" strike="noStrike" cap="none">
                <a:solidFill>
                  <a:schemeClr val="dk1"/>
                </a:solidFill>
                <a:latin typeface="Hind Guntur"/>
                <a:ea typeface="Hind Guntur"/>
                <a:cs typeface="Hind Guntur"/>
                <a:sym typeface="Hind Guntur"/>
              </a:defRPr>
            </a:lvl1pPr>
            <a:lvl2pPr marL="914400" marR="0" lvl="1"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15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431800" indent="-285750" algn="just">
              <a:spcAft>
                <a:spcPts val="600"/>
              </a:spcAft>
              <a:buSzPts val="1300"/>
              <a:buFont typeface="Arial" panose="020B0604020202020204" pitchFamily="34" charset="0"/>
              <a:buChar char="•"/>
            </a:pPr>
            <a:r>
              <a:rPr lang="en-US" altLang="zh-CN" sz="1300" b="1" dirty="0"/>
              <a:t>Calculate the correlation between </a:t>
            </a:r>
            <a:r>
              <a:rPr lang="en-US" altLang="zh-CN" sz="1300" b="1" dirty="0">
                <a:solidFill>
                  <a:srgbClr val="00B0F0"/>
                </a:solidFill>
              </a:rPr>
              <a:t>each emotion score</a:t>
            </a:r>
            <a:r>
              <a:rPr lang="en-US" altLang="zh-CN" sz="1300" b="1" dirty="0">
                <a:solidFill>
                  <a:srgbClr val="90E6F9"/>
                </a:solidFill>
              </a:rPr>
              <a:t> </a:t>
            </a:r>
            <a:r>
              <a:rPr lang="en-US" altLang="zh-CN" sz="1300" b="1" dirty="0"/>
              <a:t>and the crawled </a:t>
            </a:r>
            <a:r>
              <a:rPr lang="en-US" altLang="zh-CN" sz="1300" b="1" dirty="0">
                <a:solidFill>
                  <a:srgbClr val="00B0F0"/>
                </a:solidFill>
              </a:rPr>
              <a:t>user score</a:t>
            </a:r>
            <a:r>
              <a:rPr lang="en-US" altLang="zh-CN" sz="1300" b="1" dirty="0">
                <a:solidFill>
                  <a:schemeClr val="tx1"/>
                </a:solidFill>
              </a:rPr>
              <a:t>. </a:t>
            </a:r>
          </a:p>
        </p:txBody>
      </p:sp>
      <p:sp>
        <p:nvSpPr>
          <p:cNvPr id="432" name="Google Shape;432;p25"/>
          <p:cNvSpPr/>
          <p:nvPr/>
        </p:nvSpPr>
        <p:spPr>
          <a:xfrm rot="1046599">
            <a:off x="648836" y="640463"/>
            <a:ext cx="449325" cy="383530"/>
          </a:xfrm>
          <a:custGeom>
            <a:avLst/>
            <a:gdLst/>
            <a:ahLst/>
            <a:cxnLst/>
            <a:rect l="l" t="t" r="r" b="b"/>
            <a:pathLst>
              <a:path w="15345" h="13098" extrusionOk="0">
                <a:moveTo>
                  <a:pt x="4109" y="1"/>
                </a:moveTo>
                <a:cubicBezTo>
                  <a:pt x="3867" y="1"/>
                  <a:pt x="3610" y="39"/>
                  <a:pt x="3336" y="121"/>
                </a:cubicBezTo>
                <a:cubicBezTo>
                  <a:pt x="934" y="855"/>
                  <a:pt x="0" y="4158"/>
                  <a:pt x="1501" y="7226"/>
                </a:cubicBezTo>
                <a:cubicBezTo>
                  <a:pt x="3336" y="10929"/>
                  <a:pt x="7672" y="13097"/>
                  <a:pt x="7672" y="13097"/>
                </a:cubicBezTo>
                <a:cubicBezTo>
                  <a:pt x="7672" y="13097"/>
                  <a:pt x="12009" y="10929"/>
                  <a:pt x="13843" y="7226"/>
                </a:cubicBezTo>
                <a:cubicBezTo>
                  <a:pt x="15345" y="4158"/>
                  <a:pt x="14377" y="855"/>
                  <a:pt x="11975" y="121"/>
                </a:cubicBezTo>
                <a:cubicBezTo>
                  <a:pt x="11702" y="39"/>
                  <a:pt x="11444" y="1"/>
                  <a:pt x="11202" y="1"/>
                </a:cubicBezTo>
                <a:cubicBezTo>
                  <a:pt x="8402" y="1"/>
                  <a:pt x="7639" y="5058"/>
                  <a:pt x="7639" y="5058"/>
                </a:cubicBezTo>
                <a:cubicBezTo>
                  <a:pt x="7639" y="5058"/>
                  <a:pt x="6904" y="1"/>
                  <a:pt x="4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p:nvPr/>
        </p:nvSpPr>
        <p:spPr>
          <a:xfrm>
            <a:off x="6472775" y="754075"/>
            <a:ext cx="223525" cy="25050"/>
          </a:xfrm>
          <a:custGeom>
            <a:avLst/>
            <a:gdLst/>
            <a:ahLst/>
            <a:cxnLst/>
            <a:rect l="l" t="t" r="r" b="b"/>
            <a:pathLst>
              <a:path w="8941" h="1002" extrusionOk="0">
                <a:moveTo>
                  <a:pt x="501" y="1"/>
                </a:moveTo>
                <a:cubicBezTo>
                  <a:pt x="234" y="1"/>
                  <a:pt x="1" y="234"/>
                  <a:pt x="1" y="501"/>
                </a:cubicBezTo>
                <a:cubicBezTo>
                  <a:pt x="1" y="768"/>
                  <a:pt x="234" y="1001"/>
                  <a:pt x="501" y="1001"/>
                </a:cubicBezTo>
                <a:lnTo>
                  <a:pt x="8474" y="1001"/>
                </a:lnTo>
                <a:cubicBezTo>
                  <a:pt x="8741" y="968"/>
                  <a:pt x="8941" y="768"/>
                  <a:pt x="8941" y="501"/>
                </a:cubicBezTo>
                <a:cubicBezTo>
                  <a:pt x="8941" y="234"/>
                  <a:pt x="8741" y="1"/>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4;p25">
            <a:extLst>
              <a:ext uri="{FF2B5EF4-FFF2-40B4-BE49-F238E27FC236}">
                <a16:creationId xmlns:a16="http://schemas.microsoft.com/office/drawing/2014/main" id="{EC9124E6-5BA3-FC7D-1679-CCA7A061DC6E}"/>
              </a:ext>
            </a:extLst>
          </p:cNvPr>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Emotion Analysis-</a:t>
            </a:r>
            <a:r>
              <a:rPr lang="en-US" dirty="0"/>
              <a:t>NRC lexicon</a:t>
            </a:r>
            <a:br>
              <a:rPr lang="en-US" dirty="0"/>
            </a:br>
            <a:r>
              <a:rPr lang="en-US" dirty="0"/>
              <a:t>Analysis 2: Correlation</a:t>
            </a:r>
          </a:p>
        </p:txBody>
      </p:sp>
      <p:pic>
        <p:nvPicPr>
          <p:cNvPr id="13" name="图片 12" descr="图形用户界面, 应用程序&#10;&#10;AI 生成的内容可能不正确。">
            <a:extLst>
              <a:ext uri="{FF2B5EF4-FFF2-40B4-BE49-F238E27FC236}">
                <a16:creationId xmlns:a16="http://schemas.microsoft.com/office/drawing/2014/main" id="{6BBE86E9-4405-C177-8463-E924C93DFB61}"/>
              </a:ext>
            </a:extLst>
          </p:cNvPr>
          <p:cNvPicPr>
            <a:picLocks noChangeAspect="1"/>
          </p:cNvPicPr>
          <p:nvPr/>
        </p:nvPicPr>
        <p:blipFill>
          <a:blip r:embed="rId3"/>
          <a:srcRect l="-199" t="6681" r="12348"/>
          <a:stretch/>
        </p:blipFill>
        <p:spPr>
          <a:xfrm>
            <a:off x="1213012" y="1599214"/>
            <a:ext cx="3937785" cy="3346365"/>
          </a:xfrm>
          <a:prstGeom prst="rect">
            <a:avLst/>
          </a:prstGeom>
        </p:spPr>
      </p:pic>
      <p:sp>
        <p:nvSpPr>
          <p:cNvPr id="21" name="左大括号 20">
            <a:extLst>
              <a:ext uri="{FF2B5EF4-FFF2-40B4-BE49-F238E27FC236}">
                <a16:creationId xmlns:a16="http://schemas.microsoft.com/office/drawing/2014/main" id="{4704B0B4-2205-D14E-5406-9C069C712316}"/>
              </a:ext>
            </a:extLst>
          </p:cNvPr>
          <p:cNvSpPr/>
          <p:nvPr/>
        </p:nvSpPr>
        <p:spPr>
          <a:xfrm>
            <a:off x="1044287" y="2514524"/>
            <a:ext cx="268948" cy="786987"/>
          </a:xfrm>
          <a:prstGeom prst="leftBrace">
            <a:avLst/>
          </a:prstGeom>
          <a:ln w="158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311AA7AB-B021-ECBF-19AB-CFF8E85A531E}"/>
              </a:ext>
            </a:extLst>
          </p:cNvPr>
          <p:cNvSpPr txBox="1"/>
          <p:nvPr/>
        </p:nvSpPr>
        <p:spPr>
          <a:xfrm>
            <a:off x="196869" y="2698308"/>
            <a:ext cx="1116366" cy="492443"/>
          </a:xfrm>
          <a:prstGeom prst="rect">
            <a:avLst/>
          </a:prstGeom>
          <a:noFill/>
        </p:spPr>
        <p:txBody>
          <a:bodyPr wrap="square" rtlCol="0">
            <a:spAutoFit/>
          </a:bodyPr>
          <a:lstStyle/>
          <a:p>
            <a:r>
              <a:rPr lang="en-US" altLang="zh-CN" sz="1300" b="1" dirty="0">
                <a:solidFill>
                  <a:srgbClr val="92D050"/>
                </a:solidFill>
                <a:latin typeface="Hind Guntur"/>
                <a:cs typeface="Hind Guntur"/>
                <a:sym typeface="Hind Guntur"/>
              </a:rPr>
              <a:t>Negative </a:t>
            </a:r>
          </a:p>
          <a:p>
            <a:r>
              <a:rPr lang="en-US" altLang="zh-CN" sz="1300" b="1" dirty="0">
                <a:solidFill>
                  <a:srgbClr val="92D050"/>
                </a:solidFill>
                <a:latin typeface="Hind Guntur"/>
                <a:cs typeface="Hind Guntur"/>
                <a:sym typeface="Hind Guntur"/>
              </a:rPr>
              <a:t>Emotions</a:t>
            </a:r>
            <a:endParaRPr lang="zh-CN" altLang="en-US" sz="1300" b="1" dirty="0">
              <a:solidFill>
                <a:srgbClr val="92D050"/>
              </a:solidFill>
              <a:latin typeface="Hind Guntur"/>
              <a:cs typeface="Hind Guntur"/>
              <a:sym typeface="Hind Guntur"/>
            </a:endParaRPr>
          </a:p>
        </p:txBody>
      </p:sp>
      <p:sp>
        <p:nvSpPr>
          <p:cNvPr id="23" name="左大括号 22">
            <a:extLst>
              <a:ext uri="{FF2B5EF4-FFF2-40B4-BE49-F238E27FC236}">
                <a16:creationId xmlns:a16="http://schemas.microsoft.com/office/drawing/2014/main" id="{A0665AA3-AFA0-3D00-313D-A84341B60206}"/>
              </a:ext>
            </a:extLst>
          </p:cNvPr>
          <p:cNvSpPr/>
          <p:nvPr/>
        </p:nvSpPr>
        <p:spPr>
          <a:xfrm>
            <a:off x="1014168" y="3619501"/>
            <a:ext cx="283540" cy="829762"/>
          </a:xfrm>
          <a:prstGeom prst="leftBrace">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00B0F0"/>
              </a:solidFill>
            </a:endParaRPr>
          </a:p>
        </p:txBody>
      </p:sp>
      <p:sp>
        <p:nvSpPr>
          <p:cNvPr id="24" name="文本框 23">
            <a:extLst>
              <a:ext uri="{FF2B5EF4-FFF2-40B4-BE49-F238E27FC236}">
                <a16:creationId xmlns:a16="http://schemas.microsoft.com/office/drawing/2014/main" id="{32E3E217-19EC-3C5E-1904-B9B3157F22D8}"/>
              </a:ext>
            </a:extLst>
          </p:cNvPr>
          <p:cNvSpPr txBox="1"/>
          <p:nvPr/>
        </p:nvSpPr>
        <p:spPr>
          <a:xfrm>
            <a:off x="181342" y="3840762"/>
            <a:ext cx="1116366" cy="492443"/>
          </a:xfrm>
          <a:prstGeom prst="rect">
            <a:avLst/>
          </a:prstGeom>
          <a:noFill/>
        </p:spPr>
        <p:txBody>
          <a:bodyPr wrap="square" rtlCol="0">
            <a:spAutoFit/>
          </a:bodyPr>
          <a:lstStyle/>
          <a:p>
            <a:r>
              <a:rPr lang="en-US" altLang="zh-CN" sz="1300" b="1" dirty="0">
                <a:solidFill>
                  <a:srgbClr val="0070C0"/>
                </a:solidFill>
                <a:latin typeface="Hind Guntur"/>
                <a:cs typeface="Hind Guntur"/>
                <a:sym typeface="Hind Guntur"/>
              </a:rPr>
              <a:t>Positive </a:t>
            </a:r>
          </a:p>
          <a:p>
            <a:r>
              <a:rPr lang="en-US" altLang="zh-CN" sz="1300" b="1" dirty="0">
                <a:solidFill>
                  <a:srgbClr val="0070C0"/>
                </a:solidFill>
                <a:latin typeface="Hind Guntur"/>
                <a:cs typeface="Hind Guntur"/>
                <a:sym typeface="Hind Guntur"/>
              </a:rPr>
              <a:t>Emotions</a:t>
            </a:r>
            <a:endParaRPr lang="zh-CN" altLang="en-US" sz="1300" b="1" dirty="0">
              <a:solidFill>
                <a:srgbClr val="0070C0"/>
              </a:solidFill>
              <a:latin typeface="Hind Guntur"/>
              <a:cs typeface="Hind Guntur"/>
              <a:sym typeface="Hind Guntur"/>
            </a:endParaRPr>
          </a:p>
        </p:txBody>
      </p:sp>
      <p:sp>
        <p:nvSpPr>
          <p:cNvPr id="26" name="Google Shape;1101;p33">
            <a:extLst>
              <a:ext uri="{FF2B5EF4-FFF2-40B4-BE49-F238E27FC236}">
                <a16:creationId xmlns:a16="http://schemas.microsoft.com/office/drawing/2014/main" id="{DDE2FE2A-56ED-0A6C-72D2-D29C5D1AAAA7}"/>
              </a:ext>
            </a:extLst>
          </p:cNvPr>
          <p:cNvSpPr/>
          <p:nvPr/>
        </p:nvSpPr>
        <p:spPr>
          <a:xfrm>
            <a:off x="5316341" y="1105670"/>
            <a:ext cx="239245" cy="345049"/>
          </a:xfrm>
          <a:custGeom>
            <a:avLst/>
            <a:gdLst/>
            <a:ahLst/>
            <a:cxnLst/>
            <a:rect l="l" t="t" r="r" b="b"/>
            <a:pathLst>
              <a:path w="20215" h="29155" extrusionOk="0">
                <a:moveTo>
                  <a:pt x="10062" y="4292"/>
                </a:moveTo>
                <a:cubicBezTo>
                  <a:pt x="12706" y="4292"/>
                  <a:pt x="15244" y="6347"/>
                  <a:pt x="15244" y="9441"/>
                </a:cubicBezTo>
                <a:cubicBezTo>
                  <a:pt x="15244" y="12276"/>
                  <a:pt x="12943" y="14578"/>
                  <a:pt x="10107" y="14578"/>
                </a:cubicBezTo>
                <a:cubicBezTo>
                  <a:pt x="5537" y="14578"/>
                  <a:pt x="3236" y="9040"/>
                  <a:pt x="6471" y="5805"/>
                </a:cubicBezTo>
                <a:cubicBezTo>
                  <a:pt x="7516" y="4760"/>
                  <a:pt x="8801" y="4292"/>
                  <a:pt x="10062" y="4292"/>
                </a:cubicBezTo>
                <a:close/>
                <a:moveTo>
                  <a:pt x="10107" y="1"/>
                </a:moveTo>
                <a:cubicBezTo>
                  <a:pt x="4403" y="1"/>
                  <a:pt x="1201" y="4671"/>
                  <a:pt x="734" y="9374"/>
                </a:cubicBezTo>
                <a:cubicBezTo>
                  <a:pt x="0" y="16613"/>
                  <a:pt x="4904" y="23184"/>
                  <a:pt x="10107" y="29155"/>
                </a:cubicBezTo>
                <a:cubicBezTo>
                  <a:pt x="15311" y="23184"/>
                  <a:pt x="20215" y="16613"/>
                  <a:pt x="19481" y="9374"/>
                </a:cubicBezTo>
                <a:cubicBezTo>
                  <a:pt x="19014" y="4671"/>
                  <a:pt x="15778" y="1"/>
                  <a:pt x="10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文本框 29">
            <a:extLst>
              <a:ext uri="{FF2B5EF4-FFF2-40B4-BE49-F238E27FC236}">
                <a16:creationId xmlns:a16="http://schemas.microsoft.com/office/drawing/2014/main" id="{4FE51334-BEE6-9405-D7E2-62B4D0E0D608}"/>
              </a:ext>
            </a:extLst>
          </p:cNvPr>
          <p:cNvSpPr txBox="1"/>
          <p:nvPr/>
        </p:nvSpPr>
        <p:spPr>
          <a:xfrm>
            <a:off x="5393210" y="2883467"/>
            <a:ext cx="3597491" cy="1399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31800" indent="-285750" algn="just">
              <a:spcAft>
                <a:spcPts val="600"/>
              </a:spcAft>
              <a:buClr>
                <a:schemeClr val="dk1"/>
              </a:buClr>
              <a:buSzPts val="1300"/>
              <a:buFont typeface="Arial" panose="020B0604020202020204" pitchFamily="34" charset="0"/>
              <a:buChar char="•"/>
              <a:defRPr sz="1300" b="1">
                <a:solidFill>
                  <a:schemeClr val="dk1"/>
                </a:solidFill>
                <a:latin typeface="Hind Guntur"/>
                <a:ea typeface="Hind Guntur"/>
                <a:cs typeface="Hind Guntur"/>
              </a:defRPr>
            </a:lvl1pPr>
            <a:lvl2pPr marL="9144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2pPr>
            <a:lvl3pPr marL="13716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3pPr>
            <a:lvl4pPr marL="18288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4pPr>
            <a:lvl5pPr marL="22860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5pPr>
            <a:lvl6pPr marL="27432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6pPr>
            <a:lvl7pPr marL="32004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7pPr>
            <a:lvl8pPr marL="36576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8pPr>
            <a:lvl9pPr marL="4114800" indent="-317500">
              <a:lnSpc>
                <a:spcPct val="115000"/>
              </a:lnSpc>
              <a:spcBef>
                <a:spcPts val="1600"/>
              </a:spcBef>
              <a:spcAft>
                <a:spcPts val="1600"/>
              </a:spcAft>
              <a:buClr>
                <a:schemeClr val="dk1"/>
              </a:buClr>
              <a:buSzPts val="1400"/>
              <a:buFont typeface="Cantarell"/>
              <a:buNone/>
              <a:defRPr>
                <a:solidFill>
                  <a:schemeClr val="dk1"/>
                </a:solidFill>
                <a:latin typeface="Cantarell"/>
                <a:ea typeface="Cantarell"/>
                <a:cs typeface="Cantarell"/>
              </a:defRPr>
            </a:lvl9pPr>
          </a:lstStyle>
          <a:p>
            <a:pPr marL="146050" indent="0">
              <a:buNone/>
            </a:pPr>
            <a:r>
              <a:rPr lang="en-US" altLang="zh-CN" sz="1200" b="0" dirty="0"/>
              <a:t>Between </a:t>
            </a:r>
            <a:r>
              <a:rPr lang="en-US" altLang="zh-CN" sz="1200" b="0" u="sng" dirty="0"/>
              <a:t>emotional dimensions</a:t>
            </a:r>
            <a:r>
              <a:rPr lang="en-US" altLang="zh-CN" sz="1200" b="0" dirty="0"/>
              <a:t>, </a:t>
            </a:r>
          </a:p>
          <a:p>
            <a:pPr marL="146050" indent="0">
              <a:spcAft>
                <a:spcPts val="0"/>
              </a:spcAft>
              <a:buNone/>
            </a:pPr>
            <a:r>
              <a:rPr lang="en-US" altLang="zh-CN" sz="1200" dirty="0"/>
              <a:t>1) negative emotions are relatively positively correlated; </a:t>
            </a:r>
          </a:p>
          <a:p>
            <a:pPr marL="146050" indent="0">
              <a:spcAft>
                <a:spcPts val="0"/>
              </a:spcAft>
              <a:buNone/>
            </a:pPr>
            <a:r>
              <a:rPr lang="en-US" altLang="zh-CN" sz="1200" dirty="0"/>
              <a:t>2) negative emotions are relatively negatively correlated with positive emotions. </a:t>
            </a:r>
          </a:p>
          <a:p>
            <a:pPr marL="146050" indent="0">
              <a:spcBef>
                <a:spcPts val="600"/>
              </a:spcBef>
              <a:spcAft>
                <a:spcPts val="0"/>
              </a:spcAft>
              <a:buNone/>
            </a:pPr>
            <a:r>
              <a:rPr lang="en-US" altLang="zh-CN" sz="1200" b="0" dirty="0"/>
              <a:t>This shows that emotional tendencies are consistent with emotion scores.</a:t>
            </a:r>
          </a:p>
        </p:txBody>
      </p:sp>
      <p:sp>
        <p:nvSpPr>
          <p:cNvPr id="33" name="文本框 32">
            <a:extLst>
              <a:ext uri="{FF2B5EF4-FFF2-40B4-BE49-F238E27FC236}">
                <a16:creationId xmlns:a16="http://schemas.microsoft.com/office/drawing/2014/main" id="{BC7B7E3F-E57C-8846-DAA1-A805FB5B2B86}"/>
              </a:ext>
            </a:extLst>
          </p:cNvPr>
          <p:cNvSpPr txBox="1"/>
          <p:nvPr/>
        </p:nvSpPr>
        <p:spPr>
          <a:xfrm>
            <a:off x="5368798" y="1046133"/>
            <a:ext cx="3646317" cy="1476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31800" indent="-285750" algn="just">
              <a:spcAft>
                <a:spcPts val="600"/>
              </a:spcAft>
              <a:buClr>
                <a:schemeClr val="dk1"/>
              </a:buClr>
              <a:buSzPts val="1300"/>
              <a:buFont typeface="Arial" panose="020B0604020202020204" pitchFamily="34" charset="0"/>
              <a:buChar char="•"/>
              <a:defRPr sz="1300" b="1">
                <a:solidFill>
                  <a:schemeClr val="dk1"/>
                </a:solidFill>
                <a:latin typeface="Hind Guntur"/>
                <a:ea typeface="Hind Guntur"/>
                <a:cs typeface="Hind Guntur"/>
              </a:defRPr>
            </a:lvl1pPr>
            <a:lvl2pPr marL="9144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2pPr>
            <a:lvl3pPr marL="13716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3pPr>
            <a:lvl4pPr marL="18288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4pPr>
            <a:lvl5pPr marL="22860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5pPr>
            <a:lvl6pPr marL="27432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6pPr>
            <a:lvl7pPr marL="32004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7pPr>
            <a:lvl8pPr marL="3657600" indent="-317500">
              <a:lnSpc>
                <a:spcPct val="115000"/>
              </a:lnSpc>
              <a:spcBef>
                <a:spcPts val="1600"/>
              </a:spcBef>
              <a:buClr>
                <a:schemeClr val="dk1"/>
              </a:buClr>
              <a:buSzPts val="1400"/>
              <a:buFont typeface="Cantarell"/>
              <a:buNone/>
              <a:defRPr>
                <a:solidFill>
                  <a:schemeClr val="dk1"/>
                </a:solidFill>
                <a:latin typeface="Cantarell"/>
                <a:ea typeface="Cantarell"/>
                <a:cs typeface="Cantarell"/>
              </a:defRPr>
            </a:lvl8pPr>
            <a:lvl9pPr marL="4114800" indent="-317500">
              <a:lnSpc>
                <a:spcPct val="115000"/>
              </a:lnSpc>
              <a:spcBef>
                <a:spcPts val="1600"/>
              </a:spcBef>
              <a:spcAft>
                <a:spcPts val="1600"/>
              </a:spcAft>
              <a:buClr>
                <a:schemeClr val="dk1"/>
              </a:buClr>
              <a:buSzPts val="1400"/>
              <a:buFont typeface="Cantarell"/>
              <a:buNone/>
              <a:defRPr>
                <a:solidFill>
                  <a:schemeClr val="dk1"/>
                </a:solidFill>
                <a:latin typeface="Cantarell"/>
                <a:ea typeface="Cantarell"/>
                <a:cs typeface="Cantarell"/>
              </a:defRPr>
            </a:lvl9pPr>
          </a:lstStyle>
          <a:p>
            <a:pPr marL="146050" indent="0">
              <a:spcAft>
                <a:spcPts val="0"/>
              </a:spcAft>
              <a:buNone/>
            </a:pPr>
            <a:r>
              <a:rPr lang="en-US" altLang="zh-CN" sz="1200" b="0" dirty="0"/>
              <a:t>Between </a:t>
            </a:r>
            <a:r>
              <a:rPr lang="en-US" altLang="zh-CN" sz="1200" b="0" u="sng" dirty="0"/>
              <a:t>each of the emotional scores and user score</a:t>
            </a:r>
            <a:r>
              <a:rPr lang="en-US" altLang="zh-CN" sz="1200" b="0" dirty="0"/>
              <a:t>, </a:t>
            </a:r>
          </a:p>
          <a:p>
            <a:pPr marL="146050" indent="0">
              <a:spcAft>
                <a:spcPts val="0"/>
              </a:spcAft>
              <a:buNone/>
            </a:pPr>
            <a:r>
              <a:rPr lang="en-US" altLang="zh-CN" sz="1200" b="0" dirty="0"/>
              <a:t>negative emotional tendencies are negatively</a:t>
            </a:r>
            <a:r>
              <a:rPr lang="en-CA" altLang="zh-CN" sz="1200" b="0" dirty="0"/>
              <a:t> correlated with score</a:t>
            </a:r>
            <a:r>
              <a:rPr lang="en-US" altLang="zh-CN" sz="1200" b="0" dirty="0"/>
              <a:t>, while positive emotional tendencies such as are positively correlated with scores, which </a:t>
            </a:r>
            <a:r>
              <a:rPr lang="en-US" altLang="zh-CN" sz="1200" dirty="0"/>
              <a:t>shows the consistency between emotional tendencies and scores.</a:t>
            </a:r>
          </a:p>
          <a:p>
            <a:pPr marL="146050" indent="0">
              <a:buNone/>
            </a:pPr>
            <a:endParaRPr lang="en-US" altLang="zh-CN" sz="1200" b="0" dirty="0"/>
          </a:p>
        </p:txBody>
      </p:sp>
      <p:sp>
        <p:nvSpPr>
          <p:cNvPr id="34" name="Google Shape;1102;p33">
            <a:extLst>
              <a:ext uri="{FF2B5EF4-FFF2-40B4-BE49-F238E27FC236}">
                <a16:creationId xmlns:a16="http://schemas.microsoft.com/office/drawing/2014/main" id="{C6D39214-E12A-A355-97C6-840B790AF58E}"/>
              </a:ext>
            </a:extLst>
          </p:cNvPr>
          <p:cNvSpPr/>
          <p:nvPr/>
        </p:nvSpPr>
        <p:spPr>
          <a:xfrm>
            <a:off x="5337972" y="2906668"/>
            <a:ext cx="239245" cy="345049"/>
          </a:xfrm>
          <a:custGeom>
            <a:avLst/>
            <a:gdLst/>
            <a:ahLst/>
            <a:cxnLst/>
            <a:rect l="l" t="t" r="r" b="b"/>
            <a:pathLst>
              <a:path w="20215" h="29155" extrusionOk="0">
                <a:moveTo>
                  <a:pt x="10062" y="4292"/>
                </a:moveTo>
                <a:cubicBezTo>
                  <a:pt x="12706" y="4292"/>
                  <a:pt x="15244" y="6347"/>
                  <a:pt x="15244" y="9441"/>
                </a:cubicBezTo>
                <a:cubicBezTo>
                  <a:pt x="15244" y="12276"/>
                  <a:pt x="12943" y="14578"/>
                  <a:pt x="10107" y="14578"/>
                </a:cubicBezTo>
                <a:cubicBezTo>
                  <a:pt x="5537" y="14578"/>
                  <a:pt x="3236" y="9040"/>
                  <a:pt x="6471" y="5805"/>
                </a:cubicBezTo>
                <a:cubicBezTo>
                  <a:pt x="7516" y="4760"/>
                  <a:pt x="8801" y="4292"/>
                  <a:pt x="10062" y="4292"/>
                </a:cubicBezTo>
                <a:close/>
                <a:moveTo>
                  <a:pt x="10107" y="1"/>
                </a:moveTo>
                <a:cubicBezTo>
                  <a:pt x="4403" y="1"/>
                  <a:pt x="1201" y="4671"/>
                  <a:pt x="734" y="9374"/>
                </a:cubicBezTo>
                <a:cubicBezTo>
                  <a:pt x="0" y="16613"/>
                  <a:pt x="4904" y="23184"/>
                  <a:pt x="10107" y="29155"/>
                </a:cubicBezTo>
                <a:cubicBezTo>
                  <a:pt x="15311" y="23184"/>
                  <a:pt x="20215" y="16613"/>
                  <a:pt x="19481" y="9374"/>
                </a:cubicBezTo>
                <a:cubicBezTo>
                  <a:pt x="19014" y="4671"/>
                  <a:pt x="15778" y="1"/>
                  <a:pt x="10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 name="Google Shape;434;p25">
            <a:extLst>
              <a:ext uri="{FF2B5EF4-FFF2-40B4-BE49-F238E27FC236}">
                <a16:creationId xmlns:a16="http://schemas.microsoft.com/office/drawing/2014/main" id="{246AFA5F-751B-EC51-C320-544FD2AA886F}"/>
              </a:ext>
            </a:extLst>
          </p:cNvPr>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300" dirty="0"/>
              <a:t>Emotion Analysis-</a:t>
            </a:r>
            <a:r>
              <a:rPr lang="en-US" sz="2300" dirty="0"/>
              <a:t>NRC lexicon</a:t>
            </a:r>
            <a:br>
              <a:rPr lang="en-US" sz="2300" dirty="0"/>
            </a:br>
            <a:r>
              <a:rPr lang="en-US" sz="2300" dirty="0"/>
              <a:t>Analysis 3: Time-series</a:t>
            </a:r>
          </a:p>
        </p:txBody>
      </p:sp>
      <p:pic>
        <p:nvPicPr>
          <p:cNvPr id="8" name="图片 7" descr="电脑屏幕的照片&#10;&#10;AI 生成的内容可能不正确。">
            <a:extLst>
              <a:ext uri="{FF2B5EF4-FFF2-40B4-BE49-F238E27FC236}">
                <a16:creationId xmlns:a16="http://schemas.microsoft.com/office/drawing/2014/main" id="{9646E7D9-EC39-F713-FCB8-AA12058B2D35}"/>
              </a:ext>
            </a:extLst>
          </p:cNvPr>
          <p:cNvPicPr>
            <a:picLocks noChangeAspect="1"/>
          </p:cNvPicPr>
          <p:nvPr/>
        </p:nvPicPr>
        <p:blipFill>
          <a:blip r:embed="rId3"/>
          <a:srcRect b="51138"/>
          <a:stretch/>
        </p:blipFill>
        <p:spPr>
          <a:xfrm>
            <a:off x="95346" y="1277731"/>
            <a:ext cx="3312260" cy="3699346"/>
          </a:xfrm>
          <a:prstGeom prst="rect">
            <a:avLst/>
          </a:prstGeom>
        </p:spPr>
      </p:pic>
      <p:pic>
        <p:nvPicPr>
          <p:cNvPr id="9" name="图片 8" descr="电脑屏幕的照片&#10;&#10;AI 生成的内容可能不正确。">
            <a:extLst>
              <a:ext uri="{FF2B5EF4-FFF2-40B4-BE49-F238E27FC236}">
                <a16:creationId xmlns:a16="http://schemas.microsoft.com/office/drawing/2014/main" id="{81E9B07D-4034-476F-4059-F5C893313A75}"/>
              </a:ext>
            </a:extLst>
          </p:cNvPr>
          <p:cNvPicPr>
            <a:picLocks noChangeAspect="1"/>
          </p:cNvPicPr>
          <p:nvPr/>
        </p:nvPicPr>
        <p:blipFill>
          <a:blip r:embed="rId3"/>
          <a:srcRect t="48820"/>
          <a:stretch/>
        </p:blipFill>
        <p:spPr>
          <a:xfrm>
            <a:off x="3378585" y="1277731"/>
            <a:ext cx="3201000" cy="3744600"/>
          </a:xfrm>
          <a:prstGeom prst="rect">
            <a:avLst/>
          </a:prstGeom>
        </p:spPr>
      </p:pic>
      <p:sp>
        <p:nvSpPr>
          <p:cNvPr id="12" name="Google Shape;431;p25">
            <a:extLst>
              <a:ext uri="{FF2B5EF4-FFF2-40B4-BE49-F238E27FC236}">
                <a16:creationId xmlns:a16="http://schemas.microsoft.com/office/drawing/2014/main" id="{8C197C73-7D19-4916-0552-400E6FF74D84}"/>
              </a:ext>
            </a:extLst>
          </p:cNvPr>
          <p:cNvSpPr txBox="1">
            <a:spLocks/>
          </p:cNvSpPr>
          <p:nvPr/>
        </p:nvSpPr>
        <p:spPr>
          <a:xfrm>
            <a:off x="146151" y="1026913"/>
            <a:ext cx="8113499" cy="624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Hind Guntur"/>
              <a:buNone/>
              <a:defRPr sz="1600" b="0" i="0" u="none" strike="noStrike" cap="none">
                <a:solidFill>
                  <a:schemeClr val="dk1"/>
                </a:solidFill>
                <a:latin typeface="Hind Guntur"/>
                <a:ea typeface="Hind Guntur"/>
                <a:cs typeface="Hind Guntur"/>
                <a:sym typeface="Hind Guntur"/>
              </a:defRPr>
            </a:lvl1pPr>
            <a:lvl2pPr marL="914400" marR="0" lvl="1"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15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431800" indent="-285750" algn="just">
              <a:spcAft>
                <a:spcPts val="600"/>
              </a:spcAft>
              <a:buSzPts val="1300"/>
              <a:buFont typeface="Arial" panose="020B0604020202020204" pitchFamily="34" charset="0"/>
              <a:buChar char="•"/>
            </a:pPr>
            <a:r>
              <a:rPr lang="en-US" altLang="zh-CN" sz="1300" b="1" dirty="0">
                <a:solidFill>
                  <a:schemeClr val="tx1"/>
                </a:solidFill>
              </a:rPr>
              <a:t>The average change of each of the 8 emotions for each month from 2020 to 2025 is recorded. </a:t>
            </a:r>
          </a:p>
        </p:txBody>
      </p:sp>
      <p:sp>
        <p:nvSpPr>
          <p:cNvPr id="13" name="Google Shape;644;p27">
            <a:extLst>
              <a:ext uri="{FF2B5EF4-FFF2-40B4-BE49-F238E27FC236}">
                <a16:creationId xmlns:a16="http://schemas.microsoft.com/office/drawing/2014/main" id="{B21FB30C-CFED-C134-27F9-FC0AA8B79244}"/>
              </a:ext>
            </a:extLst>
          </p:cNvPr>
          <p:cNvSpPr txBox="1">
            <a:spLocks noGrp="1"/>
          </p:cNvSpPr>
          <p:nvPr>
            <p:ph type="body" idx="1"/>
          </p:nvPr>
        </p:nvSpPr>
        <p:spPr>
          <a:xfrm>
            <a:off x="6573358" y="1676821"/>
            <a:ext cx="2424491" cy="2901165"/>
          </a:xfrm>
          <a:prstGeom prst="rect">
            <a:avLst/>
          </a:prstGeom>
        </p:spPr>
        <p:txBody>
          <a:bodyPr spcFirstLastPara="1" wrap="square" lIns="91425" tIns="91425" rIns="91425" bIns="91425" anchor="ctr" anchorCtr="0">
            <a:noAutofit/>
          </a:bodyPr>
          <a:lstStyle/>
          <a:p>
            <a:pPr marL="180000" indent="-171450" algn="just">
              <a:spcAft>
                <a:spcPts val="600"/>
              </a:spcAft>
              <a:buSzPts val="1100"/>
              <a:buFont typeface="Wingdings" panose="05000000000000000000" pitchFamily="2" charset="2"/>
              <a:buChar char="ü"/>
            </a:pPr>
            <a:r>
              <a:rPr lang="en-US" sz="1200" dirty="0"/>
              <a:t>From the overall trend, some emotional indicators show </a:t>
            </a:r>
            <a:r>
              <a:rPr lang="en-US" sz="1200" b="1" dirty="0"/>
              <a:t>similar change patterns</a:t>
            </a:r>
            <a:r>
              <a:rPr lang="en-US" sz="1200" dirty="0"/>
              <a:t>, such as </a:t>
            </a:r>
            <a:r>
              <a:rPr lang="en-US" sz="1200" b="1" dirty="0">
                <a:solidFill>
                  <a:srgbClr val="00B0F0"/>
                </a:solidFill>
              </a:rPr>
              <a:t>anger and disgust</a:t>
            </a:r>
            <a:r>
              <a:rPr lang="en-US" sz="1200" dirty="0"/>
              <a:t>, </a:t>
            </a:r>
            <a:r>
              <a:rPr lang="en-US" sz="1200" b="1" dirty="0">
                <a:solidFill>
                  <a:srgbClr val="00B0F0"/>
                </a:solidFill>
              </a:rPr>
              <a:t>joy and anticipation</a:t>
            </a:r>
            <a:r>
              <a:rPr lang="en-US" sz="1200" dirty="0"/>
              <a:t>.</a:t>
            </a:r>
          </a:p>
          <a:p>
            <a:pPr marL="180000" indent="-171450" algn="just">
              <a:spcAft>
                <a:spcPts val="600"/>
              </a:spcAft>
              <a:buSzPts val="1100"/>
              <a:buFont typeface="Wingdings" panose="05000000000000000000" pitchFamily="2" charset="2"/>
              <a:buChar char="ü"/>
            </a:pPr>
            <a:r>
              <a:rPr lang="en-US" sz="1200" dirty="0"/>
              <a:t>Some emotional indicators show </a:t>
            </a:r>
            <a:r>
              <a:rPr lang="en-US" sz="1200" b="1" dirty="0"/>
              <a:t>co-changing patterns around specific time points</a:t>
            </a:r>
            <a:r>
              <a:rPr lang="en-US" sz="1200" dirty="0"/>
              <a:t>. E.g., </a:t>
            </a:r>
            <a:r>
              <a:rPr lang="en-US" sz="1200" b="1" dirty="0">
                <a:solidFill>
                  <a:srgbClr val="00B0F0"/>
                </a:solidFill>
              </a:rPr>
              <a:t>anger &amp; disgust versus anticipation; surprise &amp; sadness versus trust</a:t>
            </a:r>
            <a:r>
              <a:rPr lang="en-US" sz="1200" dirty="0"/>
              <a:t>.</a:t>
            </a:r>
            <a:endParaRPr lang="en-US" sz="1200" b="1" dirty="0"/>
          </a:p>
        </p:txBody>
      </p:sp>
      <p:sp>
        <p:nvSpPr>
          <p:cNvPr id="2" name="Rectangle 1">
            <a:extLst>
              <a:ext uri="{FF2B5EF4-FFF2-40B4-BE49-F238E27FC236}">
                <a16:creationId xmlns:a16="http://schemas.microsoft.com/office/drawing/2014/main" id="{8954704F-285E-BF6F-3DFE-9F1E12DDA9EF}"/>
              </a:ext>
            </a:extLst>
          </p:cNvPr>
          <p:cNvSpPr/>
          <p:nvPr/>
        </p:nvSpPr>
        <p:spPr>
          <a:xfrm>
            <a:off x="2331720" y="1443989"/>
            <a:ext cx="148590" cy="2647213"/>
          </a:xfrm>
          <a:prstGeom prst="rect">
            <a:avLst/>
          </a:prstGeom>
          <a:noFill/>
          <a:ln w="127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a:extLst>
              <a:ext uri="{FF2B5EF4-FFF2-40B4-BE49-F238E27FC236}">
                <a16:creationId xmlns:a16="http://schemas.microsoft.com/office/drawing/2014/main" id="{C9357E7D-F85B-9AB5-8A15-E4787581BE29}"/>
              </a:ext>
            </a:extLst>
          </p:cNvPr>
          <p:cNvSpPr/>
          <p:nvPr/>
        </p:nvSpPr>
        <p:spPr>
          <a:xfrm>
            <a:off x="4842510" y="2236470"/>
            <a:ext cx="163830" cy="2567940"/>
          </a:xfrm>
          <a:prstGeom prst="rect">
            <a:avLst/>
          </a:prstGeom>
          <a:noFill/>
          <a:ln w="127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0">
          <a:extLst>
            <a:ext uri="{FF2B5EF4-FFF2-40B4-BE49-F238E27FC236}">
              <a16:creationId xmlns:a16="http://schemas.microsoft.com/office/drawing/2014/main" id="{A00E9955-BFE7-1D49-D9B4-39E3B19A038D}"/>
            </a:ext>
          </a:extLst>
        </p:cNvPr>
        <p:cNvGrpSpPr/>
        <p:nvPr/>
      </p:nvGrpSpPr>
      <p:grpSpPr>
        <a:xfrm>
          <a:off x="0" y="0"/>
          <a:ext cx="0" cy="0"/>
          <a:chOff x="0" y="0"/>
          <a:chExt cx="0" cy="0"/>
        </a:xfrm>
      </p:grpSpPr>
      <p:sp>
        <p:nvSpPr>
          <p:cNvPr id="5" name="Google Shape;434;p25">
            <a:extLst>
              <a:ext uri="{FF2B5EF4-FFF2-40B4-BE49-F238E27FC236}">
                <a16:creationId xmlns:a16="http://schemas.microsoft.com/office/drawing/2014/main" id="{FFDD9559-E57F-3988-4FC2-2A89041A9307}"/>
              </a:ext>
            </a:extLst>
          </p:cNvPr>
          <p:cNvSpPr txBox="1">
            <a:spLocks noGrp="1"/>
          </p:cNvSpPr>
          <p:nvPr>
            <p:ph type="title"/>
          </p:nvPr>
        </p:nvSpPr>
        <p:spPr>
          <a:xfrm>
            <a:off x="713225" y="335921"/>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Emotion Analysis-Other Methods</a:t>
            </a:r>
            <a:br>
              <a:rPr lang="en-US" altLang="zh-CN" dirty="0"/>
            </a:br>
            <a:r>
              <a:rPr lang="en-US" altLang="zh-CN" dirty="0" err="1"/>
              <a:t>TextBlob</a:t>
            </a:r>
            <a:r>
              <a:rPr lang="en-US" altLang="zh-CN" dirty="0"/>
              <a:t>, VADER</a:t>
            </a:r>
            <a:endParaRPr lang="en-US" dirty="0"/>
          </a:p>
        </p:txBody>
      </p:sp>
      <p:sp>
        <p:nvSpPr>
          <p:cNvPr id="6" name="Google Shape;431;p25">
            <a:extLst>
              <a:ext uri="{FF2B5EF4-FFF2-40B4-BE49-F238E27FC236}">
                <a16:creationId xmlns:a16="http://schemas.microsoft.com/office/drawing/2014/main" id="{626A0383-5B15-EAC8-7B58-130BAA715216}"/>
              </a:ext>
            </a:extLst>
          </p:cNvPr>
          <p:cNvSpPr txBox="1">
            <a:spLocks/>
          </p:cNvSpPr>
          <p:nvPr/>
        </p:nvSpPr>
        <p:spPr>
          <a:xfrm>
            <a:off x="146151" y="798309"/>
            <a:ext cx="8678762" cy="806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Hind Guntur"/>
              <a:buNone/>
              <a:defRPr sz="1600" b="0" i="0" u="none" strike="noStrike" cap="none">
                <a:solidFill>
                  <a:schemeClr val="dk1"/>
                </a:solidFill>
                <a:latin typeface="Hind Guntur"/>
                <a:ea typeface="Hind Guntur"/>
                <a:cs typeface="Hind Guntur"/>
                <a:sym typeface="Hind Guntur"/>
              </a:defRPr>
            </a:lvl1pPr>
            <a:lvl2pPr marL="914400" marR="0" lvl="1"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15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431800" indent="-285750" algn="just">
              <a:spcAft>
                <a:spcPts val="600"/>
              </a:spcAft>
              <a:buSzPts val="1300"/>
              <a:buFont typeface="Arial" panose="020B0604020202020204" pitchFamily="34" charset="0"/>
              <a:buChar char="•"/>
            </a:pPr>
            <a:r>
              <a:rPr lang="en-US" altLang="zh-CN" sz="1300" b="1" dirty="0"/>
              <a:t>By reading the literature, we found that in addition to NLTK, there are other tools and programming libraries that can be used for sentiment analysis, such as </a:t>
            </a:r>
            <a:r>
              <a:rPr lang="en-US" altLang="zh-CN" sz="1300" b="1" dirty="0" err="1">
                <a:solidFill>
                  <a:srgbClr val="90E6F9"/>
                </a:solidFill>
              </a:rPr>
              <a:t>TextBlob</a:t>
            </a:r>
            <a:r>
              <a:rPr lang="en-US" altLang="zh-CN" sz="1300" b="1" dirty="0"/>
              <a:t> and </a:t>
            </a:r>
            <a:r>
              <a:rPr lang="en-US" altLang="zh-CN" sz="1300" b="1" dirty="0">
                <a:solidFill>
                  <a:srgbClr val="90E6F9"/>
                </a:solidFill>
              </a:rPr>
              <a:t>VADER</a:t>
            </a:r>
            <a:r>
              <a:rPr lang="en-US" altLang="zh-CN" sz="1300" b="1" dirty="0"/>
              <a:t>. </a:t>
            </a:r>
          </a:p>
          <a:p>
            <a:pPr marL="431800" indent="-285750" algn="just">
              <a:spcAft>
                <a:spcPts val="600"/>
              </a:spcAft>
              <a:buSzPts val="1300"/>
              <a:buFont typeface="Arial" panose="020B0604020202020204" pitchFamily="34" charset="0"/>
              <a:buChar char="•"/>
            </a:pPr>
            <a:r>
              <a:rPr lang="en-US" altLang="zh-CN" sz="1300" b="1" dirty="0"/>
              <a:t>Therefore, we attempted to perform the analysis using these two methods as a comparison to the NRC.</a:t>
            </a:r>
            <a:endParaRPr lang="en-US" altLang="zh-CN" sz="1300" b="1" dirty="0">
              <a:solidFill>
                <a:schemeClr val="tx1"/>
              </a:solidFill>
            </a:endParaRPr>
          </a:p>
        </p:txBody>
      </p:sp>
      <p:pic>
        <p:nvPicPr>
          <p:cNvPr id="7" name="图片 6" descr="图表, 条形图&#10;&#10;AI 生成的内容可能不正确。">
            <a:extLst>
              <a:ext uri="{FF2B5EF4-FFF2-40B4-BE49-F238E27FC236}">
                <a16:creationId xmlns:a16="http://schemas.microsoft.com/office/drawing/2014/main" id="{69F04EA2-1E5A-3243-3CDA-B768A9D610C2}"/>
              </a:ext>
            </a:extLst>
          </p:cNvPr>
          <p:cNvPicPr>
            <a:picLocks noChangeAspect="1"/>
          </p:cNvPicPr>
          <p:nvPr/>
        </p:nvPicPr>
        <p:blipFill>
          <a:blip r:embed="rId3"/>
          <a:stretch>
            <a:fillRect/>
          </a:stretch>
        </p:blipFill>
        <p:spPr>
          <a:xfrm>
            <a:off x="319087" y="1546889"/>
            <a:ext cx="2970315" cy="1782189"/>
          </a:xfrm>
          <a:prstGeom prst="rect">
            <a:avLst/>
          </a:prstGeom>
        </p:spPr>
      </p:pic>
      <p:pic>
        <p:nvPicPr>
          <p:cNvPr id="8" name="图片 7" descr="图表, 条形图&#10;&#10;AI 生成的内容可能不正确。">
            <a:extLst>
              <a:ext uri="{FF2B5EF4-FFF2-40B4-BE49-F238E27FC236}">
                <a16:creationId xmlns:a16="http://schemas.microsoft.com/office/drawing/2014/main" id="{2312EFFF-094E-2D1E-C828-F9265D9612EF}"/>
              </a:ext>
            </a:extLst>
          </p:cNvPr>
          <p:cNvPicPr>
            <a:picLocks noChangeAspect="1"/>
          </p:cNvPicPr>
          <p:nvPr/>
        </p:nvPicPr>
        <p:blipFill>
          <a:blip r:embed="rId4"/>
          <a:stretch>
            <a:fillRect/>
          </a:stretch>
        </p:blipFill>
        <p:spPr>
          <a:xfrm>
            <a:off x="260451" y="3283294"/>
            <a:ext cx="3028951" cy="1817370"/>
          </a:xfrm>
          <a:prstGeom prst="rect">
            <a:avLst/>
          </a:prstGeom>
        </p:spPr>
      </p:pic>
      <p:sp>
        <p:nvSpPr>
          <p:cNvPr id="9" name="Google Shape;644;p27">
            <a:extLst>
              <a:ext uri="{FF2B5EF4-FFF2-40B4-BE49-F238E27FC236}">
                <a16:creationId xmlns:a16="http://schemas.microsoft.com/office/drawing/2014/main" id="{A2709D80-6213-F444-7141-0BBE83C70AB2}"/>
              </a:ext>
            </a:extLst>
          </p:cNvPr>
          <p:cNvSpPr txBox="1">
            <a:spLocks/>
          </p:cNvSpPr>
          <p:nvPr/>
        </p:nvSpPr>
        <p:spPr>
          <a:xfrm>
            <a:off x="5187471" y="1670714"/>
            <a:ext cx="2424491" cy="390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Hind Guntur"/>
              <a:buNone/>
              <a:defRPr sz="1600" b="0" i="0" u="none" strike="noStrike" cap="none">
                <a:solidFill>
                  <a:schemeClr val="dk1"/>
                </a:solidFill>
                <a:latin typeface="Hind Guntur"/>
                <a:ea typeface="Hind Guntur"/>
                <a:cs typeface="Hind Guntur"/>
                <a:sym typeface="Hind Guntur"/>
              </a:defRPr>
            </a:lvl1pPr>
            <a:lvl2pPr marL="914400" marR="0" lvl="1"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15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15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8550" indent="0" algn="just">
              <a:spcAft>
                <a:spcPts val="600"/>
              </a:spcAft>
              <a:buSzPts val="1100"/>
            </a:pPr>
            <a:r>
              <a:rPr lang="en-US" sz="1400">
                <a:latin typeface="Alfa Slab One"/>
                <a:sym typeface="Alfa Slab One"/>
              </a:rPr>
              <a:t>Method comparison</a:t>
            </a:r>
            <a:endParaRPr lang="en-US" sz="1400" dirty="0">
              <a:latin typeface="Alfa Slab One"/>
              <a:sym typeface="Alfa Slab One"/>
            </a:endParaRPr>
          </a:p>
        </p:txBody>
      </p:sp>
      <p:graphicFrame>
        <p:nvGraphicFramePr>
          <p:cNvPr id="10" name="表格 9">
            <a:extLst>
              <a:ext uri="{FF2B5EF4-FFF2-40B4-BE49-F238E27FC236}">
                <a16:creationId xmlns:a16="http://schemas.microsoft.com/office/drawing/2014/main" id="{59497421-D061-5B24-408A-6F8D8D890907}"/>
              </a:ext>
            </a:extLst>
          </p:cNvPr>
          <p:cNvGraphicFramePr>
            <a:graphicFrameLocks noGrp="1"/>
          </p:cNvGraphicFramePr>
          <p:nvPr/>
        </p:nvGraphicFramePr>
        <p:xfrm>
          <a:off x="3409951" y="1936993"/>
          <a:ext cx="5580000" cy="2895600"/>
        </p:xfrm>
        <a:graphic>
          <a:graphicData uri="http://schemas.openxmlformats.org/drawingml/2006/table">
            <a:tbl>
              <a:tblPr>
                <a:tableStyleId>{BF5FB0E6-E56D-40EA-B2F7-940BFF84367C}</a:tableStyleId>
              </a:tblPr>
              <a:tblGrid>
                <a:gridCol w="732407">
                  <a:extLst>
                    <a:ext uri="{9D8B030D-6E8A-4147-A177-3AD203B41FA5}">
                      <a16:colId xmlns:a16="http://schemas.microsoft.com/office/drawing/2014/main" val="3202425025"/>
                    </a:ext>
                  </a:extLst>
                </a:gridCol>
                <a:gridCol w="2055141">
                  <a:extLst>
                    <a:ext uri="{9D8B030D-6E8A-4147-A177-3AD203B41FA5}">
                      <a16:colId xmlns:a16="http://schemas.microsoft.com/office/drawing/2014/main" val="2204266767"/>
                    </a:ext>
                  </a:extLst>
                </a:gridCol>
                <a:gridCol w="2792452">
                  <a:extLst>
                    <a:ext uri="{9D8B030D-6E8A-4147-A177-3AD203B41FA5}">
                      <a16:colId xmlns:a16="http://schemas.microsoft.com/office/drawing/2014/main" val="4121179942"/>
                    </a:ext>
                  </a:extLst>
                </a:gridCol>
              </a:tblGrid>
              <a:tr h="252571">
                <a:tc>
                  <a:txBody>
                    <a:bodyPr/>
                    <a:lstStyle/>
                    <a:p>
                      <a:pPr marL="0" marR="0" indent="0" algn="ctr" rtl="0" fontAlgn="ctr">
                        <a:lnSpc>
                          <a:spcPct val="100000"/>
                        </a:lnSpc>
                        <a:spcBef>
                          <a:spcPts val="0"/>
                        </a:spcBef>
                        <a:spcAft>
                          <a:spcPts val="0"/>
                        </a:spcAft>
                        <a:buClr>
                          <a:schemeClr val="dk1"/>
                        </a:buClr>
                        <a:buSzPts val="1300"/>
                        <a:buFont typeface="Arial" panose="020B0604020202020204" pitchFamily="34" charset="0"/>
                        <a:buNone/>
                      </a:pPr>
                      <a:r>
                        <a:rPr lang="en-US" sz="1200" b="1" i="0" u="none" strike="noStrike" cap="none" dirty="0">
                          <a:solidFill>
                            <a:schemeClr val="tx1"/>
                          </a:solidFill>
                          <a:latin typeface="Hind Guntur"/>
                          <a:cs typeface="Hind Guntur"/>
                          <a:sym typeface="Hind Guntur"/>
                        </a:rPr>
                        <a:t>Method</a:t>
                      </a:r>
                      <a:endParaRPr lang="en-US" sz="1200" b="1" i="0" u="none" strike="noStrike" cap="none" dirty="0">
                        <a:solidFill>
                          <a:schemeClr val="tx1"/>
                        </a:solidFill>
                        <a:latin typeface="Hind Guntur"/>
                        <a:ea typeface="等线" panose="02010600030101010101" pitchFamily="2" charset="-122"/>
                        <a:cs typeface="Hind Guntur"/>
                        <a:sym typeface="Hind Guntur"/>
                      </a:endParaRPr>
                    </a:p>
                  </a:txBody>
                  <a:tcPr marL="45720" marR="45720" anchor="ctr">
                    <a:solidFill>
                      <a:srgbClr val="90E6F9"/>
                    </a:solidFill>
                  </a:tcPr>
                </a:tc>
                <a:tc>
                  <a:txBody>
                    <a:bodyPr/>
                    <a:lstStyle/>
                    <a:p>
                      <a:pPr marL="0" marR="0" indent="0" algn="ctr" rtl="0" fontAlgn="ctr">
                        <a:lnSpc>
                          <a:spcPct val="100000"/>
                        </a:lnSpc>
                        <a:spcBef>
                          <a:spcPts val="0"/>
                        </a:spcBef>
                        <a:spcAft>
                          <a:spcPts val="0"/>
                        </a:spcAft>
                        <a:buClr>
                          <a:schemeClr val="dk1"/>
                        </a:buClr>
                        <a:buSzPts val="1300"/>
                        <a:buFont typeface="Arial" panose="020B0604020202020204" pitchFamily="34" charset="0"/>
                        <a:buNone/>
                      </a:pPr>
                      <a:r>
                        <a:rPr lang="en-US" sz="1200" b="1" i="0" u="none" strike="noStrike" cap="none" dirty="0">
                          <a:solidFill>
                            <a:schemeClr val="tx1"/>
                          </a:solidFill>
                          <a:latin typeface="Hind Guntur"/>
                          <a:cs typeface="Hind Guntur"/>
                          <a:sym typeface="Hind Guntur"/>
                        </a:rPr>
                        <a:t>Advantages</a:t>
                      </a:r>
                      <a:endParaRPr lang="en-US" sz="1200" b="1" i="0" u="none" strike="noStrike" cap="none" dirty="0">
                        <a:solidFill>
                          <a:schemeClr val="tx1"/>
                        </a:solidFill>
                        <a:latin typeface="Hind Guntur"/>
                        <a:ea typeface="等线" panose="02010600030101010101" pitchFamily="2" charset="-122"/>
                        <a:cs typeface="Hind Guntur"/>
                        <a:sym typeface="Hind Guntur"/>
                      </a:endParaRPr>
                    </a:p>
                  </a:txBody>
                  <a:tcPr marL="45720" marR="45720" anchor="ctr">
                    <a:solidFill>
                      <a:srgbClr val="90E6F9"/>
                    </a:solidFill>
                  </a:tcPr>
                </a:tc>
                <a:tc>
                  <a:txBody>
                    <a:bodyPr/>
                    <a:lstStyle/>
                    <a:p>
                      <a:pPr marL="0" marR="0" indent="0" algn="ctr" rtl="0" fontAlgn="ctr">
                        <a:lnSpc>
                          <a:spcPct val="100000"/>
                        </a:lnSpc>
                        <a:spcBef>
                          <a:spcPts val="0"/>
                        </a:spcBef>
                        <a:spcAft>
                          <a:spcPts val="0"/>
                        </a:spcAft>
                        <a:buClr>
                          <a:schemeClr val="dk1"/>
                        </a:buClr>
                        <a:buSzPts val="1300"/>
                        <a:buFont typeface="Arial" panose="020B0604020202020204" pitchFamily="34" charset="0"/>
                        <a:buNone/>
                      </a:pPr>
                      <a:r>
                        <a:rPr lang="en-US" sz="1200" b="1" i="0" u="none" strike="noStrike" cap="none" dirty="0">
                          <a:solidFill>
                            <a:schemeClr val="tx1"/>
                          </a:solidFill>
                          <a:latin typeface="Hind Guntur"/>
                          <a:cs typeface="Hind Guntur"/>
                          <a:sym typeface="Hind Guntur"/>
                        </a:rPr>
                        <a:t>Disadvantages</a:t>
                      </a:r>
                      <a:endParaRPr lang="en-US" sz="1200" b="1" i="0" u="none" strike="noStrike" cap="none" dirty="0">
                        <a:solidFill>
                          <a:schemeClr val="tx1"/>
                        </a:solidFill>
                        <a:latin typeface="Hind Guntur"/>
                        <a:ea typeface="等线" panose="02010600030101010101" pitchFamily="2" charset="-122"/>
                        <a:cs typeface="Hind Guntur"/>
                        <a:sym typeface="Hind Guntur"/>
                      </a:endParaRPr>
                    </a:p>
                  </a:txBody>
                  <a:tcPr marL="45720" marR="45720" anchor="ctr">
                    <a:solidFill>
                      <a:srgbClr val="90E6F9"/>
                    </a:solidFill>
                  </a:tcPr>
                </a:tc>
                <a:extLst>
                  <a:ext uri="{0D108BD9-81ED-4DB2-BD59-A6C34878D82A}">
                    <a16:rowId xmlns:a16="http://schemas.microsoft.com/office/drawing/2014/main" val="70815757"/>
                  </a:ext>
                </a:extLst>
              </a:tr>
              <a:tr h="906286">
                <a:tc>
                  <a:txBody>
                    <a:bodyPr/>
                    <a:lstStyle/>
                    <a:p>
                      <a:pPr marL="0" marR="0" indent="0" algn="ctr" rtl="0" fontAlgn="ctr">
                        <a:lnSpc>
                          <a:spcPct val="100000"/>
                        </a:lnSpc>
                        <a:spcBef>
                          <a:spcPts val="0"/>
                        </a:spcBef>
                        <a:spcAft>
                          <a:spcPts val="0"/>
                        </a:spcAft>
                        <a:buClr>
                          <a:schemeClr val="dk1"/>
                        </a:buClr>
                        <a:buSzPts val="1300"/>
                        <a:buFont typeface="Arial" panose="020B0604020202020204" pitchFamily="34" charset="0"/>
                        <a:buNone/>
                      </a:pPr>
                      <a:r>
                        <a:rPr lang="en-US" sz="1100" b="1" i="0" u="none" strike="noStrike" cap="none" dirty="0" err="1">
                          <a:solidFill>
                            <a:schemeClr val="tx1"/>
                          </a:solidFill>
                          <a:latin typeface="Hind Guntur"/>
                          <a:cs typeface="Hind Guntur"/>
                          <a:sym typeface="Hind Guntur"/>
                        </a:rPr>
                        <a:t>TextBlob</a:t>
                      </a:r>
                      <a:endParaRPr lang="en-US" sz="1100" b="1" i="0" u="none" strike="noStrike" cap="none" dirty="0">
                        <a:solidFill>
                          <a:schemeClr val="tx1"/>
                        </a:solidFill>
                        <a:latin typeface="Hind Guntur"/>
                        <a:ea typeface="等线" panose="02010600030101010101" pitchFamily="2" charset="-122"/>
                        <a:cs typeface="Hind Guntur"/>
                        <a:sym typeface="Hind Guntur"/>
                      </a:endParaRPr>
                    </a:p>
                  </a:txBody>
                  <a:tcPr marL="45720" marR="45720" anchor="ctr"/>
                </a:tc>
                <a:tc>
                  <a:txBody>
                    <a:bodyPr/>
                    <a:lstStyle/>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ea typeface="等线" panose="02010600030101010101" pitchFamily="2" charset="-122"/>
                          <a:cs typeface="Hind Guntur"/>
                          <a:sym typeface="Hind Guntur"/>
                        </a:rPr>
                        <a:t>- Easy to use</a:t>
                      </a:r>
                    </a:p>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ea typeface="等线" panose="02010600030101010101" pitchFamily="2" charset="-122"/>
                          <a:cs typeface="Hind Guntur"/>
                          <a:sym typeface="Hind Guntur"/>
                        </a:rPr>
                        <a:t>- Can analyze both polarity and subjectivity</a:t>
                      </a:r>
                    </a:p>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ea typeface="等线" panose="02010600030101010101" pitchFamily="2" charset="-122"/>
                          <a:cs typeface="Hind Guntur"/>
                          <a:sym typeface="Hind Guntur"/>
                        </a:rPr>
                        <a:t>- Supports multiple languages</a:t>
                      </a:r>
                    </a:p>
                  </a:txBody>
                  <a:tcPr marL="45720" marR="45720" anchor="ctr"/>
                </a:tc>
                <a:tc>
                  <a:txBody>
                    <a:bodyPr/>
                    <a:lstStyle/>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Slightly lower accuracy compared to specialized tools</a:t>
                      </a:r>
                    </a:p>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Unable to accurately identify certain nuanced emotions like surprise and anticipation</a:t>
                      </a:r>
                      <a:endParaRPr lang="en-US" sz="1100" b="0" i="0" u="none" strike="noStrike" cap="none" dirty="0">
                        <a:solidFill>
                          <a:schemeClr val="tx1"/>
                        </a:solidFill>
                        <a:latin typeface="Hind Guntur"/>
                        <a:ea typeface="等线" panose="02010600030101010101" pitchFamily="2" charset="-122"/>
                        <a:cs typeface="Hind Guntur"/>
                        <a:sym typeface="Hind Guntur"/>
                      </a:endParaRPr>
                    </a:p>
                  </a:txBody>
                  <a:tcPr marL="45720" marR="45720" anchor="ctr"/>
                </a:tc>
                <a:extLst>
                  <a:ext uri="{0D108BD9-81ED-4DB2-BD59-A6C34878D82A}">
                    <a16:rowId xmlns:a16="http://schemas.microsoft.com/office/drawing/2014/main" val="2000591095"/>
                  </a:ext>
                </a:extLst>
              </a:tr>
              <a:tr h="906286">
                <a:tc>
                  <a:txBody>
                    <a:bodyPr/>
                    <a:lstStyle/>
                    <a:p>
                      <a:pPr marL="0" marR="0" indent="0" algn="ctr" rtl="0" fontAlgn="ctr">
                        <a:lnSpc>
                          <a:spcPct val="100000"/>
                        </a:lnSpc>
                        <a:spcBef>
                          <a:spcPts val="0"/>
                        </a:spcBef>
                        <a:spcAft>
                          <a:spcPts val="0"/>
                        </a:spcAft>
                        <a:buClr>
                          <a:schemeClr val="dk1"/>
                        </a:buClr>
                        <a:buSzPts val="1300"/>
                        <a:buFont typeface="Arial" panose="020B0604020202020204" pitchFamily="34" charset="0"/>
                        <a:buNone/>
                      </a:pPr>
                      <a:r>
                        <a:rPr lang="en-US" sz="1100" b="1" i="0" u="none" strike="noStrike" cap="none" dirty="0">
                          <a:solidFill>
                            <a:schemeClr val="tx1"/>
                          </a:solidFill>
                          <a:latin typeface="Hind Guntur"/>
                          <a:cs typeface="Hind Guntur"/>
                          <a:sym typeface="Hind Guntur"/>
                        </a:rPr>
                        <a:t>VADER</a:t>
                      </a:r>
                      <a:endParaRPr lang="en-US" sz="1100" b="1" i="0" u="none" strike="noStrike" cap="none" dirty="0">
                        <a:solidFill>
                          <a:schemeClr val="tx1"/>
                        </a:solidFill>
                        <a:latin typeface="Hind Guntur"/>
                        <a:ea typeface="等线" panose="02010600030101010101" pitchFamily="2" charset="-122"/>
                        <a:cs typeface="Hind Guntur"/>
                        <a:sym typeface="Hind Guntur"/>
                      </a:endParaRPr>
                    </a:p>
                  </a:txBody>
                  <a:tcPr marL="45720" marR="45720" anchor="ctr"/>
                </a:tc>
                <a:tc>
                  <a:txBody>
                    <a:bodyPr/>
                    <a:lstStyle/>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Optimized for social media text</a:t>
                      </a:r>
                    </a:p>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Can identify subtle emotions like surprise and anticipation</a:t>
                      </a:r>
                    </a:p>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Higher accuracy in sentiment analysis</a:t>
                      </a:r>
                      <a:endParaRPr lang="en-US" sz="1100" b="0" i="0" u="none" strike="noStrike" cap="none" dirty="0">
                        <a:solidFill>
                          <a:schemeClr val="tx1"/>
                        </a:solidFill>
                        <a:latin typeface="Hind Guntur"/>
                        <a:ea typeface="等线" panose="02010600030101010101" pitchFamily="2" charset="-122"/>
                        <a:cs typeface="Hind Guntur"/>
                        <a:sym typeface="Hind Guntur"/>
                      </a:endParaRPr>
                    </a:p>
                  </a:txBody>
                  <a:tcPr marL="45720" marR="45720" anchor="ctr"/>
                </a:tc>
                <a:tc>
                  <a:txBody>
                    <a:bodyPr/>
                    <a:lstStyle/>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Only supports English</a:t>
                      </a:r>
                    </a:p>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Unable to analyze subjectivity</a:t>
                      </a:r>
                      <a:endParaRPr lang="en-US" sz="1100" b="0" i="0" u="none" strike="noStrike" cap="none" dirty="0">
                        <a:solidFill>
                          <a:schemeClr val="tx1"/>
                        </a:solidFill>
                        <a:latin typeface="Hind Guntur"/>
                        <a:ea typeface="等线" panose="02010600030101010101" pitchFamily="2" charset="-122"/>
                        <a:cs typeface="Hind Guntur"/>
                        <a:sym typeface="Hind Guntur"/>
                      </a:endParaRPr>
                    </a:p>
                  </a:txBody>
                  <a:tcPr marL="45720" marR="45720" anchor="ctr"/>
                </a:tc>
                <a:extLst>
                  <a:ext uri="{0D108BD9-81ED-4DB2-BD59-A6C34878D82A}">
                    <a16:rowId xmlns:a16="http://schemas.microsoft.com/office/drawing/2014/main" val="3621708917"/>
                  </a:ext>
                </a:extLst>
              </a:tr>
              <a:tr h="742857">
                <a:tc>
                  <a:txBody>
                    <a:bodyPr/>
                    <a:lstStyle/>
                    <a:p>
                      <a:pPr marL="0" marR="0" indent="0" algn="ctr" rtl="0" fontAlgn="ctr">
                        <a:lnSpc>
                          <a:spcPct val="100000"/>
                        </a:lnSpc>
                        <a:spcBef>
                          <a:spcPts val="0"/>
                        </a:spcBef>
                        <a:spcAft>
                          <a:spcPts val="0"/>
                        </a:spcAft>
                        <a:buClr>
                          <a:schemeClr val="dk1"/>
                        </a:buClr>
                        <a:buSzPts val="1300"/>
                        <a:buFont typeface="Arial" panose="020B0604020202020204" pitchFamily="34" charset="0"/>
                        <a:buNone/>
                      </a:pPr>
                      <a:r>
                        <a:rPr lang="en-US" sz="1100" b="1" i="0" u="none" strike="noStrike" cap="none" dirty="0">
                          <a:solidFill>
                            <a:schemeClr val="tx1"/>
                          </a:solidFill>
                          <a:latin typeface="Hind Guntur"/>
                          <a:cs typeface="Hind Guntur"/>
                          <a:sym typeface="Hind Guntur"/>
                        </a:rPr>
                        <a:t>NRC</a:t>
                      </a:r>
                      <a:endParaRPr lang="en-US" sz="1100" b="1" i="0" u="none" strike="noStrike" cap="none" dirty="0">
                        <a:solidFill>
                          <a:schemeClr val="tx1"/>
                        </a:solidFill>
                        <a:latin typeface="Hind Guntur"/>
                        <a:ea typeface="等线" panose="02010600030101010101" pitchFamily="2" charset="-122"/>
                        <a:cs typeface="Hind Guntur"/>
                        <a:sym typeface="Hind Guntur"/>
                      </a:endParaRPr>
                    </a:p>
                  </a:txBody>
                  <a:tcPr marL="45720" marR="45720" anchor="ctr"/>
                </a:tc>
                <a:tc>
                  <a:txBody>
                    <a:bodyPr/>
                    <a:lstStyle/>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Covers 8 basic emotions</a:t>
                      </a:r>
                    </a:p>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Higher accuracy in sentiment analysis</a:t>
                      </a:r>
                    </a:p>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Supports multiple languages</a:t>
                      </a:r>
                      <a:endParaRPr lang="en-US" sz="1100" b="0" i="0" u="none" strike="noStrike" cap="none" dirty="0">
                        <a:solidFill>
                          <a:schemeClr val="tx1"/>
                        </a:solidFill>
                        <a:latin typeface="Hind Guntur"/>
                        <a:ea typeface="等线" panose="02010600030101010101" pitchFamily="2" charset="-122"/>
                        <a:cs typeface="Hind Guntur"/>
                        <a:sym typeface="Hind Guntur"/>
                      </a:endParaRPr>
                    </a:p>
                  </a:txBody>
                  <a:tcPr marL="45720" marR="45720" anchor="ctr"/>
                </a:tc>
                <a:tc>
                  <a:txBody>
                    <a:bodyPr/>
                    <a:lstStyle/>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Requires additional emotion lexicon resources</a:t>
                      </a:r>
                    </a:p>
                    <a:p>
                      <a:pPr marL="0" marR="0" indent="0" algn="just" rtl="0" fontAlgn="ctr">
                        <a:lnSpc>
                          <a:spcPct val="100000"/>
                        </a:lnSpc>
                        <a:spcBef>
                          <a:spcPts val="0"/>
                        </a:spcBef>
                        <a:spcAft>
                          <a:spcPts val="0"/>
                        </a:spcAft>
                        <a:buClr>
                          <a:schemeClr val="dk1"/>
                        </a:buClr>
                        <a:buSzPts val="1300"/>
                        <a:buFont typeface="Arial" panose="020B0604020202020204" pitchFamily="34" charset="0"/>
                        <a:buNone/>
                      </a:pPr>
                      <a:r>
                        <a:rPr lang="en-US" sz="1100" b="0" i="0" u="none" strike="noStrike" cap="none" dirty="0">
                          <a:solidFill>
                            <a:schemeClr val="tx1"/>
                          </a:solidFill>
                          <a:latin typeface="Hind Guntur"/>
                          <a:cs typeface="Hind Guntur"/>
                          <a:sym typeface="Hind Guntur"/>
                        </a:rPr>
                        <a:t>- Struggles with complex semantics and negation</a:t>
                      </a:r>
                      <a:endParaRPr lang="en-US" sz="1100" b="0" i="0" u="none" strike="noStrike" cap="none" dirty="0">
                        <a:solidFill>
                          <a:schemeClr val="tx1"/>
                        </a:solidFill>
                        <a:latin typeface="Hind Guntur"/>
                        <a:ea typeface="等线" panose="02010600030101010101" pitchFamily="2" charset="-122"/>
                        <a:cs typeface="Hind Guntur"/>
                        <a:sym typeface="Hind Guntur"/>
                      </a:endParaRPr>
                    </a:p>
                  </a:txBody>
                  <a:tcPr marL="45720" marR="45720" anchor="ctr"/>
                </a:tc>
                <a:extLst>
                  <a:ext uri="{0D108BD9-81ED-4DB2-BD59-A6C34878D82A}">
                    <a16:rowId xmlns:a16="http://schemas.microsoft.com/office/drawing/2014/main" val="253712532"/>
                  </a:ext>
                </a:extLst>
              </a:tr>
            </a:tbl>
          </a:graphicData>
        </a:graphic>
      </p:graphicFrame>
    </p:spTree>
    <p:extLst>
      <p:ext uri="{BB962C8B-B14F-4D97-AF65-F5344CB8AC3E}">
        <p14:creationId xmlns:p14="http://schemas.microsoft.com/office/powerpoint/2010/main" val="2516444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29"/>
          <p:cNvSpPr txBox="1">
            <a:spLocks noGrp="1"/>
          </p:cNvSpPr>
          <p:nvPr>
            <p:ph type="title"/>
          </p:nvPr>
        </p:nvSpPr>
        <p:spPr>
          <a:xfrm>
            <a:off x="5406675" y="2105375"/>
            <a:ext cx="3024300" cy="1189800"/>
          </a:xfrm>
          <a:prstGeom prst="rect">
            <a:avLst/>
          </a:prstGeom>
        </p:spPr>
        <p:txBody>
          <a:bodyPr spcFirstLastPara="1" wrap="square" lIns="91425" tIns="91425" rIns="91425" bIns="0" anchor="b" anchorCtr="0">
            <a:noAutofit/>
          </a:bodyPr>
          <a:lstStyle/>
          <a:p>
            <a:pPr marL="0" lvl="0" indent="0" algn="r" rtl="0">
              <a:spcBef>
                <a:spcPts val="0"/>
              </a:spcBef>
              <a:spcAft>
                <a:spcPts val="0"/>
              </a:spcAft>
              <a:buClr>
                <a:schemeClr val="dk1"/>
              </a:buClr>
              <a:buSzPts val="1100"/>
              <a:buFont typeface="Arial"/>
              <a:buNone/>
            </a:pPr>
            <a:r>
              <a:rPr lang="en-US" altLang="zh-CN" dirty="0"/>
              <a:t>Clustering &amp; KNN</a:t>
            </a:r>
            <a:endParaRPr dirty="0"/>
          </a:p>
        </p:txBody>
      </p:sp>
      <p:sp>
        <p:nvSpPr>
          <p:cNvPr id="979" name="Google Shape;979;p29"/>
          <p:cNvSpPr txBox="1">
            <a:spLocks noGrp="1"/>
          </p:cNvSpPr>
          <p:nvPr>
            <p:ph type="title" idx="2"/>
          </p:nvPr>
        </p:nvSpPr>
        <p:spPr>
          <a:xfrm>
            <a:off x="7218863" y="958638"/>
            <a:ext cx="10437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980" name="Google Shape;980;p29"/>
          <p:cNvSpPr/>
          <p:nvPr/>
        </p:nvSpPr>
        <p:spPr>
          <a:xfrm>
            <a:off x="888094" y="440948"/>
            <a:ext cx="1306351" cy="1306351"/>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29"/>
          <p:cNvGrpSpPr/>
          <p:nvPr/>
        </p:nvGrpSpPr>
        <p:grpSpPr>
          <a:xfrm>
            <a:off x="713227" y="1432076"/>
            <a:ext cx="4636246" cy="2696316"/>
            <a:chOff x="770300" y="813850"/>
            <a:chExt cx="4252656" cy="2473230"/>
          </a:xfrm>
        </p:grpSpPr>
        <p:sp>
          <p:nvSpPr>
            <p:cNvPr id="982" name="Google Shape;982;p29"/>
            <p:cNvSpPr/>
            <p:nvPr/>
          </p:nvSpPr>
          <p:spPr>
            <a:xfrm>
              <a:off x="770300" y="1338174"/>
              <a:ext cx="2773242" cy="1948906"/>
            </a:xfrm>
            <a:custGeom>
              <a:avLst/>
              <a:gdLst/>
              <a:ahLst/>
              <a:cxnLst/>
              <a:rect l="l" t="t" r="r" b="b"/>
              <a:pathLst>
                <a:path w="43432" h="30522" extrusionOk="0">
                  <a:moveTo>
                    <a:pt x="43031" y="434"/>
                  </a:moveTo>
                  <a:lnTo>
                    <a:pt x="43031" y="30122"/>
                  </a:lnTo>
                  <a:lnTo>
                    <a:pt x="401" y="30122"/>
                  </a:lnTo>
                  <a:lnTo>
                    <a:pt x="401" y="434"/>
                  </a:lnTo>
                  <a:close/>
                  <a:moveTo>
                    <a:pt x="0" y="0"/>
                  </a:moveTo>
                  <a:lnTo>
                    <a:pt x="0" y="30522"/>
                  </a:lnTo>
                  <a:lnTo>
                    <a:pt x="43431" y="30522"/>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770300" y="1338174"/>
              <a:ext cx="2773242" cy="283314"/>
            </a:xfrm>
            <a:custGeom>
              <a:avLst/>
              <a:gdLst/>
              <a:ahLst/>
              <a:cxnLst/>
              <a:rect l="l" t="t" r="r" b="b"/>
              <a:pathLst>
                <a:path w="43432" h="4437" extrusionOk="0">
                  <a:moveTo>
                    <a:pt x="43031" y="434"/>
                  </a:moveTo>
                  <a:lnTo>
                    <a:pt x="43031" y="4003"/>
                  </a:lnTo>
                  <a:lnTo>
                    <a:pt x="401" y="4003"/>
                  </a:lnTo>
                  <a:lnTo>
                    <a:pt x="401" y="434"/>
                  </a:lnTo>
                  <a:close/>
                  <a:moveTo>
                    <a:pt x="0" y="0"/>
                  </a:moveTo>
                  <a:lnTo>
                    <a:pt x="0" y="4437"/>
                  </a:lnTo>
                  <a:lnTo>
                    <a:pt x="43431" y="4437"/>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872531" y="1416971"/>
              <a:ext cx="151267" cy="129493"/>
            </a:xfrm>
            <a:custGeom>
              <a:avLst/>
              <a:gdLst/>
              <a:ahLst/>
              <a:cxnLst/>
              <a:rect l="l" t="t" r="r" b="b"/>
              <a:pathLst>
                <a:path w="2369" h="2028" extrusionOk="0">
                  <a:moveTo>
                    <a:pt x="1368" y="0"/>
                  </a:moveTo>
                  <a:cubicBezTo>
                    <a:pt x="434" y="0"/>
                    <a:pt x="0" y="1101"/>
                    <a:pt x="634" y="1735"/>
                  </a:cubicBezTo>
                  <a:cubicBezTo>
                    <a:pt x="836" y="1937"/>
                    <a:pt x="1085" y="2027"/>
                    <a:pt x="1332" y="2027"/>
                  </a:cubicBezTo>
                  <a:cubicBezTo>
                    <a:pt x="1858" y="2027"/>
                    <a:pt x="2369" y="1615"/>
                    <a:pt x="2369" y="1001"/>
                  </a:cubicBezTo>
                  <a:cubicBezTo>
                    <a:pt x="2369" y="434"/>
                    <a:pt x="1902"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1134526" y="1416971"/>
              <a:ext cx="151267" cy="127833"/>
            </a:xfrm>
            <a:custGeom>
              <a:avLst/>
              <a:gdLst/>
              <a:ahLst/>
              <a:cxnLst/>
              <a:rect l="l" t="t" r="r" b="b"/>
              <a:pathLst>
                <a:path w="2369" h="2002" extrusionOk="0">
                  <a:moveTo>
                    <a:pt x="1368" y="0"/>
                  </a:moveTo>
                  <a:cubicBezTo>
                    <a:pt x="467" y="0"/>
                    <a:pt x="0" y="1068"/>
                    <a:pt x="634" y="1702"/>
                  </a:cubicBezTo>
                  <a:cubicBezTo>
                    <a:pt x="841" y="1909"/>
                    <a:pt x="1098" y="2002"/>
                    <a:pt x="1351" y="2002"/>
                  </a:cubicBezTo>
                  <a:cubicBezTo>
                    <a:pt x="1870" y="2002"/>
                    <a:pt x="2369" y="1607"/>
                    <a:pt x="2369" y="1001"/>
                  </a:cubicBezTo>
                  <a:cubicBezTo>
                    <a:pt x="2369" y="434"/>
                    <a:pt x="1902"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1419956" y="1416971"/>
              <a:ext cx="127833" cy="127833"/>
            </a:xfrm>
            <a:custGeom>
              <a:avLst/>
              <a:gdLst/>
              <a:ahLst/>
              <a:cxnLst/>
              <a:rect l="l" t="t" r="r" b="b"/>
              <a:pathLst>
                <a:path w="2002" h="2002" extrusionOk="0">
                  <a:moveTo>
                    <a:pt x="1001" y="0"/>
                  </a:moveTo>
                  <a:cubicBezTo>
                    <a:pt x="434" y="0"/>
                    <a:pt x="0" y="434"/>
                    <a:pt x="0" y="1001"/>
                  </a:cubicBezTo>
                  <a:cubicBezTo>
                    <a:pt x="0" y="1568"/>
                    <a:pt x="434" y="2002"/>
                    <a:pt x="1001" y="2002"/>
                  </a:cubicBezTo>
                  <a:cubicBezTo>
                    <a:pt x="1568" y="2002"/>
                    <a:pt x="2002" y="1568"/>
                    <a:pt x="2002" y="1001"/>
                  </a:cubicBezTo>
                  <a:cubicBezTo>
                    <a:pt x="2002" y="434"/>
                    <a:pt x="156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851459" y="1736564"/>
              <a:ext cx="768720" cy="654041"/>
            </a:xfrm>
            <a:custGeom>
              <a:avLst/>
              <a:gdLst/>
              <a:ahLst/>
              <a:cxnLst/>
              <a:rect l="l" t="t" r="r" b="b"/>
              <a:pathLst>
                <a:path w="12039" h="10243" extrusionOk="0">
                  <a:moveTo>
                    <a:pt x="5765" y="0"/>
                  </a:moveTo>
                  <a:cubicBezTo>
                    <a:pt x="2635" y="0"/>
                    <a:pt x="1" y="2962"/>
                    <a:pt x="831" y="6337"/>
                  </a:cubicBezTo>
                  <a:cubicBezTo>
                    <a:pt x="1425" y="8739"/>
                    <a:pt x="3563" y="10242"/>
                    <a:pt x="5817" y="10242"/>
                  </a:cubicBezTo>
                  <a:cubicBezTo>
                    <a:pt x="6725" y="10242"/>
                    <a:pt x="7651" y="9999"/>
                    <a:pt x="8503" y="9472"/>
                  </a:cubicBezTo>
                  <a:cubicBezTo>
                    <a:pt x="12039" y="7271"/>
                    <a:pt x="11605" y="1967"/>
                    <a:pt x="7736" y="399"/>
                  </a:cubicBezTo>
                  <a:cubicBezTo>
                    <a:pt x="7075" y="126"/>
                    <a:pt x="6409" y="0"/>
                    <a:pt x="5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1087657" y="192602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1045066" y="212199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2257528" y="2501600"/>
              <a:ext cx="903194" cy="654488"/>
            </a:xfrm>
            <a:custGeom>
              <a:avLst/>
              <a:gdLst/>
              <a:ahLst/>
              <a:cxnLst/>
              <a:rect l="l" t="t" r="r" b="b"/>
              <a:pathLst>
                <a:path w="14145" h="10250" extrusionOk="0">
                  <a:moveTo>
                    <a:pt x="7072" y="0"/>
                  </a:moveTo>
                  <a:cubicBezTo>
                    <a:pt x="1902" y="0"/>
                    <a:pt x="1" y="6772"/>
                    <a:pt x="4371" y="9474"/>
                  </a:cubicBezTo>
                  <a:cubicBezTo>
                    <a:pt x="5204" y="9991"/>
                    <a:pt x="6138" y="10249"/>
                    <a:pt x="7072" y="10249"/>
                  </a:cubicBezTo>
                  <a:cubicBezTo>
                    <a:pt x="8006" y="10249"/>
                    <a:pt x="8940" y="9991"/>
                    <a:pt x="9774" y="9474"/>
                  </a:cubicBezTo>
                  <a:cubicBezTo>
                    <a:pt x="14144" y="6772"/>
                    <a:pt x="12209" y="0"/>
                    <a:pt x="7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1705375" y="813850"/>
              <a:ext cx="1801981" cy="758692"/>
            </a:xfrm>
            <a:custGeom>
              <a:avLst/>
              <a:gdLst/>
              <a:ahLst/>
              <a:cxnLst/>
              <a:rect l="l" t="t" r="r" b="b"/>
              <a:pathLst>
                <a:path w="28221" h="15913" extrusionOk="0">
                  <a:moveTo>
                    <a:pt x="0" y="1"/>
                  </a:moveTo>
                  <a:lnTo>
                    <a:pt x="0" y="15912"/>
                  </a:lnTo>
                  <a:lnTo>
                    <a:pt x="28220" y="15912"/>
                  </a:lnTo>
                  <a:lnTo>
                    <a:pt x="28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1705386" y="1572457"/>
              <a:ext cx="304640" cy="313133"/>
            </a:xfrm>
            <a:custGeom>
              <a:avLst/>
              <a:gdLst/>
              <a:ahLst/>
              <a:cxnLst/>
              <a:rect l="l" t="t" r="r" b="b"/>
              <a:pathLst>
                <a:path w="4771" h="4904" extrusionOk="0">
                  <a:moveTo>
                    <a:pt x="0" y="0"/>
                  </a:moveTo>
                  <a:lnTo>
                    <a:pt x="0" y="4904"/>
                  </a:lnTo>
                  <a:lnTo>
                    <a:pt x="4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1818126" y="972712"/>
              <a:ext cx="1311323" cy="31011"/>
            </a:xfrm>
            <a:custGeom>
              <a:avLst/>
              <a:gdLst/>
              <a:ahLst/>
              <a:cxnLst/>
              <a:rect l="l" t="t" r="r" b="b"/>
              <a:pathLst>
                <a:path w="24018" h="568" extrusionOk="0">
                  <a:moveTo>
                    <a:pt x="1" y="1"/>
                  </a:moveTo>
                  <a:lnTo>
                    <a:pt x="1" y="568"/>
                  </a:lnTo>
                  <a:lnTo>
                    <a:pt x="24018" y="568"/>
                  </a:lnTo>
                  <a:lnTo>
                    <a:pt x="24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1833697" y="1087291"/>
              <a:ext cx="528316" cy="36268"/>
            </a:xfrm>
            <a:custGeom>
              <a:avLst/>
              <a:gdLst/>
              <a:ahLst/>
              <a:cxnLst/>
              <a:rect l="l" t="t" r="r" b="b"/>
              <a:pathLst>
                <a:path w="8274" h="568" extrusionOk="0">
                  <a:moveTo>
                    <a:pt x="1" y="0"/>
                  </a:moveTo>
                  <a:lnTo>
                    <a:pt x="1" y="567"/>
                  </a:lnTo>
                  <a:lnTo>
                    <a:pt x="8273" y="56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1833697" y="1202293"/>
              <a:ext cx="1203492" cy="36268"/>
            </a:xfrm>
            <a:custGeom>
              <a:avLst/>
              <a:gdLst/>
              <a:ahLst/>
              <a:cxnLst/>
              <a:rect l="l" t="t" r="r" b="b"/>
              <a:pathLst>
                <a:path w="18848" h="568" extrusionOk="0">
                  <a:moveTo>
                    <a:pt x="1" y="0"/>
                  </a:moveTo>
                  <a:lnTo>
                    <a:pt x="1" y="568"/>
                  </a:lnTo>
                  <a:lnTo>
                    <a:pt x="18847" y="568"/>
                  </a:lnTo>
                  <a:lnTo>
                    <a:pt x="18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1833697" y="1317296"/>
              <a:ext cx="1280179" cy="36268"/>
            </a:xfrm>
            <a:custGeom>
              <a:avLst/>
              <a:gdLst/>
              <a:ahLst/>
              <a:cxnLst/>
              <a:rect l="l" t="t" r="r" b="b"/>
              <a:pathLst>
                <a:path w="20049" h="568" extrusionOk="0">
                  <a:moveTo>
                    <a:pt x="1" y="1"/>
                  </a:moveTo>
                  <a:lnTo>
                    <a:pt x="1" y="568"/>
                  </a:lnTo>
                  <a:lnTo>
                    <a:pt x="20048" y="568"/>
                  </a:lnTo>
                  <a:lnTo>
                    <a:pt x="20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1833697" y="1432362"/>
              <a:ext cx="958554" cy="36268"/>
            </a:xfrm>
            <a:custGeom>
              <a:avLst/>
              <a:gdLst/>
              <a:ahLst/>
              <a:cxnLst/>
              <a:rect l="l" t="t" r="r" b="b"/>
              <a:pathLst>
                <a:path w="15012" h="568" extrusionOk="0">
                  <a:moveTo>
                    <a:pt x="1" y="0"/>
                  </a:moveTo>
                  <a:lnTo>
                    <a:pt x="1" y="567"/>
                  </a:lnTo>
                  <a:lnTo>
                    <a:pt x="15011" y="567"/>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3220975" y="1688851"/>
              <a:ext cx="1801981" cy="791103"/>
            </a:xfrm>
            <a:custGeom>
              <a:avLst/>
              <a:gdLst/>
              <a:ahLst/>
              <a:cxnLst/>
              <a:rect l="l" t="t" r="r" b="b"/>
              <a:pathLst>
                <a:path w="28221" h="11642" extrusionOk="0">
                  <a:moveTo>
                    <a:pt x="1" y="0"/>
                  </a:moveTo>
                  <a:lnTo>
                    <a:pt x="1" y="11642"/>
                  </a:lnTo>
                  <a:lnTo>
                    <a:pt x="28221" y="11642"/>
                  </a:lnTo>
                  <a:lnTo>
                    <a:pt x="28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flipH="1">
              <a:off x="3220967" y="2471769"/>
              <a:ext cx="257002" cy="264220"/>
            </a:xfrm>
            <a:custGeom>
              <a:avLst/>
              <a:gdLst/>
              <a:ahLst/>
              <a:cxnLst/>
              <a:rect l="l" t="t" r="r" b="b"/>
              <a:pathLst>
                <a:path w="4771" h="4905" extrusionOk="0">
                  <a:moveTo>
                    <a:pt x="1" y="1"/>
                  </a:moveTo>
                  <a:lnTo>
                    <a:pt x="4771" y="4904"/>
                  </a:lnTo>
                  <a:lnTo>
                    <a:pt x="47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3355204" y="1860127"/>
              <a:ext cx="1126805" cy="36268"/>
            </a:xfrm>
            <a:custGeom>
              <a:avLst/>
              <a:gdLst/>
              <a:ahLst/>
              <a:cxnLst/>
              <a:rect l="l" t="t" r="r" b="b"/>
              <a:pathLst>
                <a:path w="17647" h="568" extrusionOk="0">
                  <a:moveTo>
                    <a:pt x="0" y="0"/>
                  </a:moveTo>
                  <a:lnTo>
                    <a:pt x="0" y="567"/>
                  </a:lnTo>
                  <a:lnTo>
                    <a:pt x="17646" y="567"/>
                  </a:lnTo>
                  <a:lnTo>
                    <a:pt x="176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3355204" y="1975129"/>
              <a:ext cx="1435596" cy="36268"/>
            </a:xfrm>
            <a:custGeom>
              <a:avLst/>
              <a:gdLst/>
              <a:ahLst/>
              <a:cxnLst/>
              <a:rect l="l" t="t" r="r" b="b"/>
              <a:pathLst>
                <a:path w="22483" h="568" extrusionOk="0">
                  <a:moveTo>
                    <a:pt x="0" y="0"/>
                  </a:moveTo>
                  <a:lnTo>
                    <a:pt x="0" y="567"/>
                  </a:lnTo>
                  <a:lnTo>
                    <a:pt x="22483" y="567"/>
                  </a:lnTo>
                  <a:lnTo>
                    <a:pt x="22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3355204" y="2090132"/>
              <a:ext cx="1043733" cy="36268"/>
            </a:xfrm>
            <a:custGeom>
              <a:avLst/>
              <a:gdLst/>
              <a:ahLst/>
              <a:cxnLst/>
              <a:rect l="l" t="t" r="r" b="b"/>
              <a:pathLst>
                <a:path w="16346" h="568" extrusionOk="0">
                  <a:moveTo>
                    <a:pt x="0" y="1"/>
                  </a:moveTo>
                  <a:lnTo>
                    <a:pt x="0" y="568"/>
                  </a:lnTo>
                  <a:lnTo>
                    <a:pt x="16345" y="568"/>
                  </a:lnTo>
                  <a:lnTo>
                    <a:pt x="16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3355204" y="2205134"/>
              <a:ext cx="1312105" cy="36268"/>
            </a:xfrm>
            <a:custGeom>
              <a:avLst/>
              <a:gdLst/>
              <a:ahLst/>
              <a:cxnLst/>
              <a:rect l="l" t="t" r="r" b="b"/>
              <a:pathLst>
                <a:path w="20549" h="568" extrusionOk="0">
                  <a:moveTo>
                    <a:pt x="0" y="1"/>
                  </a:moveTo>
                  <a:lnTo>
                    <a:pt x="0" y="568"/>
                  </a:lnTo>
                  <a:lnTo>
                    <a:pt x="20548" y="568"/>
                  </a:lnTo>
                  <a:lnTo>
                    <a:pt x="2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3355204" y="2320200"/>
              <a:ext cx="860540" cy="38375"/>
            </a:xfrm>
            <a:custGeom>
              <a:avLst/>
              <a:gdLst/>
              <a:ahLst/>
              <a:cxnLst/>
              <a:rect l="l" t="t" r="r" b="b"/>
              <a:pathLst>
                <a:path w="13477" h="601" extrusionOk="0">
                  <a:moveTo>
                    <a:pt x="0" y="0"/>
                  </a:moveTo>
                  <a:lnTo>
                    <a:pt x="0" y="601"/>
                  </a:lnTo>
                  <a:lnTo>
                    <a:pt x="13476" y="601"/>
                  </a:lnTo>
                  <a:lnTo>
                    <a:pt x="13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2575957" y="269277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2533366" y="288874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30"/>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400" dirty="0"/>
              <a:t>KNN/NLP Prediction</a:t>
            </a:r>
            <a:endParaRPr sz="2400" dirty="0"/>
          </a:p>
        </p:txBody>
      </p:sp>
      <p:sp>
        <p:nvSpPr>
          <p:cNvPr id="1012" name="Google Shape;1012;p30"/>
          <p:cNvSpPr txBox="1">
            <a:spLocks noGrp="1"/>
          </p:cNvSpPr>
          <p:nvPr>
            <p:ph type="title" idx="2"/>
          </p:nvPr>
        </p:nvSpPr>
        <p:spPr>
          <a:xfrm>
            <a:off x="1435520" y="2992139"/>
            <a:ext cx="2713800"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t>KNN</a:t>
            </a:r>
            <a:endParaRPr sz="1900" dirty="0"/>
          </a:p>
        </p:txBody>
      </p:sp>
      <p:sp>
        <p:nvSpPr>
          <p:cNvPr id="1013" name="Google Shape;1013;p30"/>
          <p:cNvSpPr txBox="1">
            <a:spLocks noGrp="1"/>
          </p:cNvSpPr>
          <p:nvPr>
            <p:ph type="title" idx="3"/>
          </p:nvPr>
        </p:nvSpPr>
        <p:spPr>
          <a:xfrm>
            <a:off x="4911554" y="2986547"/>
            <a:ext cx="2713800"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t>NLP</a:t>
            </a:r>
            <a:endParaRPr sz="1900" dirty="0"/>
          </a:p>
        </p:txBody>
      </p:sp>
      <p:sp>
        <p:nvSpPr>
          <p:cNvPr id="1040" name="Google Shape;1040;p30"/>
          <p:cNvSpPr txBox="1">
            <a:spLocks noGrp="1"/>
          </p:cNvSpPr>
          <p:nvPr>
            <p:ph type="subTitle" idx="1"/>
          </p:nvPr>
        </p:nvSpPr>
        <p:spPr>
          <a:xfrm>
            <a:off x="356587" y="3424124"/>
            <a:ext cx="8430775" cy="148919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200" dirty="0"/>
              <a:t>Here we have used three methods to train predictions on the dataset. So, </a:t>
            </a:r>
            <a:r>
              <a:rPr lang="en-US" sz="1200" b="1" dirty="0"/>
              <a:t>and Neural Networks</a:t>
            </a:r>
            <a:r>
              <a:rPr lang="en-US" sz="1200" dirty="0"/>
              <a:t> predicted correctly up to more than 86% and the quality of the dataset is also good. </a:t>
            </a:r>
          </a:p>
          <a:p>
            <a:pPr marL="0" lvl="0" indent="0" algn="l" rtl="0">
              <a:spcBef>
                <a:spcPts val="0"/>
              </a:spcBef>
              <a:spcAft>
                <a:spcPts val="1600"/>
              </a:spcAft>
              <a:buClr>
                <a:schemeClr val="dk1"/>
              </a:buClr>
              <a:buSzPts val="1100"/>
              <a:buFont typeface="Arial"/>
              <a:buNone/>
            </a:pPr>
            <a:r>
              <a:rPr lang="en-US" sz="1200" dirty="0"/>
              <a:t>So, in the subsequent use of </a:t>
            </a:r>
            <a:r>
              <a:rPr lang="en-US" sz="1200" b="1" dirty="0"/>
              <a:t>Random Forest</a:t>
            </a:r>
            <a:r>
              <a:rPr lang="en-US" sz="1200" dirty="0"/>
              <a:t>, we tended to think about the effect of some of the words on the dataset, i.e., the prediction of people's emotions when they score.</a:t>
            </a:r>
          </a:p>
        </p:txBody>
      </p:sp>
      <p:pic>
        <p:nvPicPr>
          <p:cNvPr id="2" name="图片 1">
            <a:extLst>
              <a:ext uri="{FF2B5EF4-FFF2-40B4-BE49-F238E27FC236}">
                <a16:creationId xmlns:a16="http://schemas.microsoft.com/office/drawing/2014/main" id="{13639F65-9A7E-81E7-0EFD-1DE1875A07CD}"/>
              </a:ext>
            </a:extLst>
          </p:cNvPr>
          <p:cNvPicPr>
            <a:picLocks noChangeAspect="1"/>
          </p:cNvPicPr>
          <p:nvPr/>
        </p:nvPicPr>
        <p:blipFill>
          <a:blip r:embed="rId3"/>
          <a:stretch>
            <a:fillRect/>
          </a:stretch>
        </p:blipFill>
        <p:spPr>
          <a:xfrm>
            <a:off x="104041" y="1606680"/>
            <a:ext cx="2400862" cy="936062"/>
          </a:xfrm>
          <a:prstGeom prst="rect">
            <a:avLst/>
          </a:prstGeom>
        </p:spPr>
      </p:pic>
      <p:pic>
        <p:nvPicPr>
          <p:cNvPr id="3" name="图片 2">
            <a:extLst>
              <a:ext uri="{FF2B5EF4-FFF2-40B4-BE49-F238E27FC236}">
                <a16:creationId xmlns:a16="http://schemas.microsoft.com/office/drawing/2014/main" id="{96A9FD7B-275D-CAE4-E308-B1CB1CCF0924}"/>
              </a:ext>
            </a:extLst>
          </p:cNvPr>
          <p:cNvPicPr>
            <a:picLocks noChangeAspect="1"/>
          </p:cNvPicPr>
          <p:nvPr/>
        </p:nvPicPr>
        <p:blipFill>
          <a:blip r:embed="rId4"/>
          <a:stretch>
            <a:fillRect/>
          </a:stretch>
        </p:blipFill>
        <p:spPr>
          <a:xfrm>
            <a:off x="2634536" y="1211929"/>
            <a:ext cx="2047547" cy="1562552"/>
          </a:xfrm>
          <a:prstGeom prst="rect">
            <a:avLst/>
          </a:prstGeom>
        </p:spPr>
      </p:pic>
      <p:pic>
        <p:nvPicPr>
          <p:cNvPr id="4" name="图片 3">
            <a:extLst>
              <a:ext uri="{FF2B5EF4-FFF2-40B4-BE49-F238E27FC236}">
                <a16:creationId xmlns:a16="http://schemas.microsoft.com/office/drawing/2014/main" id="{D4A8E300-DD49-4880-4B2B-DA9CD7104F1B}"/>
              </a:ext>
            </a:extLst>
          </p:cNvPr>
          <p:cNvPicPr>
            <a:picLocks noChangeAspect="1"/>
          </p:cNvPicPr>
          <p:nvPr/>
        </p:nvPicPr>
        <p:blipFill>
          <a:blip r:embed="rId5"/>
          <a:stretch>
            <a:fillRect/>
          </a:stretch>
        </p:blipFill>
        <p:spPr>
          <a:xfrm>
            <a:off x="4811716" y="1672950"/>
            <a:ext cx="2338700" cy="968005"/>
          </a:xfrm>
          <a:prstGeom prst="rect">
            <a:avLst/>
          </a:prstGeom>
        </p:spPr>
      </p:pic>
      <p:pic>
        <p:nvPicPr>
          <p:cNvPr id="5" name="图片 4">
            <a:extLst>
              <a:ext uri="{FF2B5EF4-FFF2-40B4-BE49-F238E27FC236}">
                <a16:creationId xmlns:a16="http://schemas.microsoft.com/office/drawing/2014/main" id="{471B2A08-8FB1-4EA1-C9F9-FFB0A1E19E77}"/>
              </a:ext>
            </a:extLst>
          </p:cNvPr>
          <p:cNvPicPr>
            <a:picLocks noChangeAspect="1"/>
          </p:cNvPicPr>
          <p:nvPr/>
        </p:nvPicPr>
        <p:blipFill>
          <a:blip r:embed="rId6"/>
          <a:stretch>
            <a:fillRect/>
          </a:stretch>
        </p:blipFill>
        <p:spPr>
          <a:xfrm>
            <a:off x="7075031" y="1246247"/>
            <a:ext cx="2074624" cy="148919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grpSp>
        <p:nvGrpSpPr>
          <p:cNvPr id="1217" name="Google Shape;1217;p36"/>
          <p:cNvGrpSpPr/>
          <p:nvPr/>
        </p:nvGrpSpPr>
        <p:grpSpPr>
          <a:xfrm flipH="1">
            <a:off x="7430721" y="3087586"/>
            <a:ext cx="1183513" cy="1553179"/>
            <a:chOff x="6903785" y="2617476"/>
            <a:chExt cx="1393023" cy="1828130"/>
          </a:xfrm>
        </p:grpSpPr>
        <p:sp>
          <p:nvSpPr>
            <p:cNvPr id="1218" name="Google Shape;1218;p36"/>
            <p:cNvSpPr/>
            <p:nvPr/>
          </p:nvSpPr>
          <p:spPr>
            <a:xfrm>
              <a:off x="7467746" y="2663178"/>
              <a:ext cx="575247" cy="1181733"/>
            </a:xfrm>
            <a:custGeom>
              <a:avLst/>
              <a:gdLst/>
              <a:ahLst/>
              <a:cxnLst/>
              <a:rect l="l" t="t" r="r" b="b"/>
              <a:pathLst>
                <a:path w="18138" h="37261" extrusionOk="0">
                  <a:moveTo>
                    <a:pt x="7679" y="0"/>
                  </a:moveTo>
                  <a:cubicBezTo>
                    <a:pt x="7512" y="0"/>
                    <a:pt x="7343" y="10"/>
                    <a:pt x="7174" y="29"/>
                  </a:cubicBezTo>
                  <a:cubicBezTo>
                    <a:pt x="5563" y="242"/>
                    <a:pt x="4164" y="1245"/>
                    <a:pt x="3192" y="2522"/>
                  </a:cubicBezTo>
                  <a:cubicBezTo>
                    <a:pt x="2128" y="3920"/>
                    <a:pt x="1550" y="5653"/>
                    <a:pt x="1155" y="7355"/>
                  </a:cubicBezTo>
                  <a:cubicBezTo>
                    <a:pt x="730" y="9209"/>
                    <a:pt x="456" y="11124"/>
                    <a:pt x="335" y="13039"/>
                  </a:cubicBezTo>
                  <a:cubicBezTo>
                    <a:pt x="91" y="17051"/>
                    <a:pt x="0" y="21063"/>
                    <a:pt x="0" y="25075"/>
                  </a:cubicBezTo>
                  <a:cubicBezTo>
                    <a:pt x="0" y="27082"/>
                    <a:pt x="31" y="29088"/>
                    <a:pt x="31" y="31063"/>
                  </a:cubicBezTo>
                  <a:cubicBezTo>
                    <a:pt x="31" y="32097"/>
                    <a:pt x="31" y="33130"/>
                    <a:pt x="61" y="34164"/>
                  </a:cubicBezTo>
                  <a:cubicBezTo>
                    <a:pt x="31" y="35136"/>
                    <a:pt x="61" y="36139"/>
                    <a:pt x="213" y="37112"/>
                  </a:cubicBezTo>
                  <a:cubicBezTo>
                    <a:pt x="229" y="37207"/>
                    <a:pt x="326" y="37260"/>
                    <a:pt x="421" y="37260"/>
                  </a:cubicBezTo>
                  <a:cubicBezTo>
                    <a:pt x="509" y="37260"/>
                    <a:pt x="594" y="37214"/>
                    <a:pt x="608" y="37112"/>
                  </a:cubicBezTo>
                  <a:cubicBezTo>
                    <a:pt x="730" y="36079"/>
                    <a:pt x="791" y="35045"/>
                    <a:pt x="730" y="33981"/>
                  </a:cubicBezTo>
                  <a:cubicBezTo>
                    <a:pt x="760" y="32887"/>
                    <a:pt x="760" y="31823"/>
                    <a:pt x="760" y="30729"/>
                  </a:cubicBezTo>
                  <a:cubicBezTo>
                    <a:pt x="791" y="28601"/>
                    <a:pt x="821" y="26474"/>
                    <a:pt x="851" y="24346"/>
                  </a:cubicBezTo>
                  <a:cubicBezTo>
                    <a:pt x="942" y="20546"/>
                    <a:pt x="1034" y="16777"/>
                    <a:pt x="1338" y="13008"/>
                  </a:cubicBezTo>
                  <a:cubicBezTo>
                    <a:pt x="1459" y="11185"/>
                    <a:pt x="1733" y="9361"/>
                    <a:pt x="2128" y="7568"/>
                  </a:cubicBezTo>
                  <a:cubicBezTo>
                    <a:pt x="2553" y="5926"/>
                    <a:pt x="3070" y="4254"/>
                    <a:pt x="4104" y="2917"/>
                  </a:cubicBezTo>
                  <a:cubicBezTo>
                    <a:pt x="5015" y="1770"/>
                    <a:pt x="6382" y="908"/>
                    <a:pt x="7873" y="908"/>
                  </a:cubicBezTo>
                  <a:cubicBezTo>
                    <a:pt x="7924" y="908"/>
                    <a:pt x="7974" y="909"/>
                    <a:pt x="8025" y="911"/>
                  </a:cubicBezTo>
                  <a:cubicBezTo>
                    <a:pt x="9605" y="972"/>
                    <a:pt x="10943" y="1944"/>
                    <a:pt x="12037" y="3008"/>
                  </a:cubicBezTo>
                  <a:cubicBezTo>
                    <a:pt x="13222" y="4194"/>
                    <a:pt x="14286" y="5501"/>
                    <a:pt x="15259" y="6899"/>
                  </a:cubicBezTo>
                  <a:cubicBezTo>
                    <a:pt x="16292" y="8327"/>
                    <a:pt x="17235" y="9847"/>
                    <a:pt x="18025" y="11458"/>
                  </a:cubicBezTo>
                  <a:cubicBezTo>
                    <a:pt x="18034" y="11476"/>
                    <a:pt x="18048" y="11483"/>
                    <a:pt x="18063" y="11483"/>
                  </a:cubicBezTo>
                  <a:cubicBezTo>
                    <a:pt x="18098" y="11483"/>
                    <a:pt x="18138" y="11440"/>
                    <a:pt x="18116" y="11397"/>
                  </a:cubicBezTo>
                  <a:cubicBezTo>
                    <a:pt x="17204" y="9513"/>
                    <a:pt x="16140" y="7689"/>
                    <a:pt x="15016" y="5926"/>
                  </a:cubicBezTo>
                  <a:cubicBezTo>
                    <a:pt x="13952" y="4376"/>
                    <a:pt x="12858" y="2735"/>
                    <a:pt x="11399" y="1519"/>
                  </a:cubicBezTo>
                  <a:cubicBezTo>
                    <a:pt x="10341" y="651"/>
                    <a:pt x="9065" y="0"/>
                    <a:pt x="76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6"/>
            <p:cNvSpPr/>
            <p:nvPr/>
          </p:nvSpPr>
          <p:spPr>
            <a:xfrm>
              <a:off x="7595305" y="2617476"/>
              <a:ext cx="701504" cy="722404"/>
            </a:xfrm>
            <a:custGeom>
              <a:avLst/>
              <a:gdLst/>
              <a:ahLst/>
              <a:cxnLst/>
              <a:rect l="l" t="t" r="r" b="b"/>
              <a:pathLst>
                <a:path w="22119" h="22778" extrusionOk="0">
                  <a:moveTo>
                    <a:pt x="6190" y="7739"/>
                  </a:moveTo>
                  <a:cubicBezTo>
                    <a:pt x="6257" y="7739"/>
                    <a:pt x="6319" y="7756"/>
                    <a:pt x="6374" y="7793"/>
                  </a:cubicBezTo>
                  <a:cubicBezTo>
                    <a:pt x="6850" y="8084"/>
                    <a:pt x="6288" y="9668"/>
                    <a:pt x="5593" y="9668"/>
                  </a:cubicBezTo>
                  <a:cubicBezTo>
                    <a:pt x="5490" y="9668"/>
                    <a:pt x="5385" y="9634"/>
                    <a:pt x="5279" y="9556"/>
                  </a:cubicBezTo>
                  <a:cubicBezTo>
                    <a:pt x="4623" y="9091"/>
                    <a:pt x="5591" y="7739"/>
                    <a:pt x="6190" y="7739"/>
                  </a:cubicBezTo>
                  <a:close/>
                  <a:moveTo>
                    <a:pt x="17531" y="11086"/>
                  </a:moveTo>
                  <a:cubicBezTo>
                    <a:pt x="18245" y="11086"/>
                    <a:pt x="19723" y="12384"/>
                    <a:pt x="19201" y="13142"/>
                  </a:cubicBezTo>
                  <a:cubicBezTo>
                    <a:pt x="19099" y="13290"/>
                    <a:pt x="18961" y="13353"/>
                    <a:pt x="18804" y="13353"/>
                  </a:cubicBezTo>
                  <a:cubicBezTo>
                    <a:pt x="18022" y="13353"/>
                    <a:pt x="16774" y="11779"/>
                    <a:pt x="17255" y="11197"/>
                  </a:cubicBezTo>
                  <a:cubicBezTo>
                    <a:pt x="17319" y="11121"/>
                    <a:pt x="17415" y="11086"/>
                    <a:pt x="17531" y="11086"/>
                  </a:cubicBezTo>
                  <a:close/>
                  <a:moveTo>
                    <a:pt x="11432" y="0"/>
                  </a:moveTo>
                  <a:cubicBezTo>
                    <a:pt x="10891" y="0"/>
                    <a:pt x="10411" y="66"/>
                    <a:pt x="10021" y="194"/>
                  </a:cubicBezTo>
                  <a:cubicBezTo>
                    <a:pt x="8470" y="701"/>
                    <a:pt x="8909" y="4575"/>
                    <a:pt x="8582" y="4575"/>
                  </a:cubicBezTo>
                  <a:cubicBezTo>
                    <a:pt x="8575" y="4575"/>
                    <a:pt x="8569" y="4574"/>
                    <a:pt x="8562" y="4571"/>
                  </a:cubicBezTo>
                  <a:cubicBezTo>
                    <a:pt x="6810" y="3872"/>
                    <a:pt x="5322" y="3504"/>
                    <a:pt x="4136" y="3504"/>
                  </a:cubicBezTo>
                  <a:cubicBezTo>
                    <a:pt x="1041" y="3504"/>
                    <a:pt x="1" y="6006"/>
                    <a:pt x="1693" y="11653"/>
                  </a:cubicBezTo>
                  <a:cubicBezTo>
                    <a:pt x="1875" y="10589"/>
                    <a:pt x="2240" y="9191"/>
                    <a:pt x="2848" y="8370"/>
                  </a:cubicBezTo>
                  <a:cubicBezTo>
                    <a:pt x="3275" y="7789"/>
                    <a:pt x="3716" y="7532"/>
                    <a:pt x="4029" y="7532"/>
                  </a:cubicBezTo>
                  <a:cubicBezTo>
                    <a:pt x="4520" y="7532"/>
                    <a:pt x="4700" y="8160"/>
                    <a:pt x="4033" y="9161"/>
                  </a:cubicBezTo>
                  <a:cubicBezTo>
                    <a:pt x="3243" y="10376"/>
                    <a:pt x="2726" y="11775"/>
                    <a:pt x="2513" y="13234"/>
                  </a:cubicBezTo>
                  <a:cubicBezTo>
                    <a:pt x="2513" y="13234"/>
                    <a:pt x="4337" y="15848"/>
                    <a:pt x="6556" y="17124"/>
                  </a:cubicBezTo>
                  <a:cubicBezTo>
                    <a:pt x="6465" y="16121"/>
                    <a:pt x="6191" y="14571"/>
                    <a:pt x="6374" y="13082"/>
                  </a:cubicBezTo>
                  <a:cubicBezTo>
                    <a:pt x="6592" y="11428"/>
                    <a:pt x="7211" y="10671"/>
                    <a:pt x="7700" y="10671"/>
                  </a:cubicBezTo>
                  <a:cubicBezTo>
                    <a:pt x="8163" y="10671"/>
                    <a:pt x="8510" y="11352"/>
                    <a:pt x="8288" y="12595"/>
                  </a:cubicBezTo>
                  <a:cubicBezTo>
                    <a:pt x="7893" y="14662"/>
                    <a:pt x="7711" y="16851"/>
                    <a:pt x="7833" y="17793"/>
                  </a:cubicBezTo>
                  <a:cubicBezTo>
                    <a:pt x="8562" y="18249"/>
                    <a:pt x="9352" y="18644"/>
                    <a:pt x="10203" y="18918"/>
                  </a:cubicBezTo>
                  <a:cubicBezTo>
                    <a:pt x="10082" y="18553"/>
                    <a:pt x="9930" y="18097"/>
                    <a:pt x="9778" y="17550"/>
                  </a:cubicBezTo>
                  <a:cubicBezTo>
                    <a:pt x="9252" y="15627"/>
                    <a:pt x="9939" y="14580"/>
                    <a:pt x="10474" y="14580"/>
                  </a:cubicBezTo>
                  <a:cubicBezTo>
                    <a:pt x="10743" y="14580"/>
                    <a:pt x="10973" y="14843"/>
                    <a:pt x="10994" y="15392"/>
                  </a:cubicBezTo>
                  <a:cubicBezTo>
                    <a:pt x="11115" y="16790"/>
                    <a:pt x="11358" y="18158"/>
                    <a:pt x="11754" y="19495"/>
                  </a:cubicBezTo>
                  <a:cubicBezTo>
                    <a:pt x="12817" y="19860"/>
                    <a:pt x="13699" y="20103"/>
                    <a:pt x="14216" y="20285"/>
                  </a:cubicBezTo>
                  <a:cubicBezTo>
                    <a:pt x="15614" y="20802"/>
                    <a:pt x="16860" y="21653"/>
                    <a:pt x="17863" y="22778"/>
                  </a:cubicBezTo>
                  <a:cubicBezTo>
                    <a:pt x="18866" y="21866"/>
                    <a:pt x="19687" y="20772"/>
                    <a:pt x="20325" y="19556"/>
                  </a:cubicBezTo>
                  <a:cubicBezTo>
                    <a:pt x="19656" y="18978"/>
                    <a:pt x="18593" y="18127"/>
                    <a:pt x="17103" y="17063"/>
                  </a:cubicBezTo>
                  <a:cubicBezTo>
                    <a:pt x="14919" y="15544"/>
                    <a:pt x="15034" y="13691"/>
                    <a:pt x="16232" y="13691"/>
                  </a:cubicBezTo>
                  <a:cubicBezTo>
                    <a:pt x="16568" y="13691"/>
                    <a:pt x="16989" y="13836"/>
                    <a:pt x="17468" y="14176"/>
                  </a:cubicBezTo>
                  <a:cubicBezTo>
                    <a:pt x="19079" y="15300"/>
                    <a:pt x="20295" y="17337"/>
                    <a:pt x="20872" y="18401"/>
                  </a:cubicBezTo>
                  <a:cubicBezTo>
                    <a:pt x="21602" y="16577"/>
                    <a:pt x="22027" y="14601"/>
                    <a:pt x="22119" y="12626"/>
                  </a:cubicBezTo>
                  <a:cubicBezTo>
                    <a:pt x="19930" y="10559"/>
                    <a:pt x="14520" y="7702"/>
                    <a:pt x="16161" y="7702"/>
                  </a:cubicBezTo>
                  <a:cubicBezTo>
                    <a:pt x="17620" y="7702"/>
                    <a:pt x="20903" y="9860"/>
                    <a:pt x="22119" y="10680"/>
                  </a:cubicBezTo>
                  <a:cubicBezTo>
                    <a:pt x="22088" y="10133"/>
                    <a:pt x="22027" y="9556"/>
                    <a:pt x="21936" y="9009"/>
                  </a:cubicBezTo>
                  <a:cubicBezTo>
                    <a:pt x="19869" y="7671"/>
                    <a:pt x="13182" y="5574"/>
                    <a:pt x="14246" y="4966"/>
                  </a:cubicBezTo>
                  <a:cubicBezTo>
                    <a:pt x="14402" y="4878"/>
                    <a:pt x="14617" y="4839"/>
                    <a:pt x="14877" y="4839"/>
                  </a:cubicBezTo>
                  <a:cubicBezTo>
                    <a:pt x="16597" y="4839"/>
                    <a:pt x="20266" y="6547"/>
                    <a:pt x="21480" y="7154"/>
                  </a:cubicBezTo>
                  <a:cubicBezTo>
                    <a:pt x="21207" y="6212"/>
                    <a:pt x="20781" y="5361"/>
                    <a:pt x="20234" y="4571"/>
                  </a:cubicBezTo>
                  <a:cubicBezTo>
                    <a:pt x="17879" y="1439"/>
                    <a:pt x="13974" y="0"/>
                    <a:pt x="1143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6"/>
            <p:cNvSpPr/>
            <p:nvPr/>
          </p:nvSpPr>
          <p:spPr>
            <a:xfrm>
              <a:off x="7773703" y="2769329"/>
              <a:ext cx="379216" cy="510612"/>
            </a:xfrm>
            <a:custGeom>
              <a:avLst/>
              <a:gdLst/>
              <a:ahLst/>
              <a:cxnLst/>
              <a:rect l="l" t="t" r="r" b="b"/>
              <a:pathLst>
                <a:path w="11957" h="16100" extrusionOk="0">
                  <a:moveTo>
                    <a:pt x="3295" y="1"/>
                  </a:moveTo>
                  <a:cubicBezTo>
                    <a:pt x="3261" y="1"/>
                    <a:pt x="3228" y="44"/>
                    <a:pt x="3271" y="87"/>
                  </a:cubicBezTo>
                  <a:cubicBezTo>
                    <a:pt x="3363" y="208"/>
                    <a:pt x="3454" y="300"/>
                    <a:pt x="3545" y="421"/>
                  </a:cubicBezTo>
                  <a:cubicBezTo>
                    <a:pt x="3150" y="877"/>
                    <a:pt x="2785" y="1394"/>
                    <a:pt x="2481" y="1941"/>
                  </a:cubicBezTo>
                  <a:cubicBezTo>
                    <a:pt x="2147" y="2488"/>
                    <a:pt x="1873" y="3035"/>
                    <a:pt x="1569" y="3613"/>
                  </a:cubicBezTo>
                  <a:cubicBezTo>
                    <a:pt x="1022" y="4768"/>
                    <a:pt x="505" y="5892"/>
                    <a:pt x="19" y="7047"/>
                  </a:cubicBezTo>
                  <a:cubicBezTo>
                    <a:pt x="0" y="7085"/>
                    <a:pt x="28" y="7111"/>
                    <a:pt x="59" y="7111"/>
                  </a:cubicBezTo>
                  <a:cubicBezTo>
                    <a:pt x="78" y="7111"/>
                    <a:pt x="99" y="7101"/>
                    <a:pt x="110" y="7078"/>
                  </a:cubicBezTo>
                  <a:cubicBezTo>
                    <a:pt x="566" y="5892"/>
                    <a:pt x="1083" y="4737"/>
                    <a:pt x="1721" y="3643"/>
                  </a:cubicBezTo>
                  <a:cubicBezTo>
                    <a:pt x="2025" y="3157"/>
                    <a:pt x="2329" y="2640"/>
                    <a:pt x="2663" y="2123"/>
                  </a:cubicBezTo>
                  <a:cubicBezTo>
                    <a:pt x="2998" y="1637"/>
                    <a:pt x="3363" y="1120"/>
                    <a:pt x="3667" y="573"/>
                  </a:cubicBezTo>
                  <a:cubicBezTo>
                    <a:pt x="4305" y="1394"/>
                    <a:pt x="4913" y="2275"/>
                    <a:pt x="5460" y="3187"/>
                  </a:cubicBezTo>
                  <a:cubicBezTo>
                    <a:pt x="4426" y="5193"/>
                    <a:pt x="3879" y="7382"/>
                    <a:pt x="3302" y="9570"/>
                  </a:cubicBezTo>
                  <a:cubicBezTo>
                    <a:pt x="3283" y="9608"/>
                    <a:pt x="3322" y="9634"/>
                    <a:pt x="3355" y="9634"/>
                  </a:cubicBezTo>
                  <a:cubicBezTo>
                    <a:pt x="3375" y="9634"/>
                    <a:pt x="3393" y="9624"/>
                    <a:pt x="3393" y="9601"/>
                  </a:cubicBezTo>
                  <a:cubicBezTo>
                    <a:pt x="3788" y="7412"/>
                    <a:pt x="4700" y="5376"/>
                    <a:pt x="5551" y="3339"/>
                  </a:cubicBezTo>
                  <a:cubicBezTo>
                    <a:pt x="6068" y="4190"/>
                    <a:pt x="6524" y="5072"/>
                    <a:pt x="6980" y="5953"/>
                  </a:cubicBezTo>
                  <a:cubicBezTo>
                    <a:pt x="6980" y="5953"/>
                    <a:pt x="6980" y="5983"/>
                    <a:pt x="6980" y="5983"/>
                  </a:cubicBezTo>
                  <a:cubicBezTo>
                    <a:pt x="6949" y="8294"/>
                    <a:pt x="7375" y="10573"/>
                    <a:pt x="7527" y="12883"/>
                  </a:cubicBezTo>
                  <a:cubicBezTo>
                    <a:pt x="7527" y="12929"/>
                    <a:pt x="7550" y="12952"/>
                    <a:pt x="7572" y="12952"/>
                  </a:cubicBezTo>
                  <a:cubicBezTo>
                    <a:pt x="7595" y="12952"/>
                    <a:pt x="7618" y="12929"/>
                    <a:pt x="7618" y="12883"/>
                  </a:cubicBezTo>
                  <a:cubicBezTo>
                    <a:pt x="7253" y="10756"/>
                    <a:pt x="7314" y="8537"/>
                    <a:pt x="7192" y="6379"/>
                  </a:cubicBezTo>
                  <a:lnTo>
                    <a:pt x="7192" y="6379"/>
                  </a:lnTo>
                  <a:cubicBezTo>
                    <a:pt x="7405" y="6774"/>
                    <a:pt x="7588" y="7169"/>
                    <a:pt x="7770" y="7564"/>
                  </a:cubicBezTo>
                  <a:cubicBezTo>
                    <a:pt x="8378" y="8901"/>
                    <a:pt x="8986" y="10239"/>
                    <a:pt x="9594" y="11576"/>
                  </a:cubicBezTo>
                  <a:cubicBezTo>
                    <a:pt x="10293" y="13066"/>
                    <a:pt x="11022" y="14555"/>
                    <a:pt x="11661" y="16075"/>
                  </a:cubicBezTo>
                  <a:cubicBezTo>
                    <a:pt x="11670" y="16093"/>
                    <a:pt x="11684" y="16100"/>
                    <a:pt x="11698" y="16100"/>
                  </a:cubicBezTo>
                  <a:cubicBezTo>
                    <a:pt x="11734" y="16100"/>
                    <a:pt x="11773" y="16057"/>
                    <a:pt x="11752" y="16014"/>
                  </a:cubicBezTo>
                  <a:cubicBezTo>
                    <a:pt x="9685" y="11698"/>
                    <a:pt x="8135" y="7017"/>
                    <a:pt x="5521" y="2974"/>
                  </a:cubicBezTo>
                  <a:lnTo>
                    <a:pt x="5521" y="2974"/>
                  </a:lnTo>
                  <a:cubicBezTo>
                    <a:pt x="6554" y="3430"/>
                    <a:pt x="7618" y="3825"/>
                    <a:pt x="8651" y="4312"/>
                  </a:cubicBezTo>
                  <a:cubicBezTo>
                    <a:pt x="9746" y="4798"/>
                    <a:pt x="10810" y="5345"/>
                    <a:pt x="11843" y="5953"/>
                  </a:cubicBezTo>
                  <a:cubicBezTo>
                    <a:pt x="11851" y="5957"/>
                    <a:pt x="11860" y="5959"/>
                    <a:pt x="11868" y="5959"/>
                  </a:cubicBezTo>
                  <a:cubicBezTo>
                    <a:pt x="11918" y="5959"/>
                    <a:pt x="11956" y="5888"/>
                    <a:pt x="11904" y="5862"/>
                  </a:cubicBezTo>
                  <a:cubicBezTo>
                    <a:pt x="10840" y="5254"/>
                    <a:pt x="9776" y="4646"/>
                    <a:pt x="8682" y="4129"/>
                  </a:cubicBezTo>
                  <a:cubicBezTo>
                    <a:pt x="7618" y="3613"/>
                    <a:pt x="6524" y="3157"/>
                    <a:pt x="5430" y="2792"/>
                  </a:cubicBezTo>
                  <a:cubicBezTo>
                    <a:pt x="5217" y="2518"/>
                    <a:pt x="5034" y="2245"/>
                    <a:pt x="4852" y="1971"/>
                  </a:cubicBezTo>
                  <a:lnTo>
                    <a:pt x="4852" y="1971"/>
                  </a:lnTo>
                  <a:cubicBezTo>
                    <a:pt x="5460" y="2123"/>
                    <a:pt x="6007" y="2275"/>
                    <a:pt x="6645" y="2488"/>
                  </a:cubicBezTo>
                  <a:cubicBezTo>
                    <a:pt x="7253" y="2701"/>
                    <a:pt x="7861" y="2944"/>
                    <a:pt x="8469" y="3217"/>
                  </a:cubicBezTo>
                  <a:cubicBezTo>
                    <a:pt x="8478" y="3222"/>
                    <a:pt x="8485" y="3224"/>
                    <a:pt x="8493" y="3224"/>
                  </a:cubicBezTo>
                  <a:cubicBezTo>
                    <a:pt x="8537" y="3224"/>
                    <a:pt x="8552" y="3152"/>
                    <a:pt x="8499" y="3126"/>
                  </a:cubicBezTo>
                  <a:cubicBezTo>
                    <a:pt x="7892" y="2853"/>
                    <a:pt x="7284" y="2640"/>
                    <a:pt x="6645" y="2427"/>
                  </a:cubicBezTo>
                  <a:cubicBezTo>
                    <a:pt x="6037" y="2214"/>
                    <a:pt x="5430" y="2032"/>
                    <a:pt x="4791" y="1910"/>
                  </a:cubicBezTo>
                  <a:cubicBezTo>
                    <a:pt x="4457" y="1394"/>
                    <a:pt x="4062" y="907"/>
                    <a:pt x="3697" y="451"/>
                  </a:cubicBezTo>
                  <a:cubicBezTo>
                    <a:pt x="3667" y="421"/>
                    <a:pt x="3667" y="421"/>
                    <a:pt x="3636" y="391"/>
                  </a:cubicBezTo>
                  <a:cubicBezTo>
                    <a:pt x="3545" y="269"/>
                    <a:pt x="3423" y="148"/>
                    <a:pt x="3332" y="26"/>
                  </a:cubicBezTo>
                  <a:cubicBezTo>
                    <a:pt x="3323" y="8"/>
                    <a:pt x="3309" y="1"/>
                    <a:pt x="32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6"/>
            <p:cNvSpPr/>
            <p:nvPr/>
          </p:nvSpPr>
          <p:spPr>
            <a:xfrm>
              <a:off x="7173714" y="2918581"/>
              <a:ext cx="446357" cy="932580"/>
            </a:xfrm>
            <a:custGeom>
              <a:avLst/>
              <a:gdLst/>
              <a:ahLst/>
              <a:cxnLst/>
              <a:rect l="l" t="t" r="r" b="b"/>
              <a:pathLst>
                <a:path w="14074" h="29405" extrusionOk="0">
                  <a:moveTo>
                    <a:pt x="6179" y="1"/>
                  </a:moveTo>
                  <a:cubicBezTo>
                    <a:pt x="3622" y="1"/>
                    <a:pt x="1691" y="2201"/>
                    <a:pt x="31" y="3861"/>
                  </a:cubicBezTo>
                  <a:cubicBezTo>
                    <a:pt x="1" y="3892"/>
                    <a:pt x="92" y="3952"/>
                    <a:pt x="122" y="3952"/>
                  </a:cubicBezTo>
                  <a:cubicBezTo>
                    <a:pt x="1584" y="2442"/>
                    <a:pt x="3631" y="717"/>
                    <a:pt x="5825" y="717"/>
                  </a:cubicBezTo>
                  <a:cubicBezTo>
                    <a:pt x="6369" y="717"/>
                    <a:pt x="6922" y="823"/>
                    <a:pt x="7478" y="1065"/>
                  </a:cubicBezTo>
                  <a:cubicBezTo>
                    <a:pt x="9514" y="1946"/>
                    <a:pt x="10700" y="4256"/>
                    <a:pt x="11338" y="6293"/>
                  </a:cubicBezTo>
                  <a:cubicBezTo>
                    <a:pt x="12007" y="8542"/>
                    <a:pt x="12250" y="10913"/>
                    <a:pt x="12524" y="13223"/>
                  </a:cubicBezTo>
                  <a:cubicBezTo>
                    <a:pt x="12828" y="15867"/>
                    <a:pt x="13010" y="18542"/>
                    <a:pt x="13131" y="21217"/>
                  </a:cubicBezTo>
                  <a:cubicBezTo>
                    <a:pt x="13192" y="22524"/>
                    <a:pt x="13192" y="23831"/>
                    <a:pt x="13192" y="25168"/>
                  </a:cubicBezTo>
                  <a:cubicBezTo>
                    <a:pt x="13192" y="26506"/>
                    <a:pt x="13101" y="27874"/>
                    <a:pt x="13192" y="29211"/>
                  </a:cubicBezTo>
                  <a:cubicBezTo>
                    <a:pt x="13192" y="29344"/>
                    <a:pt x="13293" y="29405"/>
                    <a:pt x="13399" y="29405"/>
                  </a:cubicBezTo>
                  <a:cubicBezTo>
                    <a:pt x="13512" y="29405"/>
                    <a:pt x="13633" y="29336"/>
                    <a:pt x="13648" y="29211"/>
                  </a:cubicBezTo>
                  <a:cubicBezTo>
                    <a:pt x="13891" y="27600"/>
                    <a:pt x="14043" y="25989"/>
                    <a:pt x="14043" y="24378"/>
                  </a:cubicBezTo>
                  <a:cubicBezTo>
                    <a:pt x="14074" y="22798"/>
                    <a:pt x="14074" y="21187"/>
                    <a:pt x="14043" y="19606"/>
                  </a:cubicBezTo>
                  <a:cubicBezTo>
                    <a:pt x="13952" y="16749"/>
                    <a:pt x="13739" y="13861"/>
                    <a:pt x="13375" y="11034"/>
                  </a:cubicBezTo>
                  <a:cubicBezTo>
                    <a:pt x="13071" y="8664"/>
                    <a:pt x="12676" y="6202"/>
                    <a:pt x="11581" y="4043"/>
                  </a:cubicBezTo>
                  <a:cubicBezTo>
                    <a:pt x="10517" y="2007"/>
                    <a:pt x="8694" y="1"/>
                    <a:pt x="6232" y="1"/>
                  </a:cubicBezTo>
                  <a:cubicBezTo>
                    <a:pt x="6214" y="1"/>
                    <a:pt x="6197" y="1"/>
                    <a:pt x="61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6"/>
            <p:cNvSpPr/>
            <p:nvPr/>
          </p:nvSpPr>
          <p:spPr>
            <a:xfrm>
              <a:off x="6903785" y="2795652"/>
              <a:ext cx="585173" cy="609784"/>
            </a:xfrm>
            <a:custGeom>
              <a:avLst/>
              <a:gdLst/>
              <a:ahLst/>
              <a:cxnLst/>
              <a:rect l="l" t="t" r="r" b="b"/>
              <a:pathLst>
                <a:path w="18451" h="19227" extrusionOk="0">
                  <a:moveTo>
                    <a:pt x="3401" y="7545"/>
                  </a:moveTo>
                  <a:cubicBezTo>
                    <a:pt x="3698" y="7545"/>
                    <a:pt x="3978" y="7643"/>
                    <a:pt x="4074" y="7859"/>
                  </a:cubicBezTo>
                  <a:cubicBezTo>
                    <a:pt x="4213" y="8158"/>
                    <a:pt x="3569" y="8483"/>
                    <a:pt x="3066" y="8483"/>
                  </a:cubicBezTo>
                  <a:cubicBezTo>
                    <a:pt x="2801" y="8483"/>
                    <a:pt x="2576" y="8393"/>
                    <a:pt x="2524" y="8163"/>
                  </a:cubicBezTo>
                  <a:cubicBezTo>
                    <a:pt x="2450" y="7776"/>
                    <a:pt x="2945" y="7545"/>
                    <a:pt x="3401" y="7545"/>
                  </a:cubicBezTo>
                  <a:close/>
                  <a:moveTo>
                    <a:pt x="15111" y="11686"/>
                  </a:moveTo>
                  <a:cubicBezTo>
                    <a:pt x="15437" y="11686"/>
                    <a:pt x="15935" y="11990"/>
                    <a:pt x="15867" y="12327"/>
                  </a:cubicBezTo>
                  <a:cubicBezTo>
                    <a:pt x="15843" y="12490"/>
                    <a:pt x="15750" y="12555"/>
                    <a:pt x="15630" y="12555"/>
                  </a:cubicBezTo>
                  <a:cubicBezTo>
                    <a:pt x="15304" y="12555"/>
                    <a:pt x="14775" y="12077"/>
                    <a:pt x="14864" y="11810"/>
                  </a:cubicBezTo>
                  <a:cubicBezTo>
                    <a:pt x="14904" y="11723"/>
                    <a:pt x="14997" y="11686"/>
                    <a:pt x="15111" y="11686"/>
                  </a:cubicBezTo>
                  <a:close/>
                  <a:moveTo>
                    <a:pt x="8227" y="14116"/>
                  </a:moveTo>
                  <a:cubicBezTo>
                    <a:pt x="8915" y="14116"/>
                    <a:pt x="9789" y="15641"/>
                    <a:pt x="9089" y="16005"/>
                  </a:cubicBezTo>
                  <a:cubicBezTo>
                    <a:pt x="9022" y="16039"/>
                    <a:pt x="8955" y="16055"/>
                    <a:pt x="8887" y="16055"/>
                  </a:cubicBezTo>
                  <a:cubicBezTo>
                    <a:pt x="8190" y="16055"/>
                    <a:pt x="7529" y="14345"/>
                    <a:pt x="8056" y="14151"/>
                  </a:cubicBezTo>
                  <a:cubicBezTo>
                    <a:pt x="8111" y="14127"/>
                    <a:pt x="8168" y="14116"/>
                    <a:pt x="8227" y="14116"/>
                  </a:cubicBezTo>
                  <a:close/>
                  <a:moveTo>
                    <a:pt x="7996" y="1"/>
                  </a:moveTo>
                  <a:cubicBezTo>
                    <a:pt x="7068" y="1"/>
                    <a:pt x="5966" y="255"/>
                    <a:pt x="4864" y="898"/>
                  </a:cubicBezTo>
                  <a:cubicBezTo>
                    <a:pt x="5898" y="989"/>
                    <a:pt x="7144" y="1324"/>
                    <a:pt x="7630" y="2053"/>
                  </a:cubicBezTo>
                  <a:cubicBezTo>
                    <a:pt x="8109" y="2737"/>
                    <a:pt x="7647" y="3182"/>
                    <a:pt x="7130" y="3182"/>
                  </a:cubicBezTo>
                  <a:cubicBezTo>
                    <a:pt x="6958" y="3182"/>
                    <a:pt x="6779" y="3132"/>
                    <a:pt x="6627" y="3026"/>
                  </a:cubicBezTo>
                  <a:cubicBezTo>
                    <a:pt x="6171" y="2752"/>
                    <a:pt x="5320" y="1810"/>
                    <a:pt x="3800" y="1688"/>
                  </a:cubicBezTo>
                  <a:cubicBezTo>
                    <a:pt x="3162" y="2236"/>
                    <a:pt x="2584" y="2874"/>
                    <a:pt x="2098" y="3573"/>
                  </a:cubicBezTo>
                  <a:cubicBezTo>
                    <a:pt x="1916" y="3816"/>
                    <a:pt x="1764" y="4090"/>
                    <a:pt x="1612" y="4363"/>
                  </a:cubicBezTo>
                  <a:cubicBezTo>
                    <a:pt x="2461" y="3983"/>
                    <a:pt x="3366" y="3792"/>
                    <a:pt x="4270" y="3792"/>
                  </a:cubicBezTo>
                  <a:cubicBezTo>
                    <a:pt x="5243" y="3792"/>
                    <a:pt x="6215" y="4013"/>
                    <a:pt x="7113" y="4454"/>
                  </a:cubicBezTo>
                  <a:cubicBezTo>
                    <a:pt x="8849" y="5322"/>
                    <a:pt x="8313" y="6961"/>
                    <a:pt x="7053" y="6961"/>
                  </a:cubicBezTo>
                  <a:cubicBezTo>
                    <a:pt x="6812" y="6961"/>
                    <a:pt x="6545" y="6901"/>
                    <a:pt x="6262" y="6764"/>
                  </a:cubicBezTo>
                  <a:cubicBezTo>
                    <a:pt x="4857" y="6110"/>
                    <a:pt x="3529" y="5476"/>
                    <a:pt x="2094" y="5476"/>
                  </a:cubicBezTo>
                  <a:cubicBezTo>
                    <a:pt x="1729" y="5476"/>
                    <a:pt x="1356" y="5517"/>
                    <a:pt x="973" y="5609"/>
                  </a:cubicBezTo>
                  <a:cubicBezTo>
                    <a:pt x="305" y="7281"/>
                    <a:pt x="1" y="9075"/>
                    <a:pt x="62" y="10898"/>
                  </a:cubicBezTo>
                  <a:cubicBezTo>
                    <a:pt x="973" y="10230"/>
                    <a:pt x="2007" y="9743"/>
                    <a:pt x="3101" y="9439"/>
                  </a:cubicBezTo>
                  <a:cubicBezTo>
                    <a:pt x="3469" y="9341"/>
                    <a:pt x="3790" y="9299"/>
                    <a:pt x="4058" y="9299"/>
                  </a:cubicBezTo>
                  <a:cubicBezTo>
                    <a:pt x="5274" y="9299"/>
                    <a:pt x="5370" y="10152"/>
                    <a:pt x="3527" y="10351"/>
                  </a:cubicBezTo>
                  <a:cubicBezTo>
                    <a:pt x="2311" y="10473"/>
                    <a:pt x="1125" y="10837"/>
                    <a:pt x="62" y="11445"/>
                  </a:cubicBezTo>
                  <a:cubicBezTo>
                    <a:pt x="62" y="11780"/>
                    <a:pt x="92" y="12114"/>
                    <a:pt x="122" y="12448"/>
                  </a:cubicBezTo>
                  <a:cubicBezTo>
                    <a:pt x="913" y="11841"/>
                    <a:pt x="1855" y="11445"/>
                    <a:pt x="2828" y="11324"/>
                  </a:cubicBezTo>
                  <a:cubicBezTo>
                    <a:pt x="2995" y="11304"/>
                    <a:pt x="3150" y="11295"/>
                    <a:pt x="3293" y="11295"/>
                  </a:cubicBezTo>
                  <a:cubicBezTo>
                    <a:pt x="5170" y="11295"/>
                    <a:pt x="4935" y="12850"/>
                    <a:pt x="3466" y="12935"/>
                  </a:cubicBezTo>
                  <a:cubicBezTo>
                    <a:pt x="2372" y="12935"/>
                    <a:pt x="1277" y="13178"/>
                    <a:pt x="244" y="13573"/>
                  </a:cubicBezTo>
                  <a:cubicBezTo>
                    <a:pt x="609" y="16704"/>
                    <a:pt x="1490" y="19196"/>
                    <a:pt x="1612" y="19227"/>
                  </a:cubicBezTo>
                  <a:cubicBezTo>
                    <a:pt x="3709" y="19135"/>
                    <a:pt x="5776" y="18862"/>
                    <a:pt x="7843" y="18436"/>
                  </a:cubicBezTo>
                  <a:cubicBezTo>
                    <a:pt x="7265" y="17190"/>
                    <a:pt x="5928" y="15549"/>
                    <a:pt x="6597" y="15397"/>
                  </a:cubicBezTo>
                  <a:cubicBezTo>
                    <a:pt x="6623" y="15392"/>
                    <a:pt x="6650" y="15390"/>
                    <a:pt x="6677" y="15390"/>
                  </a:cubicBezTo>
                  <a:cubicBezTo>
                    <a:pt x="7351" y="15390"/>
                    <a:pt x="8040" y="16825"/>
                    <a:pt x="8420" y="18345"/>
                  </a:cubicBezTo>
                  <a:cubicBezTo>
                    <a:pt x="9971" y="18041"/>
                    <a:pt x="11490" y="17646"/>
                    <a:pt x="12980" y="17099"/>
                  </a:cubicBezTo>
                  <a:cubicBezTo>
                    <a:pt x="11916" y="16187"/>
                    <a:pt x="10305" y="15062"/>
                    <a:pt x="10943" y="14607"/>
                  </a:cubicBezTo>
                  <a:cubicBezTo>
                    <a:pt x="11021" y="14545"/>
                    <a:pt x="11109" y="14516"/>
                    <a:pt x="11206" y="14516"/>
                  </a:cubicBezTo>
                  <a:cubicBezTo>
                    <a:pt x="11868" y="14516"/>
                    <a:pt x="12925" y="15848"/>
                    <a:pt x="13588" y="16856"/>
                  </a:cubicBezTo>
                  <a:cubicBezTo>
                    <a:pt x="14287" y="16552"/>
                    <a:pt x="14955" y="16187"/>
                    <a:pt x="15563" y="15762"/>
                  </a:cubicBezTo>
                  <a:cubicBezTo>
                    <a:pt x="14165" y="13695"/>
                    <a:pt x="10761" y="13269"/>
                    <a:pt x="11186" y="11780"/>
                  </a:cubicBezTo>
                  <a:cubicBezTo>
                    <a:pt x="11292" y="11436"/>
                    <a:pt x="11543" y="11282"/>
                    <a:pt x="11884" y="11282"/>
                  </a:cubicBezTo>
                  <a:cubicBezTo>
                    <a:pt x="13022" y="11282"/>
                    <a:pt x="15164" y="12996"/>
                    <a:pt x="16262" y="15123"/>
                  </a:cubicBezTo>
                  <a:cubicBezTo>
                    <a:pt x="17934" y="13360"/>
                    <a:pt x="18451" y="10898"/>
                    <a:pt x="18269" y="8801"/>
                  </a:cubicBezTo>
                  <a:cubicBezTo>
                    <a:pt x="16810" y="8619"/>
                    <a:pt x="13983" y="8923"/>
                    <a:pt x="14196" y="7859"/>
                  </a:cubicBezTo>
                  <a:cubicBezTo>
                    <a:pt x="14288" y="7337"/>
                    <a:pt x="14852" y="7125"/>
                    <a:pt x="15603" y="7125"/>
                  </a:cubicBezTo>
                  <a:cubicBezTo>
                    <a:pt x="16340" y="7125"/>
                    <a:pt x="17258" y="7330"/>
                    <a:pt x="18086" y="7646"/>
                  </a:cubicBezTo>
                  <a:cubicBezTo>
                    <a:pt x="17934" y="6795"/>
                    <a:pt x="17600" y="6005"/>
                    <a:pt x="17114" y="5305"/>
                  </a:cubicBezTo>
                  <a:cubicBezTo>
                    <a:pt x="16677" y="4750"/>
                    <a:pt x="15991" y="4550"/>
                    <a:pt x="15229" y="4550"/>
                  </a:cubicBezTo>
                  <a:cubicBezTo>
                    <a:pt x="13285" y="4550"/>
                    <a:pt x="10852" y="5853"/>
                    <a:pt x="10852" y="5853"/>
                  </a:cubicBezTo>
                  <a:cubicBezTo>
                    <a:pt x="10852" y="5853"/>
                    <a:pt x="11369" y="1111"/>
                    <a:pt x="9545" y="290"/>
                  </a:cubicBezTo>
                  <a:cubicBezTo>
                    <a:pt x="9136" y="110"/>
                    <a:pt x="8604" y="1"/>
                    <a:pt x="7996"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6"/>
            <p:cNvSpPr/>
            <p:nvPr/>
          </p:nvSpPr>
          <p:spPr>
            <a:xfrm>
              <a:off x="6963124" y="2987593"/>
              <a:ext cx="377377" cy="409536"/>
            </a:xfrm>
            <a:custGeom>
              <a:avLst/>
              <a:gdLst/>
              <a:ahLst/>
              <a:cxnLst/>
              <a:rect l="l" t="t" r="r" b="b"/>
              <a:pathLst>
                <a:path w="11899" h="12913" extrusionOk="0">
                  <a:moveTo>
                    <a:pt x="8982" y="1"/>
                  </a:moveTo>
                  <a:cubicBezTo>
                    <a:pt x="8971" y="1"/>
                    <a:pt x="8960" y="4"/>
                    <a:pt x="8951" y="13"/>
                  </a:cubicBezTo>
                  <a:cubicBezTo>
                    <a:pt x="8616" y="500"/>
                    <a:pt x="8160" y="986"/>
                    <a:pt x="7826" y="1412"/>
                  </a:cubicBezTo>
                  <a:cubicBezTo>
                    <a:pt x="7461" y="1807"/>
                    <a:pt x="7127" y="2232"/>
                    <a:pt x="6793" y="2658"/>
                  </a:cubicBezTo>
                  <a:cubicBezTo>
                    <a:pt x="4938" y="1746"/>
                    <a:pt x="2963" y="1138"/>
                    <a:pt x="926" y="864"/>
                  </a:cubicBezTo>
                  <a:cubicBezTo>
                    <a:pt x="896" y="864"/>
                    <a:pt x="865" y="925"/>
                    <a:pt x="926" y="925"/>
                  </a:cubicBezTo>
                  <a:cubicBezTo>
                    <a:pt x="2932" y="1229"/>
                    <a:pt x="4908" y="1867"/>
                    <a:pt x="6732" y="2749"/>
                  </a:cubicBezTo>
                  <a:cubicBezTo>
                    <a:pt x="6124" y="3509"/>
                    <a:pt x="5516" y="4269"/>
                    <a:pt x="4938" y="5059"/>
                  </a:cubicBezTo>
                  <a:cubicBezTo>
                    <a:pt x="4847" y="5029"/>
                    <a:pt x="4756" y="5029"/>
                    <a:pt x="4665" y="4998"/>
                  </a:cubicBezTo>
                  <a:cubicBezTo>
                    <a:pt x="4482" y="4968"/>
                    <a:pt x="4330" y="4937"/>
                    <a:pt x="4148" y="4907"/>
                  </a:cubicBezTo>
                  <a:cubicBezTo>
                    <a:pt x="3844" y="4877"/>
                    <a:pt x="3571" y="4846"/>
                    <a:pt x="3267" y="4816"/>
                  </a:cubicBezTo>
                  <a:cubicBezTo>
                    <a:pt x="2932" y="4785"/>
                    <a:pt x="2628" y="4785"/>
                    <a:pt x="2294" y="4785"/>
                  </a:cubicBezTo>
                  <a:cubicBezTo>
                    <a:pt x="1960" y="4816"/>
                    <a:pt x="1625" y="4846"/>
                    <a:pt x="1291" y="4846"/>
                  </a:cubicBezTo>
                  <a:cubicBezTo>
                    <a:pt x="1230" y="4846"/>
                    <a:pt x="1261" y="4877"/>
                    <a:pt x="1291" y="4877"/>
                  </a:cubicBezTo>
                  <a:cubicBezTo>
                    <a:pt x="1527" y="4855"/>
                    <a:pt x="1764" y="4834"/>
                    <a:pt x="2000" y="4834"/>
                  </a:cubicBezTo>
                  <a:cubicBezTo>
                    <a:pt x="2098" y="4834"/>
                    <a:pt x="2196" y="4837"/>
                    <a:pt x="2294" y="4846"/>
                  </a:cubicBezTo>
                  <a:cubicBezTo>
                    <a:pt x="2598" y="4846"/>
                    <a:pt x="2871" y="4846"/>
                    <a:pt x="3206" y="4877"/>
                  </a:cubicBezTo>
                  <a:cubicBezTo>
                    <a:pt x="3540" y="4937"/>
                    <a:pt x="3875" y="4968"/>
                    <a:pt x="4209" y="5029"/>
                  </a:cubicBezTo>
                  <a:lnTo>
                    <a:pt x="4634" y="5120"/>
                  </a:lnTo>
                  <a:cubicBezTo>
                    <a:pt x="4695" y="5120"/>
                    <a:pt x="4786" y="5181"/>
                    <a:pt x="4878" y="5181"/>
                  </a:cubicBezTo>
                  <a:cubicBezTo>
                    <a:pt x="4300" y="5940"/>
                    <a:pt x="3753" y="6731"/>
                    <a:pt x="3236" y="7551"/>
                  </a:cubicBezTo>
                  <a:cubicBezTo>
                    <a:pt x="2142" y="9284"/>
                    <a:pt x="1078" y="11077"/>
                    <a:pt x="45" y="12840"/>
                  </a:cubicBezTo>
                  <a:cubicBezTo>
                    <a:pt x="0" y="12885"/>
                    <a:pt x="37" y="12913"/>
                    <a:pt x="72" y="12913"/>
                  </a:cubicBezTo>
                  <a:cubicBezTo>
                    <a:pt x="85" y="12913"/>
                    <a:pt x="97" y="12909"/>
                    <a:pt x="105" y="12901"/>
                  </a:cubicBezTo>
                  <a:cubicBezTo>
                    <a:pt x="713" y="11898"/>
                    <a:pt x="1291" y="10895"/>
                    <a:pt x="1899" y="9922"/>
                  </a:cubicBezTo>
                  <a:cubicBezTo>
                    <a:pt x="2233" y="9406"/>
                    <a:pt x="2537" y="8919"/>
                    <a:pt x="2841" y="8433"/>
                  </a:cubicBezTo>
                  <a:cubicBezTo>
                    <a:pt x="2871" y="8494"/>
                    <a:pt x="2871" y="8494"/>
                    <a:pt x="2932" y="8615"/>
                  </a:cubicBezTo>
                  <a:cubicBezTo>
                    <a:pt x="2963" y="8737"/>
                    <a:pt x="2993" y="8858"/>
                    <a:pt x="3054" y="8980"/>
                  </a:cubicBezTo>
                  <a:cubicBezTo>
                    <a:pt x="3115" y="9223"/>
                    <a:pt x="3175" y="9436"/>
                    <a:pt x="3236" y="9710"/>
                  </a:cubicBezTo>
                  <a:cubicBezTo>
                    <a:pt x="3297" y="9983"/>
                    <a:pt x="3358" y="10226"/>
                    <a:pt x="3388" y="10500"/>
                  </a:cubicBezTo>
                  <a:cubicBezTo>
                    <a:pt x="3449" y="10773"/>
                    <a:pt x="3449" y="11047"/>
                    <a:pt x="3449" y="11321"/>
                  </a:cubicBezTo>
                  <a:cubicBezTo>
                    <a:pt x="3434" y="11336"/>
                    <a:pt x="3449" y="11343"/>
                    <a:pt x="3468" y="11343"/>
                  </a:cubicBezTo>
                  <a:cubicBezTo>
                    <a:pt x="3487" y="11343"/>
                    <a:pt x="3510" y="11336"/>
                    <a:pt x="3510" y="11321"/>
                  </a:cubicBezTo>
                  <a:cubicBezTo>
                    <a:pt x="3449" y="11017"/>
                    <a:pt x="3449" y="10743"/>
                    <a:pt x="3419" y="10469"/>
                  </a:cubicBezTo>
                  <a:cubicBezTo>
                    <a:pt x="3419" y="10196"/>
                    <a:pt x="3388" y="9953"/>
                    <a:pt x="3327" y="9710"/>
                  </a:cubicBezTo>
                  <a:cubicBezTo>
                    <a:pt x="3267" y="9436"/>
                    <a:pt x="3206" y="9162"/>
                    <a:pt x="3145" y="8919"/>
                  </a:cubicBezTo>
                  <a:cubicBezTo>
                    <a:pt x="3115" y="8798"/>
                    <a:pt x="3054" y="8676"/>
                    <a:pt x="3023" y="8524"/>
                  </a:cubicBezTo>
                  <a:cubicBezTo>
                    <a:pt x="2993" y="8463"/>
                    <a:pt x="2963" y="8372"/>
                    <a:pt x="2932" y="8311"/>
                  </a:cubicBezTo>
                  <a:cubicBezTo>
                    <a:pt x="3601" y="7248"/>
                    <a:pt x="4300" y="6214"/>
                    <a:pt x="5030" y="5181"/>
                  </a:cubicBezTo>
                  <a:cubicBezTo>
                    <a:pt x="5036" y="5187"/>
                    <a:pt x="5041" y="5189"/>
                    <a:pt x="5044" y="5189"/>
                  </a:cubicBezTo>
                  <a:cubicBezTo>
                    <a:pt x="5060" y="5189"/>
                    <a:pt x="5060" y="5150"/>
                    <a:pt x="5060" y="5150"/>
                  </a:cubicBezTo>
                  <a:lnTo>
                    <a:pt x="5242" y="4877"/>
                  </a:lnTo>
                  <a:lnTo>
                    <a:pt x="5941" y="3904"/>
                  </a:lnTo>
                  <a:cubicBezTo>
                    <a:pt x="6154" y="4390"/>
                    <a:pt x="6397" y="4816"/>
                    <a:pt x="6641" y="5333"/>
                  </a:cubicBezTo>
                  <a:cubicBezTo>
                    <a:pt x="6884" y="5849"/>
                    <a:pt x="7127" y="6396"/>
                    <a:pt x="7340" y="6944"/>
                  </a:cubicBezTo>
                  <a:cubicBezTo>
                    <a:pt x="7735" y="7977"/>
                    <a:pt x="8069" y="9071"/>
                    <a:pt x="8282" y="10196"/>
                  </a:cubicBezTo>
                  <a:cubicBezTo>
                    <a:pt x="8297" y="10211"/>
                    <a:pt x="8312" y="10219"/>
                    <a:pt x="8324" y="10219"/>
                  </a:cubicBezTo>
                  <a:cubicBezTo>
                    <a:pt x="8335" y="10219"/>
                    <a:pt x="8343" y="10211"/>
                    <a:pt x="8343" y="10196"/>
                  </a:cubicBezTo>
                  <a:cubicBezTo>
                    <a:pt x="8130" y="9071"/>
                    <a:pt x="7826" y="7947"/>
                    <a:pt x="7461" y="6883"/>
                  </a:cubicBezTo>
                  <a:cubicBezTo>
                    <a:pt x="7279" y="6336"/>
                    <a:pt x="7066" y="5819"/>
                    <a:pt x="6823" y="5333"/>
                  </a:cubicBezTo>
                  <a:cubicBezTo>
                    <a:pt x="6610" y="4816"/>
                    <a:pt x="6337" y="4330"/>
                    <a:pt x="6002" y="3843"/>
                  </a:cubicBezTo>
                  <a:cubicBezTo>
                    <a:pt x="6276" y="3478"/>
                    <a:pt x="6549" y="3144"/>
                    <a:pt x="6823" y="2779"/>
                  </a:cubicBezTo>
                  <a:lnTo>
                    <a:pt x="6853" y="2749"/>
                  </a:lnTo>
                  <a:lnTo>
                    <a:pt x="7096" y="2415"/>
                  </a:lnTo>
                  <a:lnTo>
                    <a:pt x="7583" y="1776"/>
                  </a:lnTo>
                  <a:cubicBezTo>
                    <a:pt x="8312" y="2354"/>
                    <a:pt x="9072" y="2901"/>
                    <a:pt x="9771" y="3509"/>
                  </a:cubicBezTo>
                  <a:cubicBezTo>
                    <a:pt x="10501" y="4117"/>
                    <a:pt x="11170" y="4725"/>
                    <a:pt x="11838" y="5393"/>
                  </a:cubicBezTo>
                  <a:cubicBezTo>
                    <a:pt x="11869" y="5393"/>
                    <a:pt x="11899" y="5363"/>
                    <a:pt x="11869" y="5333"/>
                  </a:cubicBezTo>
                  <a:cubicBezTo>
                    <a:pt x="11200" y="4664"/>
                    <a:pt x="10531" y="4026"/>
                    <a:pt x="9802" y="3418"/>
                  </a:cubicBezTo>
                  <a:cubicBezTo>
                    <a:pt x="9133" y="2779"/>
                    <a:pt x="8403" y="2202"/>
                    <a:pt x="7644" y="1685"/>
                  </a:cubicBezTo>
                  <a:cubicBezTo>
                    <a:pt x="8069" y="1108"/>
                    <a:pt x="8525" y="560"/>
                    <a:pt x="9011" y="44"/>
                  </a:cubicBezTo>
                  <a:cubicBezTo>
                    <a:pt x="9033" y="22"/>
                    <a:pt x="9009" y="1"/>
                    <a:pt x="89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6"/>
            <p:cNvSpPr/>
            <p:nvPr/>
          </p:nvSpPr>
          <p:spPr>
            <a:xfrm>
              <a:off x="7482208" y="3278105"/>
              <a:ext cx="386574" cy="552729"/>
            </a:xfrm>
            <a:custGeom>
              <a:avLst/>
              <a:gdLst/>
              <a:ahLst/>
              <a:cxnLst/>
              <a:rect l="l" t="t" r="r" b="b"/>
              <a:pathLst>
                <a:path w="12189" h="17428" extrusionOk="0">
                  <a:moveTo>
                    <a:pt x="6182" y="0"/>
                  </a:moveTo>
                  <a:cubicBezTo>
                    <a:pt x="6138" y="0"/>
                    <a:pt x="6093" y="1"/>
                    <a:pt x="6049" y="2"/>
                  </a:cubicBezTo>
                  <a:cubicBezTo>
                    <a:pt x="5198" y="94"/>
                    <a:pt x="4377" y="489"/>
                    <a:pt x="3739" y="1127"/>
                  </a:cubicBezTo>
                  <a:cubicBezTo>
                    <a:pt x="2553" y="2282"/>
                    <a:pt x="1733" y="3802"/>
                    <a:pt x="1398" y="5474"/>
                  </a:cubicBezTo>
                  <a:cubicBezTo>
                    <a:pt x="942" y="7358"/>
                    <a:pt x="821" y="9334"/>
                    <a:pt x="638" y="11249"/>
                  </a:cubicBezTo>
                  <a:cubicBezTo>
                    <a:pt x="517" y="12282"/>
                    <a:pt x="395" y="13285"/>
                    <a:pt x="304" y="14258"/>
                  </a:cubicBezTo>
                  <a:cubicBezTo>
                    <a:pt x="183" y="15261"/>
                    <a:pt x="31" y="16294"/>
                    <a:pt x="0" y="17298"/>
                  </a:cubicBezTo>
                  <a:cubicBezTo>
                    <a:pt x="17" y="17381"/>
                    <a:pt x="89" y="17428"/>
                    <a:pt x="165" y="17428"/>
                  </a:cubicBezTo>
                  <a:cubicBezTo>
                    <a:pt x="228" y="17428"/>
                    <a:pt x="293" y="17396"/>
                    <a:pt x="335" y="17328"/>
                  </a:cubicBezTo>
                  <a:cubicBezTo>
                    <a:pt x="547" y="16294"/>
                    <a:pt x="638" y="15200"/>
                    <a:pt x="790" y="14136"/>
                  </a:cubicBezTo>
                  <a:cubicBezTo>
                    <a:pt x="912" y="13073"/>
                    <a:pt x="1064" y="12009"/>
                    <a:pt x="1216" y="10975"/>
                  </a:cubicBezTo>
                  <a:cubicBezTo>
                    <a:pt x="1429" y="9182"/>
                    <a:pt x="1581" y="7328"/>
                    <a:pt x="2067" y="5595"/>
                  </a:cubicBezTo>
                  <a:cubicBezTo>
                    <a:pt x="2493" y="4136"/>
                    <a:pt x="3161" y="2616"/>
                    <a:pt x="4316" y="1613"/>
                  </a:cubicBezTo>
                  <a:cubicBezTo>
                    <a:pt x="4894" y="1066"/>
                    <a:pt x="5654" y="762"/>
                    <a:pt x="6444" y="762"/>
                  </a:cubicBezTo>
                  <a:cubicBezTo>
                    <a:pt x="7265" y="854"/>
                    <a:pt x="8025" y="1157"/>
                    <a:pt x="8663" y="1674"/>
                  </a:cubicBezTo>
                  <a:cubicBezTo>
                    <a:pt x="10061" y="2738"/>
                    <a:pt x="11247" y="4075"/>
                    <a:pt x="12158" y="5595"/>
                  </a:cubicBezTo>
                  <a:cubicBezTo>
                    <a:pt x="12158" y="5604"/>
                    <a:pt x="12161" y="5608"/>
                    <a:pt x="12165" y="5608"/>
                  </a:cubicBezTo>
                  <a:cubicBezTo>
                    <a:pt x="12174" y="5608"/>
                    <a:pt x="12189" y="5586"/>
                    <a:pt x="12189" y="5565"/>
                  </a:cubicBezTo>
                  <a:cubicBezTo>
                    <a:pt x="11733" y="4653"/>
                    <a:pt x="11186" y="3771"/>
                    <a:pt x="10578" y="2951"/>
                  </a:cubicBezTo>
                  <a:cubicBezTo>
                    <a:pt x="10031" y="2100"/>
                    <a:pt x="9332" y="1370"/>
                    <a:pt x="8511" y="762"/>
                  </a:cubicBezTo>
                  <a:cubicBezTo>
                    <a:pt x="7847" y="272"/>
                    <a:pt x="7019" y="0"/>
                    <a:pt x="6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6"/>
            <p:cNvSpPr/>
            <p:nvPr/>
          </p:nvSpPr>
          <p:spPr>
            <a:xfrm>
              <a:off x="7560291" y="3262659"/>
              <a:ext cx="517684" cy="460914"/>
            </a:xfrm>
            <a:custGeom>
              <a:avLst/>
              <a:gdLst/>
              <a:ahLst/>
              <a:cxnLst/>
              <a:rect l="l" t="t" r="r" b="b"/>
              <a:pathLst>
                <a:path w="16323" h="14533" extrusionOk="0">
                  <a:moveTo>
                    <a:pt x="12913" y="3064"/>
                  </a:moveTo>
                  <a:cubicBezTo>
                    <a:pt x="13296" y="3064"/>
                    <a:pt x="13681" y="3196"/>
                    <a:pt x="13739" y="3499"/>
                  </a:cubicBezTo>
                  <a:cubicBezTo>
                    <a:pt x="13767" y="3833"/>
                    <a:pt x="13444" y="3969"/>
                    <a:pt x="13077" y="3969"/>
                  </a:cubicBezTo>
                  <a:cubicBezTo>
                    <a:pt x="12643" y="3969"/>
                    <a:pt x="12147" y="3779"/>
                    <a:pt x="12098" y="3499"/>
                  </a:cubicBezTo>
                  <a:cubicBezTo>
                    <a:pt x="12066" y="3227"/>
                    <a:pt x="12488" y="3064"/>
                    <a:pt x="12913" y="3064"/>
                  </a:cubicBezTo>
                  <a:close/>
                  <a:moveTo>
                    <a:pt x="15053" y="8487"/>
                  </a:moveTo>
                  <a:cubicBezTo>
                    <a:pt x="15237" y="8487"/>
                    <a:pt x="15443" y="8579"/>
                    <a:pt x="15532" y="8787"/>
                  </a:cubicBezTo>
                  <a:cubicBezTo>
                    <a:pt x="15578" y="8924"/>
                    <a:pt x="15373" y="9000"/>
                    <a:pt x="15152" y="9000"/>
                  </a:cubicBezTo>
                  <a:cubicBezTo>
                    <a:pt x="14932" y="9000"/>
                    <a:pt x="14697" y="8924"/>
                    <a:pt x="14681" y="8757"/>
                  </a:cubicBezTo>
                  <a:lnTo>
                    <a:pt x="14712" y="8757"/>
                  </a:lnTo>
                  <a:cubicBezTo>
                    <a:pt x="14696" y="8587"/>
                    <a:pt x="14863" y="8487"/>
                    <a:pt x="15053" y="8487"/>
                  </a:cubicBezTo>
                  <a:close/>
                  <a:moveTo>
                    <a:pt x="5998" y="9060"/>
                  </a:moveTo>
                  <a:cubicBezTo>
                    <a:pt x="6005" y="9060"/>
                    <a:pt x="6012" y="9060"/>
                    <a:pt x="6019" y="9061"/>
                  </a:cubicBezTo>
                  <a:lnTo>
                    <a:pt x="6049" y="9061"/>
                  </a:lnTo>
                  <a:cubicBezTo>
                    <a:pt x="6592" y="9151"/>
                    <a:pt x="6895" y="11037"/>
                    <a:pt x="5980" y="11037"/>
                  </a:cubicBezTo>
                  <a:cubicBezTo>
                    <a:pt x="5973" y="11037"/>
                    <a:pt x="5965" y="11037"/>
                    <a:pt x="5958" y="11037"/>
                  </a:cubicBezTo>
                  <a:cubicBezTo>
                    <a:pt x="5239" y="11007"/>
                    <a:pt x="5553" y="9060"/>
                    <a:pt x="5998" y="9060"/>
                  </a:cubicBezTo>
                  <a:close/>
                  <a:moveTo>
                    <a:pt x="10679" y="1"/>
                  </a:moveTo>
                  <a:cubicBezTo>
                    <a:pt x="7269" y="1"/>
                    <a:pt x="8541" y="4350"/>
                    <a:pt x="8541" y="4350"/>
                  </a:cubicBezTo>
                  <a:cubicBezTo>
                    <a:pt x="8541" y="4350"/>
                    <a:pt x="6123" y="2678"/>
                    <a:pt x="3831" y="2678"/>
                  </a:cubicBezTo>
                  <a:cubicBezTo>
                    <a:pt x="3810" y="2678"/>
                    <a:pt x="3790" y="2678"/>
                    <a:pt x="3769" y="2678"/>
                  </a:cubicBezTo>
                  <a:cubicBezTo>
                    <a:pt x="1459" y="2708"/>
                    <a:pt x="0" y="6538"/>
                    <a:pt x="2493" y="9973"/>
                  </a:cubicBezTo>
                  <a:cubicBezTo>
                    <a:pt x="2797" y="10398"/>
                    <a:pt x="3161" y="10763"/>
                    <a:pt x="3557" y="11097"/>
                  </a:cubicBezTo>
                  <a:cubicBezTo>
                    <a:pt x="3405" y="10125"/>
                    <a:pt x="3192" y="8362"/>
                    <a:pt x="3708" y="7450"/>
                  </a:cubicBezTo>
                  <a:cubicBezTo>
                    <a:pt x="4006" y="6878"/>
                    <a:pt x="4328" y="6642"/>
                    <a:pt x="4581" y="6642"/>
                  </a:cubicBezTo>
                  <a:cubicBezTo>
                    <a:pt x="4973" y="6642"/>
                    <a:pt x="5202" y="7209"/>
                    <a:pt x="4924" y="7967"/>
                  </a:cubicBezTo>
                  <a:cubicBezTo>
                    <a:pt x="4468" y="9091"/>
                    <a:pt x="4225" y="10307"/>
                    <a:pt x="4195" y="11523"/>
                  </a:cubicBezTo>
                  <a:cubicBezTo>
                    <a:pt x="5228" y="12161"/>
                    <a:pt x="6353" y="12708"/>
                    <a:pt x="7508" y="13104"/>
                  </a:cubicBezTo>
                  <a:cubicBezTo>
                    <a:pt x="7386" y="12526"/>
                    <a:pt x="7356" y="11949"/>
                    <a:pt x="7417" y="11371"/>
                  </a:cubicBezTo>
                  <a:cubicBezTo>
                    <a:pt x="7492" y="10622"/>
                    <a:pt x="7810" y="10242"/>
                    <a:pt x="8077" y="10242"/>
                  </a:cubicBezTo>
                  <a:cubicBezTo>
                    <a:pt x="8353" y="10242"/>
                    <a:pt x="8574" y="10645"/>
                    <a:pt x="8420" y="11462"/>
                  </a:cubicBezTo>
                  <a:cubicBezTo>
                    <a:pt x="8329" y="12101"/>
                    <a:pt x="8268" y="12708"/>
                    <a:pt x="8268" y="13347"/>
                  </a:cubicBezTo>
                  <a:cubicBezTo>
                    <a:pt x="9970" y="13863"/>
                    <a:pt x="11703" y="14259"/>
                    <a:pt x="13466" y="14532"/>
                  </a:cubicBezTo>
                  <a:cubicBezTo>
                    <a:pt x="14377" y="13347"/>
                    <a:pt x="15076" y="12070"/>
                    <a:pt x="15624" y="10702"/>
                  </a:cubicBezTo>
                  <a:cubicBezTo>
                    <a:pt x="14377" y="10368"/>
                    <a:pt x="11824" y="10307"/>
                    <a:pt x="11885" y="9395"/>
                  </a:cubicBezTo>
                  <a:cubicBezTo>
                    <a:pt x="11906" y="8990"/>
                    <a:pt x="12207" y="8830"/>
                    <a:pt x="12652" y="8830"/>
                  </a:cubicBezTo>
                  <a:cubicBezTo>
                    <a:pt x="13509" y="8830"/>
                    <a:pt x="14896" y="9423"/>
                    <a:pt x="15836" y="10003"/>
                  </a:cubicBezTo>
                  <a:cubicBezTo>
                    <a:pt x="16171" y="8970"/>
                    <a:pt x="16323" y="7876"/>
                    <a:pt x="16292" y="6751"/>
                  </a:cubicBezTo>
                  <a:cubicBezTo>
                    <a:pt x="15168" y="6447"/>
                    <a:pt x="13982" y="6265"/>
                    <a:pt x="12827" y="6204"/>
                  </a:cubicBezTo>
                  <a:cubicBezTo>
                    <a:pt x="10270" y="5963"/>
                    <a:pt x="10363" y="4532"/>
                    <a:pt x="12192" y="4532"/>
                  </a:cubicBezTo>
                  <a:cubicBezTo>
                    <a:pt x="12211" y="4532"/>
                    <a:pt x="12230" y="4532"/>
                    <a:pt x="12250" y="4532"/>
                  </a:cubicBezTo>
                  <a:cubicBezTo>
                    <a:pt x="13618" y="4562"/>
                    <a:pt x="15380" y="5414"/>
                    <a:pt x="16201" y="5839"/>
                  </a:cubicBezTo>
                  <a:cubicBezTo>
                    <a:pt x="15654" y="2344"/>
                    <a:pt x="12979" y="94"/>
                    <a:pt x="10821" y="3"/>
                  </a:cubicBezTo>
                  <a:cubicBezTo>
                    <a:pt x="10773" y="1"/>
                    <a:pt x="10726" y="1"/>
                    <a:pt x="10679"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6"/>
            <p:cNvSpPr/>
            <p:nvPr/>
          </p:nvSpPr>
          <p:spPr>
            <a:xfrm>
              <a:off x="7774686" y="3595321"/>
              <a:ext cx="8309" cy="25245"/>
            </a:xfrm>
            <a:custGeom>
              <a:avLst/>
              <a:gdLst/>
              <a:ahLst/>
              <a:cxnLst/>
              <a:rect l="l" t="t" r="r" b="b"/>
              <a:pathLst>
                <a:path w="262" h="796" extrusionOk="0">
                  <a:moveTo>
                    <a:pt x="262" y="1"/>
                  </a:moveTo>
                  <a:cubicBezTo>
                    <a:pt x="201" y="244"/>
                    <a:pt x="110" y="517"/>
                    <a:pt x="18" y="760"/>
                  </a:cubicBezTo>
                  <a:cubicBezTo>
                    <a:pt x="1" y="778"/>
                    <a:pt x="24" y="796"/>
                    <a:pt x="46" y="796"/>
                  </a:cubicBezTo>
                  <a:cubicBezTo>
                    <a:pt x="63" y="796"/>
                    <a:pt x="79" y="786"/>
                    <a:pt x="79" y="760"/>
                  </a:cubicBezTo>
                  <a:cubicBezTo>
                    <a:pt x="140" y="517"/>
                    <a:pt x="201" y="274"/>
                    <a:pt x="2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6"/>
            <p:cNvSpPr/>
            <p:nvPr/>
          </p:nvSpPr>
          <p:spPr>
            <a:xfrm>
              <a:off x="7784898" y="3406900"/>
              <a:ext cx="240051" cy="310966"/>
            </a:xfrm>
            <a:custGeom>
              <a:avLst/>
              <a:gdLst/>
              <a:ahLst/>
              <a:cxnLst/>
              <a:rect l="l" t="t" r="r" b="b"/>
              <a:pathLst>
                <a:path w="7569" h="9805" extrusionOk="0">
                  <a:moveTo>
                    <a:pt x="1560" y="1"/>
                  </a:moveTo>
                  <a:cubicBezTo>
                    <a:pt x="1551" y="1"/>
                    <a:pt x="1551" y="14"/>
                    <a:pt x="1551" y="14"/>
                  </a:cubicBezTo>
                  <a:cubicBezTo>
                    <a:pt x="1642" y="258"/>
                    <a:pt x="1733" y="440"/>
                    <a:pt x="1855" y="653"/>
                  </a:cubicBezTo>
                  <a:cubicBezTo>
                    <a:pt x="1703" y="866"/>
                    <a:pt x="1611" y="1078"/>
                    <a:pt x="1520" y="1321"/>
                  </a:cubicBezTo>
                  <a:cubicBezTo>
                    <a:pt x="1399" y="1534"/>
                    <a:pt x="1307" y="1808"/>
                    <a:pt x="1186" y="2081"/>
                  </a:cubicBezTo>
                  <a:cubicBezTo>
                    <a:pt x="1003" y="2568"/>
                    <a:pt x="821" y="3054"/>
                    <a:pt x="639" y="3540"/>
                  </a:cubicBezTo>
                  <a:cubicBezTo>
                    <a:pt x="396" y="4270"/>
                    <a:pt x="213" y="5030"/>
                    <a:pt x="0" y="5790"/>
                  </a:cubicBezTo>
                  <a:cubicBezTo>
                    <a:pt x="213" y="5030"/>
                    <a:pt x="517" y="4300"/>
                    <a:pt x="791" y="3571"/>
                  </a:cubicBezTo>
                  <a:cubicBezTo>
                    <a:pt x="1003" y="3054"/>
                    <a:pt x="1186" y="2568"/>
                    <a:pt x="1399" y="2051"/>
                  </a:cubicBezTo>
                  <a:cubicBezTo>
                    <a:pt x="1490" y="1838"/>
                    <a:pt x="1581" y="1595"/>
                    <a:pt x="1672" y="1382"/>
                  </a:cubicBezTo>
                  <a:cubicBezTo>
                    <a:pt x="1763" y="1169"/>
                    <a:pt x="1824" y="957"/>
                    <a:pt x="1915" y="774"/>
                  </a:cubicBezTo>
                  <a:lnTo>
                    <a:pt x="2189" y="1261"/>
                  </a:lnTo>
                  <a:cubicBezTo>
                    <a:pt x="2371" y="1656"/>
                    <a:pt x="2584" y="2081"/>
                    <a:pt x="2797" y="2446"/>
                  </a:cubicBezTo>
                  <a:lnTo>
                    <a:pt x="3435" y="3723"/>
                  </a:lnTo>
                  <a:cubicBezTo>
                    <a:pt x="3344" y="3844"/>
                    <a:pt x="3314" y="3996"/>
                    <a:pt x="3314" y="4148"/>
                  </a:cubicBezTo>
                  <a:cubicBezTo>
                    <a:pt x="3283" y="4361"/>
                    <a:pt x="3222" y="4574"/>
                    <a:pt x="3192" y="4756"/>
                  </a:cubicBezTo>
                  <a:cubicBezTo>
                    <a:pt x="3131" y="5151"/>
                    <a:pt x="3070" y="5546"/>
                    <a:pt x="3040" y="5972"/>
                  </a:cubicBezTo>
                  <a:cubicBezTo>
                    <a:pt x="2979" y="6398"/>
                    <a:pt x="2949" y="6823"/>
                    <a:pt x="2918" y="7249"/>
                  </a:cubicBezTo>
                  <a:cubicBezTo>
                    <a:pt x="2918" y="7644"/>
                    <a:pt x="2888" y="8039"/>
                    <a:pt x="2827" y="8464"/>
                  </a:cubicBezTo>
                  <a:cubicBezTo>
                    <a:pt x="2827" y="8482"/>
                    <a:pt x="2858" y="8499"/>
                    <a:pt x="2883" y="8499"/>
                  </a:cubicBezTo>
                  <a:cubicBezTo>
                    <a:pt x="2902" y="8499"/>
                    <a:pt x="2918" y="8490"/>
                    <a:pt x="2918" y="8464"/>
                  </a:cubicBezTo>
                  <a:cubicBezTo>
                    <a:pt x="2918" y="7613"/>
                    <a:pt x="3040" y="6762"/>
                    <a:pt x="3192" y="5942"/>
                  </a:cubicBezTo>
                  <a:cubicBezTo>
                    <a:pt x="3253" y="5546"/>
                    <a:pt x="3314" y="5151"/>
                    <a:pt x="3405" y="4756"/>
                  </a:cubicBezTo>
                  <a:cubicBezTo>
                    <a:pt x="3435" y="4543"/>
                    <a:pt x="3466" y="4331"/>
                    <a:pt x="3496" y="4148"/>
                  </a:cubicBezTo>
                  <a:cubicBezTo>
                    <a:pt x="3526" y="4087"/>
                    <a:pt x="3526" y="4027"/>
                    <a:pt x="3526" y="3966"/>
                  </a:cubicBezTo>
                  <a:lnTo>
                    <a:pt x="3982" y="4847"/>
                  </a:lnTo>
                  <a:cubicBezTo>
                    <a:pt x="4773" y="6428"/>
                    <a:pt x="5502" y="8100"/>
                    <a:pt x="6140" y="9771"/>
                  </a:cubicBezTo>
                  <a:cubicBezTo>
                    <a:pt x="6140" y="9795"/>
                    <a:pt x="6149" y="9805"/>
                    <a:pt x="6160" y="9805"/>
                  </a:cubicBezTo>
                  <a:cubicBezTo>
                    <a:pt x="6178" y="9805"/>
                    <a:pt x="6201" y="9779"/>
                    <a:pt x="6201" y="9741"/>
                  </a:cubicBezTo>
                  <a:cubicBezTo>
                    <a:pt x="5563" y="8039"/>
                    <a:pt x="4925" y="6337"/>
                    <a:pt x="4165" y="4695"/>
                  </a:cubicBezTo>
                  <a:cubicBezTo>
                    <a:pt x="3830" y="3935"/>
                    <a:pt x="3466" y="3176"/>
                    <a:pt x="3070" y="2446"/>
                  </a:cubicBezTo>
                  <a:lnTo>
                    <a:pt x="3070" y="2446"/>
                  </a:lnTo>
                  <a:cubicBezTo>
                    <a:pt x="3192" y="2507"/>
                    <a:pt x="3344" y="2537"/>
                    <a:pt x="3496" y="2537"/>
                  </a:cubicBezTo>
                  <a:lnTo>
                    <a:pt x="4043" y="2659"/>
                  </a:lnTo>
                  <a:cubicBezTo>
                    <a:pt x="4408" y="2750"/>
                    <a:pt x="4773" y="2841"/>
                    <a:pt x="5168" y="2902"/>
                  </a:cubicBezTo>
                  <a:cubicBezTo>
                    <a:pt x="5928" y="3084"/>
                    <a:pt x="6718" y="3297"/>
                    <a:pt x="7478" y="3571"/>
                  </a:cubicBezTo>
                  <a:cubicBezTo>
                    <a:pt x="7508" y="3571"/>
                    <a:pt x="7569" y="3510"/>
                    <a:pt x="7508" y="3510"/>
                  </a:cubicBezTo>
                  <a:cubicBezTo>
                    <a:pt x="6748" y="3236"/>
                    <a:pt x="5958" y="2993"/>
                    <a:pt x="5198" y="2780"/>
                  </a:cubicBezTo>
                  <a:cubicBezTo>
                    <a:pt x="4833" y="2689"/>
                    <a:pt x="4438" y="2598"/>
                    <a:pt x="4073" y="2507"/>
                  </a:cubicBezTo>
                  <a:cubicBezTo>
                    <a:pt x="3891" y="2446"/>
                    <a:pt x="3709" y="2416"/>
                    <a:pt x="3496" y="2385"/>
                  </a:cubicBezTo>
                  <a:cubicBezTo>
                    <a:pt x="3344" y="2355"/>
                    <a:pt x="3162" y="2324"/>
                    <a:pt x="2979" y="2324"/>
                  </a:cubicBezTo>
                  <a:lnTo>
                    <a:pt x="2949" y="2264"/>
                  </a:lnTo>
                  <a:cubicBezTo>
                    <a:pt x="2858" y="2112"/>
                    <a:pt x="2766" y="1960"/>
                    <a:pt x="2706" y="1808"/>
                  </a:cubicBezTo>
                  <a:lnTo>
                    <a:pt x="2706" y="1808"/>
                  </a:lnTo>
                  <a:lnTo>
                    <a:pt x="3162" y="1838"/>
                  </a:lnTo>
                  <a:cubicBezTo>
                    <a:pt x="3374" y="1869"/>
                    <a:pt x="3587" y="1899"/>
                    <a:pt x="3800" y="1929"/>
                  </a:cubicBezTo>
                  <a:cubicBezTo>
                    <a:pt x="4013" y="1960"/>
                    <a:pt x="4225" y="1990"/>
                    <a:pt x="4438" y="2021"/>
                  </a:cubicBezTo>
                  <a:cubicBezTo>
                    <a:pt x="4651" y="2081"/>
                    <a:pt x="4894" y="2142"/>
                    <a:pt x="5107" y="2203"/>
                  </a:cubicBezTo>
                  <a:cubicBezTo>
                    <a:pt x="5111" y="2207"/>
                    <a:pt x="5116" y="2209"/>
                    <a:pt x="5120" y="2209"/>
                  </a:cubicBezTo>
                  <a:cubicBezTo>
                    <a:pt x="5144" y="2209"/>
                    <a:pt x="5159" y="2142"/>
                    <a:pt x="5107" y="2142"/>
                  </a:cubicBezTo>
                  <a:cubicBezTo>
                    <a:pt x="4894" y="2112"/>
                    <a:pt x="4681" y="2051"/>
                    <a:pt x="4469" y="1990"/>
                  </a:cubicBezTo>
                  <a:lnTo>
                    <a:pt x="3830" y="1838"/>
                  </a:lnTo>
                  <a:cubicBezTo>
                    <a:pt x="3618" y="1777"/>
                    <a:pt x="3405" y="1747"/>
                    <a:pt x="3192" y="1717"/>
                  </a:cubicBezTo>
                  <a:cubicBezTo>
                    <a:pt x="2979" y="1656"/>
                    <a:pt x="2797" y="1625"/>
                    <a:pt x="2584" y="1625"/>
                  </a:cubicBezTo>
                  <a:cubicBezTo>
                    <a:pt x="2493" y="1443"/>
                    <a:pt x="2402" y="1261"/>
                    <a:pt x="2280" y="1109"/>
                  </a:cubicBezTo>
                  <a:cubicBezTo>
                    <a:pt x="2098" y="714"/>
                    <a:pt x="1855" y="349"/>
                    <a:pt x="1581" y="14"/>
                  </a:cubicBezTo>
                  <a:cubicBezTo>
                    <a:pt x="1571" y="4"/>
                    <a:pt x="1564" y="1"/>
                    <a:pt x="15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6"/>
            <p:cNvSpPr/>
            <p:nvPr/>
          </p:nvSpPr>
          <p:spPr>
            <a:xfrm>
              <a:off x="7783947" y="3589548"/>
              <a:ext cx="983" cy="5804"/>
            </a:xfrm>
            <a:custGeom>
              <a:avLst/>
              <a:gdLst/>
              <a:ahLst/>
              <a:cxnLst/>
              <a:rect l="l" t="t" r="r" b="b"/>
              <a:pathLst>
                <a:path w="31" h="183" extrusionOk="0">
                  <a:moveTo>
                    <a:pt x="30" y="0"/>
                  </a:moveTo>
                  <a:cubicBezTo>
                    <a:pt x="0" y="61"/>
                    <a:pt x="0" y="122"/>
                    <a:pt x="0" y="183"/>
                  </a:cubicBezTo>
                  <a:cubicBezTo>
                    <a:pt x="0" y="122"/>
                    <a:pt x="30" y="61"/>
                    <a:pt x="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6"/>
            <p:cNvSpPr/>
            <p:nvPr/>
          </p:nvSpPr>
          <p:spPr>
            <a:xfrm>
              <a:off x="7290362" y="3764014"/>
              <a:ext cx="510960" cy="609277"/>
            </a:xfrm>
            <a:custGeom>
              <a:avLst/>
              <a:gdLst/>
              <a:ahLst/>
              <a:cxnLst/>
              <a:rect l="l" t="t" r="r" b="b"/>
              <a:pathLst>
                <a:path w="16111" h="19211" extrusionOk="0">
                  <a:moveTo>
                    <a:pt x="0" y="1"/>
                  </a:moveTo>
                  <a:lnTo>
                    <a:pt x="274" y="5381"/>
                  </a:lnTo>
                  <a:lnTo>
                    <a:pt x="912" y="19211"/>
                  </a:lnTo>
                  <a:lnTo>
                    <a:pt x="15198" y="19211"/>
                  </a:lnTo>
                  <a:lnTo>
                    <a:pt x="15837" y="5381"/>
                  </a:lnTo>
                  <a:lnTo>
                    <a:pt x="1611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6"/>
            <p:cNvSpPr/>
            <p:nvPr/>
          </p:nvSpPr>
          <p:spPr>
            <a:xfrm>
              <a:off x="7290362" y="3764014"/>
              <a:ext cx="510960" cy="170658"/>
            </a:xfrm>
            <a:custGeom>
              <a:avLst/>
              <a:gdLst/>
              <a:ahLst/>
              <a:cxnLst/>
              <a:rect l="l" t="t" r="r" b="b"/>
              <a:pathLst>
                <a:path w="16111" h="5381" extrusionOk="0">
                  <a:moveTo>
                    <a:pt x="0" y="1"/>
                  </a:moveTo>
                  <a:lnTo>
                    <a:pt x="274" y="5381"/>
                  </a:lnTo>
                  <a:lnTo>
                    <a:pt x="15837" y="5381"/>
                  </a:lnTo>
                  <a:lnTo>
                    <a:pt x="1611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6"/>
            <p:cNvSpPr/>
            <p:nvPr/>
          </p:nvSpPr>
          <p:spPr>
            <a:xfrm>
              <a:off x="7258552" y="3695573"/>
              <a:ext cx="574581" cy="137897"/>
            </a:xfrm>
            <a:custGeom>
              <a:avLst/>
              <a:gdLst/>
              <a:ahLst/>
              <a:cxnLst/>
              <a:rect l="l" t="t" r="r" b="b"/>
              <a:pathLst>
                <a:path w="18117" h="4348" extrusionOk="0">
                  <a:moveTo>
                    <a:pt x="0" y="1"/>
                  </a:moveTo>
                  <a:lnTo>
                    <a:pt x="0" y="4347"/>
                  </a:lnTo>
                  <a:lnTo>
                    <a:pt x="18116" y="4347"/>
                  </a:lnTo>
                  <a:lnTo>
                    <a:pt x="1811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6"/>
            <p:cNvSpPr/>
            <p:nvPr/>
          </p:nvSpPr>
          <p:spPr>
            <a:xfrm>
              <a:off x="7655722" y="4373264"/>
              <a:ext cx="80049" cy="72342"/>
            </a:xfrm>
            <a:custGeom>
              <a:avLst/>
              <a:gdLst/>
              <a:ahLst/>
              <a:cxnLst/>
              <a:rect l="l" t="t" r="r" b="b"/>
              <a:pathLst>
                <a:path w="2524" h="2281" extrusionOk="0">
                  <a:moveTo>
                    <a:pt x="0" y="1"/>
                  </a:moveTo>
                  <a:lnTo>
                    <a:pt x="0" y="2280"/>
                  </a:lnTo>
                  <a:lnTo>
                    <a:pt x="2523" y="2280"/>
                  </a:lnTo>
                  <a:lnTo>
                    <a:pt x="252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6"/>
            <p:cNvSpPr/>
            <p:nvPr/>
          </p:nvSpPr>
          <p:spPr>
            <a:xfrm>
              <a:off x="7655722" y="4373264"/>
              <a:ext cx="80049" cy="36663"/>
            </a:xfrm>
            <a:custGeom>
              <a:avLst/>
              <a:gdLst/>
              <a:ahLst/>
              <a:cxnLst/>
              <a:rect l="l" t="t" r="r" b="b"/>
              <a:pathLst>
                <a:path w="2524" h="1156" extrusionOk="0">
                  <a:moveTo>
                    <a:pt x="0" y="1"/>
                  </a:moveTo>
                  <a:lnTo>
                    <a:pt x="0" y="1156"/>
                  </a:lnTo>
                  <a:lnTo>
                    <a:pt x="2523" y="1156"/>
                  </a:lnTo>
                  <a:lnTo>
                    <a:pt x="25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6"/>
            <p:cNvSpPr/>
            <p:nvPr/>
          </p:nvSpPr>
          <p:spPr>
            <a:xfrm>
              <a:off x="7355918" y="4373264"/>
              <a:ext cx="79065" cy="72342"/>
            </a:xfrm>
            <a:custGeom>
              <a:avLst/>
              <a:gdLst/>
              <a:ahLst/>
              <a:cxnLst/>
              <a:rect l="l" t="t" r="r" b="b"/>
              <a:pathLst>
                <a:path w="2493" h="2281" extrusionOk="0">
                  <a:moveTo>
                    <a:pt x="0" y="1"/>
                  </a:moveTo>
                  <a:lnTo>
                    <a:pt x="0" y="2280"/>
                  </a:lnTo>
                  <a:lnTo>
                    <a:pt x="2493" y="2280"/>
                  </a:lnTo>
                  <a:lnTo>
                    <a:pt x="249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6"/>
            <p:cNvSpPr/>
            <p:nvPr/>
          </p:nvSpPr>
          <p:spPr>
            <a:xfrm>
              <a:off x="7355918" y="4373264"/>
              <a:ext cx="79065" cy="36663"/>
            </a:xfrm>
            <a:custGeom>
              <a:avLst/>
              <a:gdLst/>
              <a:ahLst/>
              <a:cxnLst/>
              <a:rect l="l" t="t" r="r" b="b"/>
              <a:pathLst>
                <a:path w="2493" h="1156" extrusionOk="0">
                  <a:moveTo>
                    <a:pt x="0" y="1"/>
                  </a:moveTo>
                  <a:lnTo>
                    <a:pt x="0" y="1156"/>
                  </a:lnTo>
                  <a:lnTo>
                    <a:pt x="2493" y="1156"/>
                  </a:lnTo>
                  <a:lnTo>
                    <a:pt x="249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36"/>
          <p:cNvSpPr txBox="1">
            <a:spLocks noGrp="1"/>
          </p:cNvSpPr>
          <p:nvPr>
            <p:ph type="title" idx="8"/>
          </p:nvPr>
        </p:nvSpPr>
        <p:spPr>
          <a:xfrm>
            <a:off x="713250" y="5410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Random Forest Prediction</a:t>
            </a:r>
            <a:endParaRPr dirty="0"/>
          </a:p>
        </p:txBody>
      </p:sp>
      <p:sp>
        <p:nvSpPr>
          <p:cNvPr id="1138" name="Google Shape;1138;p36"/>
          <p:cNvSpPr txBox="1">
            <a:spLocks noGrp="1"/>
          </p:cNvSpPr>
          <p:nvPr>
            <p:ph type="subTitle" idx="7"/>
          </p:nvPr>
        </p:nvSpPr>
        <p:spPr>
          <a:xfrm>
            <a:off x="2060930" y="3121529"/>
            <a:ext cx="5375990" cy="15191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Although the improved Random Forest predictions are no different from the original, observing the detailed data, we can see that the direct use of Random Forest completely fails to identify the positive class, and the improved recognition rate of the positive class is also very low.</a:t>
            </a:r>
          </a:p>
          <a:p>
            <a:pPr marL="0" lvl="0" indent="0" algn="l" rtl="0">
              <a:spcBef>
                <a:spcPts val="0"/>
              </a:spcBef>
              <a:spcAft>
                <a:spcPts val="0"/>
              </a:spcAft>
              <a:buNone/>
            </a:pPr>
            <a:r>
              <a:rPr lang="en-US" sz="1100" dirty="0"/>
              <a:t>This also suggests that the predominance of negative comments in our dataset led to an imbalance in training.</a:t>
            </a:r>
          </a:p>
        </p:txBody>
      </p:sp>
      <p:grpSp>
        <p:nvGrpSpPr>
          <p:cNvPr id="1139" name="Google Shape;1139;p36"/>
          <p:cNvGrpSpPr/>
          <p:nvPr/>
        </p:nvGrpSpPr>
        <p:grpSpPr>
          <a:xfrm>
            <a:off x="139429" y="2950242"/>
            <a:ext cx="7062265" cy="1838394"/>
            <a:chOff x="354975" y="2305125"/>
            <a:chExt cx="9464306" cy="2463345"/>
          </a:xfrm>
        </p:grpSpPr>
        <p:sp>
          <p:nvSpPr>
            <p:cNvPr id="1140" name="Google Shape;1140;p36"/>
            <p:cNvSpPr/>
            <p:nvPr/>
          </p:nvSpPr>
          <p:spPr>
            <a:xfrm>
              <a:off x="530243" y="2988541"/>
              <a:ext cx="437365" cy="434659"/>
            </a:xfrm>
            <a:custGeom>
              <a:avLst/>
              <a:gdLst/>
              <a:ahLst/>
              <a:cxnLst/>
              <a:rect l="l" t="t" r="r" b="b"/>
              <a:pathLst>
                <a:path w="14865" h="14773" extrusionOk="0">
                  <a:moveTo>
                    <a:pt x="7417" y="3952"/>
                  </a:moveTo>
                  <a:cubicBezTo>
                    <a:pt x="10457" y="3952"/>
                    <a:pt x="11977" y="7630"/>
                    <a:pt x="9849" y="9788"/>
                  </a:cubicBezTo>
                  <a:cubicBezTo>
                    <a:pt x="9149" y="10487"/>
                    <a:pt x="8290" y="10800"/>
                    <a:pt x="7448" y="10800"/>
                  </a:cubicBezTo>
                  <a:cubicBezTo>
                    <a:pt x="5693" y="10800"/>
                    <a:pt x="4013" y="9440"/>
                    <a:pt x="4013" y="7386"/>
                  </a:cubicBezTo>
                  <a:cubicBezTo>
                    <a:pt x="4013" y="5471"/>
                    <a:pt x="5533" y="3952"/>
                    <a:pt x="7417" y="3952"/>
                  </a:cubicBezTo>
                  <a:close/>
                  <a:moveTo>
                    <a:pt x="5320" y="0"/>
                  </a:moveTo>
                  <a:lnTo>
                    <a:pt x="5320" y="1277"/>
                  </a:lnTo>
                  <a:cubicBezTo>
                    <a:pt x="5320" y="1642"/>
                    <a:pt x="5107" y="2006"/>
                    <a:pt x="4773" y="2158"/>
                  </a:cubicBezTo>
                  <a:cubicBezTo>
                    <a:pt x="4591" y="2250"/>
                    <a:pt x="4408" y="2371"/>
                    <a:pt x="4226" y="2462"/>
                  </a:cubicBezTo>
                  <a:cubicBezTo>
                    <a:pt x="4056" y="2581"/>
                    <a:pt x="3859" y="2643"/>
                    <a:pt x="3659" y="2643"/>
                  </a:cubicBezTo>
                  <a:cubicBezTo>
                    <a:pt x="3500" y="2643"/>
                    <a:pt x="3340" y="2604"/>
                    <a:pt x="3192" y="2523"/>
                  </a:cubicBezTo>
                  <a:lnTo>
                    <a:pt x="2068" y="1854"/>
                  </a:lnTo>
                  <a:lnTo>
                    <a:pt x="1" y="5502"/>
                  </a:lnTo>
                  <a:lnTo>
                    <a:pt x="1095" y="6140"/>
                  </a:lnTo>
                  <a:cubicBezTo>
                    <a:pt x="1429" y="6353"/>
                    <a:pt x="1612" y="6718"/>
                    <a:pt x="1581" y="7082"/>
                  </a:cubicBezTo>
                  <a:lnTo>
                    <a:pt x="1581" y="7386"/>
                  </a:lnTo>
                  <a:lnTo>
                    <a:pt x="1581" y="7690"/>
                  </a:lnTo>
                  <a:cubicBezTo>
                    <a:pt x="1612" y="8055"/>
                    <a:pt x="1429" y="8420"/>
                    <a:pt x="1095" y="8633"/>
                  </a:cubicBezTo>
                  <a:lnTo>
                    <a:pt x="1" y="9271"/>
                  </a:lnTo>
                  <a:lnTo>
                    <a:pt x="2068" y="12888"/>
                  </a:lnTo>
                  <a:lnTo>
                    <a:pt x="3192" y="12219"/>
                  </a:lnTo>
                  <a:cubicBezTo>
                    <a:pt x="3346" y="12136"/>
                    <a:pt x="3512" y="12097"/>
                    <a:pt x="3676" y="12097"/>
                  </a:cubicBezTo>
                  <a:cubicBezTo>
                    <a:pt x="3870" y="12097"/>
                    <a:pt x="4061" y="12151"/>
                    <a:pt x="4226" y="12250"/>
                  </a:cubicBezTo>
                  <a:cubicBezTo>
                    <a:pt x="4408" y="12371"/>
                    <a:pt x="4591" y="12493"/>
                    <a:pt x="4773" y="12584"/>
                  </a:cubicBezTo>
                  <a:cubicBezTo>
                    <a:pt x="5107" y="12736"/>
                    <a:pt x="5320" y="13101"/>
                    <a:pt x="5320" y="13466"/>
                  </a:cubicBezTo>
                  <a:lnTo>
                    <a:pt x="5320" y="14773"/>
                  </a:lnTo>
                  <a:lnTo>
                    <a:pt x="9515" y="14773"/>
                  </a:lnTo>
                  <a:lnTo>
                    <a:pt x="9515" y="13496"/>
                  </a:lnTo>
                  <a:cubicBezTo>
                    <a:pt x="9515" y="13101"/>
                    <a:pt x="9727" y="12766"/>
                    <a:pt x="10062" y="12614"/>
                  </a:cubicBezTo>
                  <a:cubicBezTo>
                    <a:pt x="10244" y="12523"/>
                    <a:pt x="10427" y="12402"/>
                    <a:pt x="10609" y="12280"/>
                  </a:cubicBezTo>
                  <a:cubicBezTo>
                    <a:pt x="10773" y="12181"/>
                    <a:pt x="10965" y="12127"/>
                    <a:pt x="11159" y="12127"/>
                  </a:cubicBezTo>
                  <a:cubicBezTo>
                    <a:pt x="11323" y="12127"/>
                    <a:pt x="11489" y="12166"/>
                    <a:pt x="11642" y="12250"/>
                  </a:cubicBezTo>
                  <a:lnTo>
                    <a:pt x="12767" y="12888"/>
                  </a:lnTo>
                  <a:lnTo>
                    <a:pt x="14864" y="9241"/>
                  </a:lnTo>
                  <a:lnTo>
                    <a:pt x="13740" y="8602"/>
                  </a:lnTo>
                  <a:cubicBezTo>
                    <a:pt x="13405" y="8420"/>
                    <a:pt x="13223" y="8055"/>
                    <a:pt x="13253" y="7690"/>
                  </a:cubicBezTo>
                  <a:lnTo>
                    <a:pt x="13253" y="7386"/>
                  </a:lnTo>
                  <a:lnTo>
                    <a:pt x="13253" y="7052"/>
                  </a:lnTo>
                  <a:cubicBezTo>
                    <a:pt x="13223" y="6687"/>
                    <a:pt x="13405" y="6323"/>
                    <a:pt x="13740" y="6140"/>
                  </a:cubicBezTo>
                  <a:lnTo>
                    <a:pt x="14864" y="5502"/>
                  </a:lnTo>
                  <a:lnTo>
                    <a:pt x="12767" y="1854"/>
                  </a:lnTo>
                  <a:lnTo>
                    <a:pt x="11642" y="2523"/>
                  </a:lnTo>
                  <a:cubicBezTo>
                    <a:pt x="11494" y="2604"/>
                    <a:pt x="11335" y="2643"/>
                    <a:pt x="11176" y="2643"/>
                  </a:cubicBezTo>
                  <a:cubicBezTo>
                    <a:pt x="10976" y="2643"/>
                    <a:pt x="10778" y="2581"/>
                    <a:pt x="10609" y="2462"/>
                  </a:cubicBezTo>
                  <a:cubicBezTo>
                    <a:pt x="10427" y="2371"/>
                    <a:pt x="10244" y="2250"/>
                    <a:pt x="10062" y="2158"/>
                  </a:cubicBezTo>
                  <a:cubicBezTo>
                    <a:pt x="9727" y="2006"/>
                    <a:pt x="9515" y="1642"/>
                    <a:pt x="9515" y="1277"/>
                  </a:cubicBezTo>
                  <a:lnTo>
                    <a:pt x="951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690328" y="4496334"/>
              <a:ext cx="3201698" cy="247737"/>
            </a:xfrm>
            <a:custGeom>
              <a:avLst/>
              <a:gdLst/>
              <a:ahLst/>
              <a:cxnLst/>
              <a:rect l="l" t="t" r="r" b="b"/>
              <a:pathLst>
                <a:path w="108818" h="8420" extrusionOk="0">
                  <a:moveTo>
                    <a:pt x="54409" y="0"/>
                  </a:moveTo>
                  <a:cubicBezTo>
                    <a:pt x="24348" y="0"/>
                    <a:pt x="1" y="1885"/>
                    <a:pt x="1" y="4195"/>
                  </a:cubicBezTo>
                  <a:cubicBezTo>
                    <a:pt x="1" y="6535"/>
                    <a:pt x="24348" y="8420"/>
                    <a:pt x="54409" y="8420"/>
                  </a:cubicBezTo>
                  <a:cubicBezTo>
                    <a:pt x="84440" y="8420"/>
                    <a:pt x="108817" y="6535"/>
                    <a:pt x="108817" y="4195"/>
                  </a:cubicBezTo>
                  <a:cubicBezTo>
                    <a:pt x="108817" y="1885"/>
                    <a:pt x="84440" y="0"/>
                    <a:pt x="5440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511146" y="3173665"/>
              <a:ext cx="57256" cy="64406"/>
            </a:xfrm>
            <a:custGeom>
              <a:avLst/>
              <a:gdLst/>
              <a:ahLst/>
              <a:cxnLst/>
              <a:rect l="l" t="t" r="r" b="b"/>
              <a:pathLst>
                <a:path w="1946" h="2189" extrusionOk="0">
                  <a:moveTo>
                    <a:pt x="487" y="152"/>
                  </a:moveTo>
                  <a:cubicBezTo>
                    <a:pt x="1003" y="152"/>
                    <a:pt x="1429" y="578"/>
                    <a:pt x="1429" y="1094"/>
                  </a:cubicBezTo>
                  <a:cubicBezTo>
                    <a:pt x="1429" y="1611"/>
                    <a:pt x="1003" y="2037"/>
                    <a:pt x="487" y="2037"/>
                  </a:cubicBezTo>
                  <a:lnTo>
                    <a:pt x="152" y="2037"/>
                  </a:lnTo>
                  <a:lnTo>
                    <a:pt x="152" y="152"/>
                  </a:lnTo>
                  <a:close/>
                  <a:moveTo>
                    <a:pt x="91" y="0"/>
                  </a:moveTo>
                  <a:cubicBezTo>
                    <a:pt x="31" y="0"/>
                    <a:pt x="0" y="31"/>
                    <a:pt x="0" y="61"/>
                  </a:cubicBezTo>
                  <a:lnTo>
                    <a:pt x="0" y="2128"/>
                  </a:lnTo>
                  <a:cubicBezTo>
                    <a:pt x="0" y="2158"/>
                    <a:pt x="31" y="2189"/>
                    <a:pt x="61" y="2189"/>
                  </a:cubicBezTo>
                  <a:lnTo>
                    <a:pt x="487" y="2189"/>
                  </a:lnTo>
                  <a:cubicBezTo>
                    <a:pt x="1946" y="2189"/>
                    <a:pt x="1946" y="0"/>
                    <a:pt x="487"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566577" y="3174547"/>
              <a:ext cx="50107" cy="64435"/>
            </a:xfrm>
            <a:custGeom>
              <a:avLst/>
              <a:gdLst/>
              <a:ahLst/>
              <a:cxnLst/>
              <a:rect l="l" t="t" r="r" b="b"/>
              <a:pathLst>
                <a:path w="1703" h="2190" extrusionOk="0">
                  <a:moveTo>
                    <a:pt x="852" y="274"/>
                  </a:moveTo>
                  <a:lnTo>
                    <a:pt x="1308" y="1460"/>
                  </a:lnTo>
                  <a:lnTo>
                    <a:pt x="426" y="1460"/>
                  </a:lnTo>
                  <a:lnTo>
                    <a:pt x="852" y="274"/>
                  </a:lnTo>
                  <a:close/>
                  <a:moveTo>
                    <a:pt x="852" y="1"/>
                  </a:moveTo>
                  <a:cubicBezTo>
                    <a:pt x="822" y="1"/>
                    <a:pt x="791" y="1"/>
                    <a:pt x="791" y="31"/>
                  </a:cubicBezTo>
                  <a:lnTo>
                    <a:pt x="31" y="2098"/>
                  </a:lnTo>
                  <a:cubicBezTo>
                    <a:pt x="1" y="2128"/>
                    <a:pt x="31" y="2159"/>
                    <a:pt x="62" y="2189"/>
                  </a:cubicBezTo>
                  <a:lnTo>
                    <a:pt x="92" y="2189"/>
                  </a:lnTo>
                  <a:cubicBezTo>
                    <a:pt x="122" y="2189"/>
                    <a:pt x="153" y="2159"/>
                    <a:pt x="153" y="2128"/>
                  </a:cubicBezTo>
                  <a:lnTo>
                    <a:pt x="366" y="1612"/>
                  </a:lnTo>
                  <a:lnTo>
                    <a:pt x="1369" y="1612"/>
                  </a:lnTo>
                  <a:lnTo>
                    <a:pt x="1551" y="2128"/>
                  </a:lnTo>
                  <a:cubicBezTo>
                    <a:pt x="1551" y="2159"/>
                    <a:pt x="1581" y="2189"/>
                    <a:pt x="1612" y="2189"/>
                  </a:cubicBezTo>
                  <a:lnTo>
                    <a:pt x="1642" y="2189"/>
                  </a:lnTo>
                  <a:cubicBezTo>
                    <a:pt x="1703" y="2159"/>
                    <a:pt x="1703" y="2128"/>
                    <a:pt x="1703" y="2098"/>
                  </a:cubicBezTo>
                  <a:lnTo>
                    <a:pt x="943" y="31"/>
                  </a:lnTo>
                  <a:cubicBezTo>
                    <a:pt x="913" y="1"/>
                    <a:pt x="882" y="1"/>
                    <a:pt x="852"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619360" y="3173194"/>
              <a:ext cx="49577" cy="64229"/>
            </a:xfrm>
            <a:custGeom>
              <a:avLst/>
              <a:gdLst/>
              <a:ahLst/>
              <a:cxnLst/>
              <a:rect l="l" t="t" r="r" b="b"/>
              <a:pathLst>
                <a:path w="1685" h="2183" extrusionOk="0">
                  <a:moveTo>
                    <a:pt x="91" y="1"/>
                  </a:moveTo>
                  <a:cubicBezTo>
                    <a:pt x="69" y="1"/>
                    <a:pt x="46" y="16"/>
                    <a:pt x="31" y="47"/>
                  </a:cubicBezTo>
                  <a:cubicBezTo>
                    <a:pt x="0" y="47"/>
                    <a:pt x="0" y="107"/>
                    <a:pt x="31" y="138"/>
                  </a:cubicBezTo>
                  <a:lnTo>
                    <a:pt x="760" y="1141"/>
                  </a:lnTo>
                  <a:lnTo>
                    <a:pt x="760" y="2113"/>
                  </a:lnTo>
                  <a:cubicBezTo>
                    <a:pt x="760" y="2144"/>
                    <a:pt x="790" y="2174"/>
                    <a:pt x="821" y="2174"/>
                  </a:cubicBezTo>
                  <a:cubicBezTo>
                    <a:pt x="832" y="2180"/>
                    <a:pt x="843" y="2183"/>
                    <a:pt x="852" y="2183"/>
                  </a:cubicBezTo>
                  <a:cubicBezTo>
                    <a:pt x="892" y="2183"/>
                    <a:pt x="912" y="2138"/>
                    <a:pt x="912" y="2113"/>
                  </a:cubicBezTo>
                  <a:lnTo>
                    <a:pt x="912" y="1141"/>
                  </a:lnTo>
                  <a:lnTo>
                    <a:pt x="1642" y="138"/>
                  </a:lnTo>
                  <a:cubicBezTo>
                    <a:pt x="1685" y="73"/>
                    <a:pt x="1636" y="9"/>
                    <a:pt x="1583" y="9"/>
                  </a:cubicBezTo>
                  <a:cubicBezTo>
                    <a:pt x="1561" y="9"/>
                    <a:pt x="1538" y="20"/>
                    <a:pt x="1520" y="47"/>
                  </a:cubicBezTo>
                  <a:lnTo>
                    <a:pt x="821" y="989"/>
                  </a:lnTo>
                  <a:lnTo>
                    <a:pt x="152" y="47"/>
                  </a:lnTo>
                  <a:cubicBezTo>
                    <a:pt x="137" y="16"/>
                    <a:pt x="114" y="1"/>
                    <a:pt x="91"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505762" y="3310419"/>
              <a:ext cx="48341" cy="64494"/>
            </a:xfrm>
            <a:custGeom>
              <a:avLst/>
              <a:gdLst/>
              <a:ahLst/>
              <a:cxnLst/>
              <a:rect l="l" t="t" r="r" b="b"/>
              <a:pathLst>
                <a:path w="1643" h="2192" extrusionOk="0">
                  <a:moveTo>
                    <a:pt x="1085" y="0"/>
                  </a:moveTo>
                  <a:cubicBezTo>
                    <a:pt x="1068" y="0"/>
                    <a:pt x="1051" y="1"/>
                    <a:pt x="1034" y="3"/>
                  </a:cubicBezTo>
                  <a:cubicBezTo>
                    <a:pt x="852" y="3"/>
                    <a:pt x="670" y="63"/>
                    <a:pt x="518" y="155"/>
                  </a:cubicBezTo>
                  <a:lnTo>
                    <a:pt x="396" y="276"/>
                  </a:lnTo>
                  <a:cubicBezTo>
                    <a:pt x="344" y="329"/>
                    <a:pt x="404" y="404"/>
                    <a:pt x="461" y="404"/>
                  </a:cubicBezTo>
                  <a:cubicBezTo>
                    <a:pt x="470" y="404"/>
                    <a:pt x="479" y="402"/>
                    <a:pt x="487" y="398"/>
                  </a:cubicBezTo>
                  <a:lnTo>
                    <a:pt x="609" y="276"/>
                  </a:lnTo>
                  <a:cubicBezTo>
                    <a:pt x="730" y="185"/>
                    <a:pt x="882" y="155"/>
                    <a:pt x="1034" y="155"/>
                  </a:cubicBezTo>
                  <a:cubicBezTo>
                    <a:pt x="1055" y="151"/>
                    <a:pt x="1075" y="149"/>
                    <a:pt x="1094" y="149"/>
                  </a:cubicBezTo>
                  <a:cubicBezTo>
                    <a:pt x="1218" y="149"/>
                    <a:pt x="1320" y="228"/>
                    <a:pt x="1399" y="307"/>
                  </a:cubicBezTo>
                  <a:cubicBezTo>
                    <a:pt x="1460" y="398"/>
                    <a:pt x="1490" y="489"/>
                    <a:pt x="1490" y="580"/>
                  </a:cubicBezTo>
                  <a:cubicBezTo>
                    <a:pt x="1490" y="793"/>
                    <a:pt x="1369" y="1006"/>
                    <a:pt x="1217" y="1127"/>
                  </a:cubicBezTo>
                  <a:lnTo>
                    <a:pt x="31" y="2039"/>
                  </a:lnTo>
                  <a:cubicBezTo>
                    <a:pt x="1" y="2070"/>
                    <a:pt x="1" y="2130"/>
                    <a:pt x="31" y="2161"/>
                  </a:cubicBezTo>
                  <a:cubicBezTo>
                    <a:pt x="31" y="2191"/>
                    <a:pt x="62" y="2191"/>
                    <a:pt x="92" y="2191"/>
                  </a:cubicBezTo>
                  <a:lnTo>
                    <a:pt x="1308" y="2191"/>
                  </a:lnTo>
                  <a:cubicBezTo>
                    <a:pt x="1338" y="2191"/>
                    <a:pt x="1369" y="2161"/>
                    <a:pt x="1399" y="2100"/>
                  </a:cubicBezTo>
                  <a:cubicBezTo>
                    <a:pt x="1399" y="2070"/>
                    <a:pt x="1338" y="2039"/>
                    <a:pt x="1308" y="2039"/>
                  </a:cubicBezTo>
                  <a:lnTo>
                    <a:pt x="305" y="2039"/>
                  </a:lnTo>
                  <a:lnTo>
                    <a:pt x="1308" y="1249"/>
                  </a:lnTo>
                  <a:cubicBezTo>
                    <a:pt x="1521" y="1097"/>
                    <a:pt x="1642" y="854"/>
                    <a:pt x="1642" y="580"/>
                  </a:cubicBezTo>
                  <a:cubicBezTo>
                    <a:pt x="1642" y="263"/>
                    <a:pt x="1396" y="0"/>
                    <a:pt x="10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2565694" y="3309595"/>
              <a:ext cx="58168" cy="64406"/>
            </a:xfrm>
            <a:custGeom>
              <a:avLst/>
              <a:gdLst/>
              <a:ahLst/>
              <a:cxnLst/>
              <a:rect l="l" t="t" r="r" b="b"/>
              <a:pathLst>
                <a:path w="1977" h="2189" extrusionOk="0">
                  <a:moveTo>
                    <a:pt x="487" y="0"/>
                  </a:moveTo>
                  <a:cubicBezTo>
                    <a:pt x="456" y="0"/>
                    <a:pt x="396" y="31"/>
                    <a:pt x="396" y="61"/>
                  </a:cubicBezTo>
                  <a:lnTo>
                    <a:pt x="31" y="2098"/>
                  </a:lnTo>
                  <a:cubicBezTo>
                    <a:pt x="0" y="2158"/>
                    <a:pt x="31" y="2189"/>
                    <a:pt x="92" y="2189"/>
                  </a:cubicBezTo>
                  <a:cubicBezTo>
                    <a:pt x="122" y="2189"/>
                    <a:pt x="152" y="2158"/>
                    <a:pt x="152" y="2128"/>
                  </a:cubicBezTo>
                  <a:lnTo>
                    <a:pt x="274" y="1581"/>
                  </a:lnTo>
                  <a:lnTo>
                    <a:pt x="852" y="1095"/>
                  </a:lnTo>
                  <a:lnTo>
                    <a:pt x="1551" y="2158"/>
                  </a:lnTo>
                  <a:cubicBezTo>
                    <a:pt x="1551" y="2189"/>
                    <a:pt x="1581" y="2189"/>
                    <a:pt x="1611" y="2189"/>
                  </a:cubicBezTo>
                  <a:lnTo>
                    <a:pt x="1642" y="2189"/>
                  </a:lnTo>
                  <a:cubicBezTo>
                    <a:pt x="1672" y="2158"/>
                    <a:pt x="1672" y="2128"/>
                    <a:pt x="1672" y="2098"/>
                  </a:cubicBezTo>
                  <a:lnTo>
                    <a:pt x="973" y="1003"/>
                  </a:lnTo>
                  <a:lnTo>
                    <a:pt x="1946" y="152"/>
                  </a:lnTo>
                  <a:cubicBezTo>
                    <a:pt x="1976" y="122"/>
                    <a:pt x="1976" y="61"/>
                    <a:pt x="1946" y="31"/>
                  </a:cubicBezTo>
                  <a:cubicBezTo>
                    <a:pt x="1931" y="15"/>
                    <a:pt x="1915" y="8"/>
                    <a:pt x="1900" y="8"/>
                  </a:cubicBezTo>
                  <a:cubicBezTo>
                    <a:pt x="1885" y="8"/>
                    <a:pt x="1870" y="15"/>
                    <a:pt x="1855" y="31"/>
                  </a:cubicBezTo>
                  <a:lnTo>
                    <a:pt x="274" y="1368"/>
                  </a:lnTo>
                  <a:lnTo>
                    <a:pt x="517" y="122"/>
                  </a:lnTo>
                  <a:cubicBezTo>
                    <a:pt x="517" y="61"/>
                    <a:pt x="517" y="31"/>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2499524" y="3428519"/>
              <a:ext cx="269216" cy="75174"/>
            </a:xfrm>
            <a:custGeom>
              <a:avLst/>
              <a:gdLst/>
              <a:ahLst/>
              <a:cxnLst/>
              <a:rect l="l" t="t" r="r" b="b"/>
              <a:pathLst>
                <a:path w="9150" h="2555" extrusionOk="0">
                  <a:moveTo>
                    <a:pt x="9058" y="1"/>
                  </a:moveTo>
                  <a:lnTo>
                    <a:pt x="6383" y="1885"/>
                  </a:lnTo>
                  <a:lnTo>
                    <a:pt x="4225" y="639"/>
                  </a:lnTo>
                  <a:lnTo>
                    <a:pt x="2280" y="2037"/>
                  </a:lnTo>
                  <a:lnTo>
                    <a:pt x="1216" y="1703"/>
                  </a:lnTo>
                  <a:lnTo>
                    <a:pt x="0" y="2402"/>
                  </a:lnTo>
                  <a:lnTo>
                    <a:pt x="122" y="2554"/>
                  </a:lnTo>
                  <a:lnTo>
                    <a:pt x="1246" y="1916"/>
                  </a:lnTo>
                  <a:lnTo>
                    <a:pt x="2310" y="2250"/>
                  </a:lnTo>
                  <a:lnTo>
                    <a:pt x="4256" y="882"/>
                  </a:lnTo>
                  <a:lnTo>
                    <a:pt x="6383" y="2129"/>
                  </a:lnTo>
                  <a:lnTo>
                    <a:pt x="9149" y="153"/>
                  </a:lnTo>
                  <a:lnTo>
                    <a:pt x="9058"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2760645" y="3424047"/>
              <a:ext cx="17036" cy="15241"/>
            </a:xfrm>
            <a:custGeom>
              <a:avLst/>
              <a:gdLst/>
              <a:ahLst/>
              <a:cxnLst/>
              <a:rect l="l" t="t" r="r" b="b"/>
              <a:pathLst>
                <a:path w="579" h="518" extrusionOk="0">
                  <a:moveTo>
                    <a:pt x="578" y="1"/>
                  </a:moveTo>
                  <a:lnTo>
                    <a:pt x="1" y="31"/>
                  </a:lnTo>
                  <a:lnTo>
                    <a:pt x="335" y="518"/>
                  </a:lnTo>
                  <a:lnTo>
                    <a:pt x="578"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2501289" y="3514372"/>
              <a:ext cx="271011" cy="3619"/>
            </a:xfrm>
            <a:custGeom>
              <a:avLst/>
              <a:gdLst/>
              <a:ahLst/>
              <a:cxnLst/>
              <a:rect l="l" t="t" r="r" b="b"/>
              <a:pathLst>
                <a:path w="9211" h="123" extrusionOk="0">
                  <a:moveTo>
                    <a:pt x="1" y="1"/>
                  </a:moveTo>
                  <a:lnTo>
                    <a:pt x="1" y="122"/>
                  </a:lnTo>
                  <a:lnTo>
                    <a:pt x="9211" y="122"/>
                  </a:lnTo>
                  <a:lnTo>
                    <a:pt x="921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2501289" y="3533173"/>
              <a:ext cx="63553" cy="3590"/>
            </a:xfrm>
            <a:custGeom>
              <a:avLst/>
              <a:gdLst/>
              <a:ahLst/>
              <a:cxnLst/>
              <a:rect l="l" t="t" r="r" b="b"/>
              <a:pathLst>
                <a:path w="2160" h="122" extrusionOk="0">
                  <a:moveTo>
                    <a:pt x="1" y="0"/>
                  </a:moveTo>
                  <a:lnTo>
                    <a:pt x="1" y="122"/>
                  </a:lnTo>
                  <a:lnTo>
                    <a:pt x="2159" y="122"/>
                  </a:lnTo>
                  <a:lnTo>
                    <a:pt x="215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2004103" y="4345198"/>
              <a:ext cx="7815179" cy="12559"/>
            </a:xfrm>
            <a:custGeom>
              <a:avLst/>
              <a:gdLst/>
              <a:ahLst/>
              <a:cxnLst/>
              <a:rect l="l" t="t" r="r" b="b"/>
              <a:pathLst>
                <a:path w="246419" h="396" extrusionOk="0">
                  <a:moveTo>
                    <a:pt x="123225" y="0"/>
                  </a:moveTo>
                  <a:lnTo>
                    <a:pt x="61613" y="92"/>
                  </a:lnTo>
                  <a:lnTo>
                    <a:pt x="30792" y="122"/>
                  </a:lnTo>
                  <a:lnTo>
                    <a:pt x="1" y="213"/>
                  </a:lnTo>
                  <a:lnTo>
                    <a:pt x="30792" y="304"/>
                  </a:lnTo>
                  <a:lnTo>
                    <a:pt x="61613" y="335"/>
                  </a:lnTo>
                  <a:lnTo>
                    <a:pt x="123225" y="396"/>
                  </a:lnTo>
                  <a:lnTo>
                    <a:pt x="184807" y="335"/>
                  </a:lnTo>
                  <a:lnTo>
                    <a:pt x="215628" y="304"/>
                  </a:lnTo>
                  <a:lnTo>
                    <a:pt x="246419" y="213"/>
                  </a:lnTo>
                  <a:lnTo>
                    <a:pt x="215628" y="122"/>
                  </a:lnTo>
                  <a:lnTo>
                    <a:pt x="184807" y="92"/>
                  </a:lnTo>
                  <a:lnTo>
                    <a:pt x="1232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354975" y="2531705"/>
              <a:ext cx="2631990" cy="2052308"/>
            </a:xfrm>
            <a:custGeom>
              <a:avLst/>
              <a:gdLst/>
              <a:ahLst/>
              <a:cxnLst/>
              <a:rect l="l" t="t" r="r" b="b"/>
              <a:pathLst>
                <a:path w="89455" h="69753" extrusionOk="0">
                  <a:moveTo>
                    <a:pt x="24044" y="1"/>
                  </a:moveTo>
                  <a:cubicBezTo>
                    <a:pt x="20047" y="1"/>
                    <a:pt x="15917" y="1809"/>
                    <a:pt x="13131" y="5801"/>
                  </a:cubicBezTo>
                  <a:cubicBezTo>
                    <a:pt x="0" y="24737"/>
                    <a:pt x="6019" y="52914"/>
                    <a:pt x="19788" y="69510"/>
                  </a:cubicBezTo>
                  <a:lnTo>
                    <a:pt x="74743" y="69753"/>
                  </a:lnTo>
                  <a:cubicBezTo>
                    <a:pt x="88087" y="59267"/>
                    <a:pt x="89455" y="43734"/>
                    <a:pt x="79941" y="34312"/>
                  </a:cubicBezTo>
                  <a:cubicBezTo>
                    <a:pt x="74166" y="28628"/>
                    <a:pt x="66840" y="29752"/>
                    <a:pt x="59880" y="28871"/>
                  </a:cubicBezTo>
                  <a:lnTo>
                    <a:pt x="59849" y="28871"/>
                  </a:lnTo>
                  <a:cubicBezTo>
                    <a:pt x="57387" y="28597"/>
                    <a:pt x="55016" y="27898"/>
                    <a:pt x="52798" y="26804"/>
                  </a:cubicBezTo>
                  <a:cubicBezTo>
                    <a:pt x="45624" y="23005"/>
                    <a:pt x="41582" y="14068"/>
                    <a:pt x="35533" y="6561"/>
                  </a:cubicBezTo>
                  <a:cubicBezTo>
                    <a:pt x="34773" y="5618"/>
                    <a:pt x="34013" y="4706"/>
                    <a:pt x="33162" y="3825"/>
                  </a:cubicBezTo>
                  <a:cubicBezTo>
                    <a:pt x="30863" y="1357"/>
                    <a:pt x="27503" y="1"/>
                    <a:pt x="24044"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876865" y="2685258"/>
              <a:ext cx="1727336" cy="1395686"/>
            </a:xfrm>
            <a:custGeom>
              <a:avLst/>
              <a:gdLst/>
              <a:ahLst/>
              <a:cxnLst/>
              <a:rect l="l" t="t" r="r" b="b"/>
              <a:pathLst>
                <a:path w="58708" h="47436" extrusionOk="0">
                  <a:moveTo>
                    <a:pt x="12657" y="0"/>
                  </a:moveTo>
                  <a:cubicBezTo>
                    <a:pt x="5698" y="0"/>
                    <a:pt x="0" y="7658"/>
                    <a:pt x="834" y="20977"/>
                  </a:cubicBezTo>
                  <a:cubicBezTo>
                    <a:pt x="1966" y="38450"/>
                    <a:pt x="17879" y="47435"/>
                    <a:pt x="32551" y="47435"/>
                  </a:cubicBezTo>
                  <a:cubicBezTo>
                    <a:pt x="36791" y="47435"/>
                    <a:pt x="40927" y="46685"/>
                    <a:pt x="44573" y="45172"/>
                  </a:cubicBezTo>
                  <a:cubicBezTo>
                    <a:pt x="58707" y="39275"/>
                    <a:pt x="54057" y="25901"/>
                    <a:pt x="42142" y="23652"/>
                  </a:cubicBezTo>
                  <a:lnTo>
                    <a:pt x="42111" y="23652"/>
                  </a:lnTo>
                  <a:cubicBezTo>
                    <a:pt x="39649" y="23378"/>
                    <a:pt x="37278" y="22679"/>
                    <a:pt x="35060" y="21585"/>
                  </a:cubicBezTo>
                  <a:cubicBezTo>
                    <a:pt x="27886" y="17786"/>
                    <a:pt x="23813" y="8849"/>
                    <a:pt x="17795" y="1342"/>
                  </a:cubicBezTo>
                  <a:cubicBezTo>
                    <a:pt x="16058" y="438"/>
                    <a:pt x="14322" y="0"/>
                    <a:pt x="12657"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1598942" y="3661041"/>
              <a:ext cx="777195" cy="1023932"/>
            </a:xfrm>
            <a:custGeom>
              <a:avLst/>
              <a:gdLst/>
              <a:ahLst/>
              <a:cxnLst/>
              <a:rect l="l" t="t" r="r" b="b"/>
              <a:pathLst>
                <a:path w="26415" h="34801" extrusionOk="0">
                  <a:moveTo>
                    <a:pt x="14013" y="1"/>
                  </a:moveTo>
                  <a:cubicBezTo>
                    <a:pt x="14013" y="1"/>
                    <a:pt x="9940" y="5077"/>
                    <a:pt x="6201" y="9940"/>
                  </a:cubicBezTo>
                  <a:cubicBezTo>
                    <a:pt x="5624" y="10700"/>
                    <a:pt x="5046" y="11429"/>
                    <a:pt x="4499" y="12159"/>
                  </a:cubicBezTo>
                  <a:cubicBezTo>
                    <a:pt x="2007" y="15502"/>
                    <a:pt x="1" y="18299"/>
                    <a:pt x="153" y="18694"/>
                  </a:cubicBezTo>
                  <a:cubicBezTo>
                    <a:pt x="487" y="19697"/>
                    <a:pt x="18998" y="34469"/>
                    <a:pt x="19819" y="34773"/>
                  </a:cubicBezTo>
                  <a:cubicBezTo>
                    <a:pt x="19867" y="34792"/>
                    <a:pt x="19915" y="34801"/>
                    <a:pt x="19964" y="34801"/>
                  </a:cubicBezTo>
                  <a:cubicBezTo>
                    <a:pt x="20716" y="34801"/>
                    <a:pt x="21506" y="32697"/>
                    <a:pt x="21278" y="31612"/>
                  </a:cubicBezTo>
                  <a:cubicBezTo>
                    <a:pt x="21004" y="30488"/>
                    <a:pt x="16445" y="21642"/>
                    <a:pt x="16445" y="21642"/>
                  </a:cubicBezTo>
                  <a:lnTo>
                    <a:pt x="18238" y="19515"/>
                  </a:lnTo>
                  <a:lnTo>
                    <a:pt x="26415" y="9849"/>
                  </a:lnTo>
                  <a:lnTo>
                    <a:pt x="14013"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1599854" y="4071538"/>
              <a:ext cx="631878" cy="613430"/>
            </a:xfrm>
            <a:custGeom>
              <a:avLst/>
              <a:gdLst/>
              <a:ahLst/>
              <a:cxnLst/>
              <a:rect l="l" t="t" r="r" b="b"/>
              <a:pathLst>
                <a:path w="21476" h="20849" extrusionOk="0">
                  <a:moveTo>
                    <a:pt x="3161" y="0"/>
                  </a:moveTo>
                  <a:cubicBezTo>
                    <a:pt x="1307" y="2493"/>
                    <a:pt x="0" y="4438"/>
                    <a:pt x="122" y="4742"/>
                  </a:cubicBezTo>
                  <a:cubicBezTo>
                    <a:pt x="456" y="5745"/>
                    <a:pt x="18967" y="20517"/>
                    <a:pt x="19757" y="20821"/>
                  </a:cubicBezTo>
                  <a:cubicBezTo>
                    <a:pt x="19807" y="20840"/>
                    <a:pt x="19857" y="20849"/>
                    <a:pt x="19908" y="20849"/>
                  </a:cubicBezTo>
                  <a:cubicBezTo>
                    <a:pt x="20685" y="20849"/>
                    <a:pt x="21475" y="18745"/>
                    <a:pt x="21247" y="17660"/>
                  </a:cubicBezTo>
                  <a:cubicBezTo>
                    <a:pt x="21125" y="17052"/>
                    <a:pt x="19727" y="14195"/>
                    <a:pt x="18481" y="11672"/>
                  </a:cubicBezTo>
                  <a:lnTo>
                    <a:pt x="18481" y="11672"/>
                  </a:lnTo>
                  <a:cubicBezTo>
                    <a:pt x="18974" y="12980"/>
                    <a:pt x="19267" y="14267"/>
                    <a:pt x="18499" y="14267"/>
                  </a:cubicBezTo>
                  <a:cubicBezTo>
                    <a:pt x="18321" y="14267"/>
                    <a:pt x="18085" y="14198"/>
                    <a:pt x="17782" y="14043"/>
                  </a:cubicBezTo>
                  <a:cubicBezTo>
                    <a:pt x="15228" y="12797"/>
                    <a:pt x="5836" y="3222"/>
                    <a:pt x="3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1080260" y="3060861"/>
              <a:ext cx="1687586" cy="1145771"/>
            </a:xfrm>
            <a:custGeom>
              <a:avLst/>
              <a:gdLst/>
              <a:ahLst/>
              <a:cxnLst/>
              <a:rect l="l" t="t" r="r" b="b"/>
              <a:pathLst>
                <a:path w="57357" h="38942" extrusionOk="0">
                  <a:moveTo>
                    <a:pt x="46695" y="1"/>
                  </a:moveTo>
                  <a:cubicBezTo>
                    <a:pt x="42356" y="1"/>
                    <a:pt x="25640" y="6312"/>
                    <a:pt x="18146" y="7421"/>
                  </a:cubicBezTo>
                  <a:cubicBezTo>
                    <a:pt x="17859" y="7464"/>
                    <a:pt x="17552" y="7483"/>
                    <a:pt x="17234" y="7483"/>
                  </a:cubicBezTo>
                  <a:cubicBezTo>
                    <a:pt x="15096" y="7483"/>
                    <a:pt x="12493" y="6631"/>
                    <a:pt x="12493" y="6631"/>
                  </a:cubicBezTo>
                  <a:lnTo>
                    <a:pt x="0" y="13287"/>
                  </a:lnTo>
                  <a:cubicBezTo>
                    <a:pt x="0" y="13287"/>
                    <a:pt x="3161" y="17330"/>
                    <a:pt x="7478" y="19609"/>
                  </a:cubicBezTo>
                  <a:cubicBezTo>
                    <a:pt x="9252" y="20550"/>
                    <a:pt x="11355" y="20934"/>
                    <a:pt x="13603" y="20934"/>
                  </a:cubicBezTo>
                  <a:cubicBezTo>
                    <a:pt x="23483" y="20934"/>
                    <a:pt x="36171" y="13531"/>
                    <a:pt x="36171" y="13530"/>
                  </a:cubicBezTo>
                  <a:lnTo>
                    <a:pt x="36171" y="13530"/>
                  </a:lnTo>
                  <a:lnTo>
                    <a:pt x="24590" y="28667"/>
                  </a:lnTo>
                  <a:lnTo>
                    <a:pt x="24438" y="28850"/>
                  </a:lnTo>
                  <a:lnTo>
                    <a:pt x="37600" y="38941"/>
                  </a:lnTo>
                  <a:lnTo>
                    <a:pt x="37995" y="38485"/>
                  </a:lnTo>
                  <a:cubicBezTo>
                    <a:pt x="39849" y="36327"/>
                    <a:pt x="55715" y="17725"/>
                    <a:pt x="56567" y="11311"/>
                  </a:cubicBezTo>
                  <a:cubicBezTo>
                    <a:pt x="57357" y="5384"/>
                    <a:pt x="52098" y="217"/>
                    <a:pt x="46870" y="4"/>
                  </a:cubicBezTo>
                  <a:cubicBezTo>
                    <a:pt x="46814" y="2"/>
                    <a:pt x="46756" y="1"/>
                    <a:pt x="4669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2126864" y="3292824"/>
              <a:ext cx="141051" cy="190658"/>
            </a:xfrm>
            <a:custGeom>
              <a:avLst/>
              <a:gdLst/>
              <a:ahLst/>
              <a:cxnLst/>
              <a:rect l="l" t="t" r="r" b="b"/>
              <a:pathLst>
                <a:path w="4794" h="6480" extrusionOk="0">
                  <a:moveTo>
                    <a:pt x="4778" y="0"/>
                  </a:moveTo>
                  <a:cubicBezTo>
                    <a:pt x="4771" y="0"/>
                    <a:pt x="4763" y="8"/>
                    <a:pt x="4763" y="23"/>
                  </a:cubicBezTo>
                  <a:cubicBezTo>
                    <a:pt x="4307" y="479"/>
                    <a:pt x="3912" y="996"/>
                    <a:pt x="3547" y="1543"/>
                  </a:cubicBezTo>
                  <a:cubicBezTo>
                    <a:pt x="3152" y="2060"/>
                    <a:pt x="2727" y="2607"/>
                    <a:pt x="2332" y="3124"/>
                  </a:cubicBezTo>
                  <a:cubicBezTo>
                    <a:pt x="2392" y="2972"/>
                    <a:pt x="2484" y="2820"/>
                    <a:pt x="2544" y="2668"/>
                  </a:cubicBezTo>
                  <a:cubicBezTo>
                    <a:pt x="2818" y="2120"/>
                    <a:pt x="3000" y="1573"/>
                    <a:pt x="3304" y="1057"/>
                  </a:cubicBezTo>
                  <a:cubicBezTo>
                    <a:pt x="3326" y="1035"/>
                    <a:pt x="3302" y="1014"/>
                    <a:pt x="3286" y="1014"/>
                  </a:cubicBezTo>
                  <a:cubicBezTo>
                    <a:pt x="3279" y="1014"/>
                    <a:pt x="3274" y="1017"/>
                    <a:pt x="3274" y="1026"/>
                  </a:cubicBezTo>
                  <a:cubicBezTo>
                    <a:pt x="2940" y="1543"/>
                    <a:pt x="2575" y="2029"/>
                    <a:pt x="2301" y="2546"/>
                  </a:cubicBezTo>
                  <a:cubicBezTo>
                    <a:pt x="2180" y="2820"/>
                    <a:pt x="2058" y="3063"/>
                    <a:pt x="1967" y="3306"/>
                  </a:cubicBezTo>
                  <a:cubicBezTo>
                    <a:pt x="1906" y="3458"/>
                    <a:pt x="1845" y="3610"/>
                    <a:pt x="1784" y="3731"/>
                  </a:cubicBezTo>
                  <a:cubicBezTo>
                    <a:pt x="1754" y="3823"/>
                    <a:pt x="1724" y="3883"/>
                    <a:pt x="1693" y="3944"/>
                  </a:cubicBezTo>
                  <a:cubicBezTo>
                    <a:pt x="1511" y="4187"/>
                    <a:pt x="1329" y="4461"/>
                    <a:pt x="1177" y="4704"/>
                  </a:cubicBezTo>
                  <a:cubicBezTo>
                    <a:pt x="781" y="5282"/>
                    <a:pt x="447" y="5859"/>
                    <a:pt x="22" y="6437"/>
                  </a:cubicBezTo>
                  <a:cubicBezTo>
                    <a:pt x="0" y="6458"/>
                    <a:pt x="24" y="6480"/>
                    <a:pt x="51" y="6480"/>
                  </a:cubicBezTo>
                  <a:cubicBezTo>
                    <a:pt x="62" y="6480"/>
                    <a:pt x="73" y="6476"/>
                    <a:pt x="82" y="6467"/>
                  </a:cubicBezTo>
                  <a:cubicBezTo>
                    <a:pt x="477" y="5920"/>
                    <a:pt x="903" y="5434"/>
                    <a:pt x="1329" y="4947"/>
                  </a:cubicBezTo>
                  <a:cubicBezTo>
                    <a:pt x="1724" y="4431"/>
                    <a:pt x="2119" y="3853"/>
                    <a:pt x="2514" y="3306"/>
                  </a:cubicBezTo>
                  <a:cubicBezTo>
                    <a:pt x="2909" y="2759"/>
                    <a:pt x="3274" y="2242"/>
                    <a:pt x="3639" y="1695"/>
                  </a:cubicBezTo>
                  <a:cubicBezTo>
                    <a:pt x="4064" y="1148"/>
                    <a:pt x="4459" y="601"/>
                    <a:pt x="4794" y="23"/>
                  </a:cubicBezTo>
                  <a:cubicBezTo>
                    <a:pt x="4794" y="8"/>
                    <a:pt x="4786" y="0"/>
                    <a:pt x="47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808370" y="2305125"/>
              <a:ext cx="688663" cy="851517"/>
            </a:xfrm>
            <a:custGeom>
              <a:avLst/>
              <a:gdLst/>
              <a:ahLst/>
              <a:cxnLst/>
              <a:rect l="l" t="t" r="r" b="b"/>
              <a:pathLst>
                <a:path w="23406" h="28941" extrusionOk="0">
                  <a:moveTo>
                    <a:pt x="14428" y="0"/>
                  </a:moveTo>
                  <a:cubicBezTo>
                    <a:pt x="14187" y="0"/>
                    <a:pt x="13938" y="12"/>
                    <a:pt x="13679" y="36"/>
                  </a:cubicBezTo>
                  <a:cubicBezTo>
                    <a:pt x="11946" y="219"/>
                    <a:pt x="10518" y="1465"/>
                    <a:pt x="9545" y="2863"/>
                  </a:cubicBezTo>
                  <a:cubicBezTo>
                    <a:pt x="8420" y="4505"/>
                    <a:pt x="8451" y="6967"/>
                    <a:pt x="7144" y="8517"/>
                  </a:cubicBezTo>
                  <a:cubicBezTo>
                    <a:pt x="5989" y="9824"/>
                    <a:pt x="4773" y="9793"/>
                    <a:pt x="3679" y="11192"/>
                  </a:cubicBezTo>
                  <a:cubicBezTo>
                    <a:pt x="3192" y="11800"/>
                    <a:pt x="2888" y="12559"/>
                    <a:pt x="3253" y="14292"/>
                  </a:cubicBezTo>
                  <a:cubicBezTo>
                    <a:pt x="3405" y="14900"/>
                    <a:pt x="3466" y="15842"/>
                    <a:pt x="3101" y="16480"/>
                  </a:cubicBezTo>
                  <a:cubicBezTo>
                    <a:pt x="2585" y="17362"/>
                    <a:pt x="1369" y="17544"/>
                    <a:pt x="791" y="18456"/>
                  </a:cubicBezTo>
                  <a:cubicBezTo>
                    <a:pt x="1" y="19702"/>
                    <a:pt x="183" y="21283"/>
                    <a:pt x="852" y="22590"/>
                  </a:cubicBezTo>
                  <a:cubicBezTo>
                    <a:pt x="2311" y="25478"/>
                    <a:pt x="5594" y="27180"/>
                    <a:pt x="8603" y="28031"/>
                  </a:cubicBezTo>
                  <a:cubicBezTo>
                    <a:pt x="10504" y="28563"/>
                    <a:pt x="12607" y="28941"/>
                    <a:pt x="14682" y="28941"/>
                  </a:cubicBezTo>
                  <a:cubicBezTo>
                    <a:pt x="15925" y="28941"/>
                    <a:pt x="17157" y="28805"/>
                    <a:pt x="18329" y="28487"/>
                  </a:cubicBezTo>
                  <a:cubicBezTo>
                    <a:pt x="19697" y="28122"/>
                    <a:pt x="20974" y="27423"/>
                    <a:pt x="21977" y="26389"/>
                  </a:cubicBezTo>
                  <a:cubicBezTo>
                    <a:pt x="23010" y="25265"/>
                    <a:pt x="23406" y="23927"/>
                    <a:pt x="22828" y="22560"/>
                  </a:cubicBezTo>
                  <a:cubicBezTo>
                    <a:pt x="22372" y="21435"/>
                    <a:pt x="21065" y="20432"/>
                    <a:pt x="21247" y="19550"/>
                  </a:cubicBezTo>
                  <a:cubicBezTo>
                    <a:pt x="21430" y="18669"/>
                    <a:pt x="22281" y="18122"/>
                    <a:pt x="22676" y="17301"/>
                  </a:cubicBezTo>
                  <a:cubicBezTo>
                    <a:pt x="23314" y="15933"/>
                    <a:pt x="22767" y="14657"/>
                    <a:pt x="21947" y="13502"/>
                  </a:cubicBezTo>
                  <a:cubicBezTo>
                    <a:pt x="20032" y="10736"/>
                    <a:pt x="21308" y="7909"/>
                    <a:pt x="20427" y="4809"/>
                  </a:cubicBezTo>
                  <a:cubicBezTo>
                    <a:pt x="19968" y="3147"/>
                    <a:pt x="18376" y="0"/>
                    <a:pt x="144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1403109" y="2557096"/>
              <a:ext cx="104656" cy="532783"/>
            </a:xfrm>
            <a:custGeom>
              <a:avLst/>
              <a:gdLst/>
              <a:ahLst/>
              <a:cxnLst/>
              <a:rect l="l" t="t" r="r" b="b"/>
              <a:pathLst>
                <a:path w="3557" h="18108" extrusionOk="0">
                  <a:moveTo>
                    <a:pt x="259" y="0"/>
                  </a:moveTo>
                  <a:cubicBezTo>
                    <a:pt x="250" y="0"/>
                    <a:pt x="243" y="3"/>
                    <a:pt x="243" y="14"/>
                  </a:cubicBezTo>
                  <a:cubicBezTo>
                    <a:pt x="30" y="1625"/>
                    <a:pt x="0" y="2901"/>
                    <a:pt x="1003" y="4239"/>
                  </a:cubicBezTo>
                  <a:cubicBezTo>
                    <a:pt x="2340" y="5971"/>
                    <a:pt x="3556" y="7856"/>
                    <a:pt x="1945" y="9892"/>
                  </a:cubicBezTo>
                  <a:cubicBezTo>
                    <a:pt x="1216" y="10834"/>
                    <a:pt x="152" y="11625"/>
                    <a:pt x="881" y="12901"/>
                  </a:cubicBezTo>
                  <a:cubicBezTo>
                    <a:pt x="1337" y="13692"/>
                    <a:pt x="2158" y="14178"/>
                    <a:pt x="2584" y="14968"/>
                  </a:cubicBezTo>
                  <a:cubicBezTo>
                    <a:pt x="3272" y="16165"/>
                    <a:pt x="2282" y="18009"/>
                    <a:pt x="801" y="18009"/>
                  </a:cubicBezTo>
                  <a:cubicBezTo>
                    <a:pt x="777" y="18009"/>
                    <a:pt x="754" y="18009"/>
                    <a:pt x="730" y="18008"/>
                  </a:cubicBezTo>
                  <a:cubicBezTo>
                    <a:pt x="669" y="18008"/>
                    <a:pt x="669" y="18099"/>
                    <a:pt x="730" y="18099"/>
                  </a:cubicBezTo>
                  <a:cubicBezTo>
                    <a:pt x="781" y="18104"/>
                    <a:pt x="833" y="18107"/>
                    <a:pt x="885" y="18107"/>
                  </a:cubicBezTo>
                  <a:cubicBezTo>
                    <a:pt x="1998" y="18107"/>
                    <a:pt x="3186" y="16891"/>
                    <a:pt x="3070" y="15759"/>
                  </a:cubicBezTo>
                  <a:cubicBezTo>
                    <a:pt x="3009" y="14999"/>
                    <a:pt x="2432" y="14391"/>
                    <a:pt x="1945" y="13874"/>
                  </a:cubicBezTo>
                  <a:cubicBezTo>
                    <a:pt x="1277" y="13175"/>
                    <a:pt x="578" y="12445"/>
                    <a:pt x="1003" y="11382"/>
                  </a:cubicBezTo>
                  <a:cubicBezTo>
                    <a:pt x="1185" y="10926"/>
                    <a:pt x="1702" y="10561"/>
                    <a:pt x="2006" y="10166"/>
                  </a:cubicBezTo>
                  <a:cubicBezTo>
                    <a:pt x="3070" y="9011"/>
                    <a:pt x="3252" y="7278"/>
                    <a:pt x="2432" y="5941"/>
                  </a:cubicBezTo>
                  <a:cubicBezTo>
                    <a:pt x="1976" y="5029"/>
                    <a:pt x="1216" y="4330"/>
                    <a:pt x="699" y="3448"/>
                  </a:cubicBezTo>
                  <a:cubicBezTo>
                    <a:pt x="91" y="2384"/>
                    <a:pt x="182" y="1199"/>
                    <a:pt x="304" y="14"/>
                  </a:cubicBezTo>
                  <a:cubicBezTo>
                    <a:pt x="304" y="14"/>
                    <a:pt x="277" y="0"/>
                    <a:pt x="2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1392370" y="2508520"/>
              <a:ext cx="127017" cy="610635"/>
            </a:xfrm>
            <a:custGeom>
              <a:avLst/>
              <a:gdLst/>
              <a:ahLst/>
              <a:cxnLst/>
              <a:rect l="l" t="t" r="r" b="b"/>
              <a:pathLst>
                <a:path w="4317" h="20754" extrusionOk="0">
                  <a:moveTo>
                    <a:pt x="912" y="0"/>
                  </a:moveTo>
                  <a:cubicBezTo>
                    <a:pt x="897" y="0"/>
                    <a:pt x="882" y="8"/>
                    <a:pt x="882" y="23"/>
                  </a:cubicBezTo>
                  <a:cubicBezTo>
                    <a:pt x="882" y="1969"/>
                    <a:pt x="882" y="3975"/>
                    <a:pt x="1611" y="5768"/>
                  </a:cubicBezTo>
                  <a:cubicBezTo>
                    <a:pt x="2310" y="7561"/>
                    <a:pt x="4164" y="9294"/>
                    <a:pt x="3465" y="11391"/>
                  </a:cubicBezTo>
                  <a:cubicBezTo>
                    <a:pt x="3161" y="12273"/>
                    <a:pt x="2341" y="12881"/>
                    <a:pt x="2128" y="13792"/>
                  </a:cubicBezTo>
                  <a:cubicBezTo>
                    <a:pt x="2037" y="14340"/>
                    <a:pt x="2158" y="14917"/>
                    <a:pt x="2493" y="15403"/>
                  </a:cubicBezTo>
                  <a:cubicBezTo>
                    <a:pt x="3222" y="16589"/>
                    <a:pt x="3952" y="17835"/>
                    <a:pt x="2888" y="19112"/>
                  </a:cubicBezTo>
                  <a:cubicBezTo>
                    <a:pt x="2158" y="19932"/>
                    <a:pt x="1095" y="20236"/>
                    <a:pt x="91" y="20601"/>
                  </a:cubicBezTo>
                  <a:cubicBezTo>
                    <a:pt x="0" y="20631"/>
                    <a:pt x="31" y="20753"/>
                    <a:pt x="122" y="20753"/>
                  </a:cubicBezTo>
                  <a:cubicBezTo>
                    <a:pt x="1581" y="20358"/>
                    <a:pt x="3496" y="19568"/>
                    <a:pt x="3648" y="17835"/>
                  </a:cubicBezTo>
                  <a:cubicBezTo>
                    <a:pt x="3709" y="16954"/>
                    <a:pt x="3192" y="16194"/>
                    <a:pt x="2736" y="15434"/>
                  </a:cubicBezTo>
                  <a:cubicBezTo>
                    <a:pt x="2280" y="14644"/>
                    <a:pt x="2158" y="14036"/>
                    <a:pt x="2614" y="13154"/>
                  </a:cubicBezTo>
                  <a:cubicBezTo>
                    <a:pt x="2827" y="12729"/>
                    <a:pt x="3161" y="12394"/>
                    <a:pt x="3405" y="11969"/>
                  </a:cubicBezTo>
                  <a:cubicBezTo>
                    <a:pt x="4316" y="10236"/>
                    <a:pt x="3374" y="8595"/>
                    <a:pt x="2462" y="7075"/>
                  </a:cubicBezTo>
                  <a:cubicBezTo>
                    <a:pt x="1216" y="4887"/>
                    <a:pt x="973" y="2516"/>
                    <a:pt x="943" y="23"/>
                  </a:cubicBezTo>
                  <a:cubicBezTo>
                    <a:pt x="943" y="8"/>
                    <a:pt x="927" y="0"/>
                    <a:pt x="9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761883" y="2453736"/>
              <a:ext cx="324648" cy="573650"/>
            </a:xfrm>
            <a:custGeom>
              <a:avLst/>
              <a:gdLst/>
              <a:ahLst/>
              <a:cxnLst/>
              <a:rect l="l" t="t" r="r" b="b"/>
              <a:pathLst>
                <a:path w="11034" h="19497" extrusionOk="0">
                  <a:moveTo>
                    <a:pt x="11004" y="1"/>
                  </a:moveTo>
                  <a:cubicBezTo>
                    <a:pt x="10456" y="1156"/>
                    <a:pt x="9909" y="2341"/>
                    <a:pt x="8997" y="3283"/>
                  </a:cubicBezTo>
                  <a:cubicBezTo>
                    <a:pt x="8207" y="4135"/>
                    <a:pt x="7143" y="4560"/>
                    <a:pt x="6140" y="5138"/>
                  </a:cubicBezTo>
                  <a:cubicBezTo>
                    <a:pt x="5320" y="5533"/>
                    <a:pt x="4681" y="6201"/>
                    <a:pt x="4286" y="7022"/>
                  </a:cubicBezTo>
                  <a:cubicBezTo>
                    <a:pt x="3891" y="8086"/>
                    <a:pt x="4256" y="8998"/>
                    <a:pt x="4256" y="10062"/>
                  </a:cubicBezTo>
                  <a:cubicBezTo>
                    <a:pt x="4286" y="11612"/>
                    <a:pt x="3009" y="11885"/>
                    <a:pt x="2098" y="12797"/>
                  </a:cubicBezTo>
                  <a:cubicBezTo>
                    <a:pt x="1490" y="13344"/>
                    <a:pt x="1186" y="14165"/>
                    <a:pt x="1216" y="14955"/>
                  </a:cubicBezTo>
                  <a:cubicBezTo>
                    <a:pt x="1277" y="16840"/>
                    <a:pt x="2857" y="18876"/>
                    <a:pt x="4620" y="19484"/>
                  </a:cubicBezTo>
                  <a:cubicBezTo>
                    <a:pt x="4638" y="19493"/>
                    <a:pt x="4653" y="19497"/>
                    <a:pt x="4666" y="19497"/>
                  </a:cubicBezTo>
                  <a:cubicBezTo>
                    <a:pt x="4748" y="19497"/>
                    <a:pt x="4760" y="19358"/>
                    <a:pt x="4681" y="19332"/>
                  </a:cubicBezTo>
                  <a:cubicBezTo>
                    <a:pt x="2341" y="18420"/>
                    <a:pt x="0" y="14773"/>
                    <a:pt x="2402" y="12736"/>
                  </a:cubicBezTo>
                  <a:cubicBezTo>
                    <a:pt x="2979" y="12250"/>
                    <a:pt x="3678" y="11946"/>
                    <a:pt x="4104" y="11338"/>
                  </a:cubicBezTo>
                  <a:cubicBezTo>
                    <a:pt x="4529" y="10730"/>
                    <a:pt x="4468" y="10001"/>
                    <a:pt x="4377" y="9302"/>
                  </a:cubicBezTo>
                  <a:cubicBezTo>
                    <a:pt x="4165" y="7752"/>
                    <a:pt x="4408" y="6475"/>
                    <a:pt x="5775" y="5533"/>
                  </a:cubicBezTo>
                  <a:cubicBezTo>
                    <a:pt x="6535" y="5016"/>
                    <a:pt x="7417" y="4682"/>
                    <a:pt x="8177" y="4165"/>
                  </a:cubicBezTo>
                  <a:cubicBezTo>
                    <a:pt x="9666" y="3192"/>
                    <a:pt x="10396" y="1581"/>
                    <a:pt x="110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813754" y="2434553"/>
              <a:ext cx="256682" cy="638968"/>
            </a:xfrm>
            <a:custGeom>
              <a:avLst/>
              <a:gdLst/>
              <a:ahLst/>
              <a:cxnLst/>
              <a:rect l="l" t="t" r="r" b="b"/>
              <a:pathLst>
                <a:path w="8724" h="21717" extrusionOk="0">
                  <a:moveTo>
                    <a:pt x="8679" y="1"/>
                  </a:moveTo>
                  <a:cubicBezTo>
                    <a:pt x="8670" y="1"/>
                    <a:pt x="8663" y="4"/>
                    <a:pt x="8663" y="14"/>
                  </a:cubicBezTo>
                  <a:cubicBezTo>
                    <a:pt x="8481" y="1382"/>
                    <a:pt x="7873" y="2689"/>
                    <a:pt x="6961" y="3753"/>
                  </a:cubicBezTo>
                  <a:cubicBezTo>
                    <a:pt x="6079" y="4726"/>
                    <a:pt x="4924" y="5212"/>
                    <a:pt x="3921" y="6033"/>
                  </a:cubicBezTo>
                  <a:cubicBezTo>
                    <a:pt x="3131" y="6580"/>
                    <a:pt x="2645" y="7431"/>
                    <a:pt x="2493" y="8373"/>
                  </a:cubicBezTo>
                  <a:cubicBezTo>
                    <a:pt x="2341" y="9802"/>
                    <a:pt x="2918" y="11291"/>
                    <a:pt x="1854" y="12477"/>
                  </a:cubicBezTo>
                  <a:cubicBezTo>
                    <a:pt x="1155" y="13206"/>
                    <a:pt x="395" y="13662"/>
                    <a:pt x="152" y="14756"/>
                  </a:cubicBezTo>
                  <a:cubicBezTo>
                    <a:pt x="0" y="15729"/>
                    <a:pt x="152" y="16702"/>
                    <a:pt x="608" y="17583"/>
                  </a:cubicBezTo>
                  <a:cubicBezTo>
                    <a:pt x="1520" y="19498"/>
                    <a:pt x="3161" y="20987"/>
                    <a:pt x="5198" y="21717"/>
                  </a:cubicBezTo>
                  <a:cubicBezTo>
                    <a:pt x="5259" y="21717"/>
                    <a:pt x="5289" y="21595"/>
                    <a:pt x="5228" y="21565"/>
                  </a:cubicBezTo>
                  <a:cubicBezTo>
                    <a:pt x="3040" y="20775"/>
                    <a:pt x="912" y="18890"/>
                    <a:pt x="395" y="16428"/>
                  </a:cubicBezTo>
                  <a:cubicBezTo>
                    <a:pt x="183" y="15638"/>
                    <a:pt x="243" y="14787"/>
                    <a:pt x="608" y="14057"/>
                  </a:cubicBezTo>
                  <a:cubicBezTo>
                    <a:pt x="943" y="13571"/>
                    <a:pt x="1338" y="13145"/>
                    <a:pt x="1794" y="12781"/>
                  </a:cubicBezTo>
                  <a:cubicBezTo>
                    <a:pt x="2371" y="12264"/>
                    <a:pt x="2705" y="11565"/>
                    <a:pt x="2705" y="10774"/>
                  </a:cubicBezTo>
                  <a:cubicBezTo>
                    <a:pt x="2797" y="9528"/>
                    <a:pt x="2371" y="8252"/>
                    <a:pt x="3101" y="7097"/>
                  </a:cubicBezTo>
                  <a:cubicBezTo>
                    <a:pt x="3769" y="6002"/>
                    <a:pt x="5016" y="5516"/>
                    <a:pt x="5988" y="4787"/>
                  </a:cubicBezTo>
                  <a:cubicBezTo>
                    <a:pt x="7538" y="3662"/>
                    <a:pt x="8511" y="1899"/>
                    <a:pt x="8724" y="14"/>
                  </a:cubicBezTo>
                  <a:cubicBezTo>
                    <a:pt x="8724" y="14"/>
                    <a:pt x="8697" y="1"/>
                    <a:pt x="8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1219927" y="2772230"/>
              <a:ext cx="1158011" cy="552731"/>
            </a:xfrm>
            <a:custGeom>
              <a:avLst/>
              <a:gdLst/>
              <a:ahLst/>
              <a:cxnLst/>
              <a:rect l="l" t="t" r="r" b="b"/>
              <a:pathLst>
                <a:path w="39358" h="18786" extrusionOk="0">
                  <a:moveTo>
                    <a:pt x="1718" y="0"/>
                  </a:moveTo>
                  <a:cubicBezTo>
                    <a:pt x="198" y="0"/>
                    <a:pt x="1" y="2010"/>
                    <a:pt x="1241" y="3796"/>
                  </a:cubicBezTo>
                  <a:cubicBezTo>
                    <a:pt x="3582" y="7140"/>
                    <a:pt x="11606" y="15863"/>
                    <a:pt x="17138" y="17140"/>
                  </a:cubicBezTo>
                  <a:cubicBezTo>
                    <a:pt x="19288" y="17613"/>
                    <a:pt x="27311" y="18786"/>
                    <a:pt x="32542" y="18786"/>
                  </a:cubicBezTo>
                  <a:cubicBezTo>
                    <a:pt x="34705" y="18786"/>
                    <a:pt x="36391" y="18585"/>
                    <a:pt x="36986" y="18052"/>
                  </a:cubicBezTo>
                  <a:cubicBezTo>
                    <a:pt x="39357" y="15893"/>
                    <a:pt x="38233" y="7778"/>
                    <a:pt x="36379" y="7687"/>
                  </a:cubicBezTo>
                  <a:cubicBezTo>
                    <a:pt x="35867" y="7668"/>
                    <a:pt x="35318" y="7659"/>
                    <a:pt x="34739" y="7659"/>
                  </a:cubicBezTo>
                  <a:cubicBezTo>
                    <a:pt x="30202" y="7659"/>
                    <a:pt x="23870" y="8173"/>
                    <a:pt x="20044" y="8173"/>
                  </a:cubicBezTo>
                  <a:cubicBezTo>
                    <a:pt x="18847" y="8173"/>
                    <a:pt x="17895" y="8123"/>
                    <a:pt x="17320" y="7991"/>
                  </a:cubicBezTo>
                  <a:cubicBezTo>
                    <a:pt x="16105" y="7747"/>
                    <a:pt x="9752" y="3614"/>
                    <a:pt x="2943" y="331"/>
                  </a:cubicBezTo>
                  <a:cubicBezTo>
                    <a:pt x="2469" y="102"/>
                    <a:pt x="2060" y="0"/>
                    <a:pt x="1718"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1213954" y="2772877"/>
              <a:ext cx="983329" cy="569826"/>
            </a:xfrm>
            <a:custGeom>
              <a:avLst/>
              <a:gdLst/>
              <a:ahLst/>
              <a:cxnLst/>
              <a:rect l="l" t="t" r="r" b="b"/>
              <a:pathLst>
                <a:path w="33421" h="19367" extrusionOk="0">
                  <a:moveTo>
                    <a:pt x="1852" y="1"/>
                  </a:moveTo>
                  <a:cubicBezTo>
                    <a:pt x="1" y="1"/>
                    <a:pt x="101" y="1930"/>
                    <a:pt x="1870" y="4777"/>
                  </a:cubicBezTo>
                  <a:cubicBezTo>
                    <a:pt x="4362" y="8820"/>
                    <a:pt x="10958" y="14625"/>
                    <a:pt x="15001" y="16905"/>
                  </a:cubicBezTo>
                  <a:cubicBezTo>
                    <a:pt x="19043" y="19154"/>
                    <a:pt x="32448" y="19367"/>
                    <a:pt x="32448" y="19367"/>
                  </a:cubicBezTo>
                  <a:lnTo>
                    <a:pt x="33420" y="7209"/>
                  </a:lnTo>
                  <a:lnTo>
                    <a:pt x="33420" y="7209"/>
                  </a:lnTo>
                  <a:cubicBezTo>
                    <a:pt x="33420" y="7209"/>
                    <a:pt x="22109" y="7735"/>
                    <a:pt x="18545" y="7735"/>
                  </a:cubicBezTo>
                  <a:cubicBezTo>
                    <a:pt x="18003" y="7735"/>
                    <a:pt x="17640" y="7723"/>
                    <a:pt x="17523" y="7695"/>
                  </a:cubicBezTo>
                  <a:cubicBezTo>
                    <a:pt x="16672" y="7513"/>
                    <a:pt x="10016" y="3531"/>
                    <a:pt x="5122" y="1038"/>
                  </a:cubicBezTo>
                  <a:cubicBezTo>
                    <a:pt x="3692" y="324"/>
                    <a:pt x="2609" y="1"/>
                    <a:pt x="185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1266266" y="2772995"/>
              <a:ext cx="927427" cy="561793"/>
            </a:xfrm>
            <a:custGeom>
              <a:avLst/>
              <a:gdLst/>
              <a:ahLst/>
              <a:cxnLst/>
              <a:rect l="l" t="t" r="r" b="b"/>
              <a:pathLst>
                <a:path w="31521" h="19094" extrusionOk="0">
                  <a:moveTo>
                    <a:pt x="0" y="1"/>
                  </a:moveTo>
                  <a:cubicBezTo>
                    <a:pt x="87" y="276"/>
                    <a:pt x="338" y="425"/>
                    <a:pt x="590" y="425"/>
                  </a:cubicBezTo>
                  <a:cubicBezTo>
                    <a:pt x="783" y="425"/>
                    <a:pt x="976" y="338"/>
                    <a:pt x="1095" y="153"/>
                  </a:cubicBezTo>
                  <a:cubicBezTo>
                    <a:pt x="730" y="62"/>
                    <a:pt x="365" y="1"/>
                    <a:pt x="0" y="1"/>
                  </a:cubicBezTo>
                  <a:close/>
                  <a:moveTo>
                    <a:pt x="6961" y="2949"/>
                  </a:moveTo>
                  <a:lnTo>
                    <a:pt x="6961" y="2949"/>
                  </a:lnTo>
                  <a:cubicBezTo>
                    <a:pt x="6991" y="3284"/>
                    <a:pt x="7265" y="3496"/>
                    <a:pt x="7569" y="3496"/>
                  </a:cubicBezTo>
                  <a:cubicBezTo>
                    <a:pt x="7660" y="3496"/>
                    <a:pt x="7751" y="3496"/>
                    <a:pt x="7843" y="3436"/>
                  </a:cubicBezTo>
                  <a:lnTo>
                    <a:pt x="6961" y="2949"/>
                  </a:lnTo>
                  <a:close/>
                  <a:moveTo>
                    <a:pt x="2918" y="2250"/>
                  </a:moveTo>
                  <a:cubicBezTo>
                    <a:pt x="2341" y="2250"/>
                    <a:pt x="2067" y="2919"/>
                    <a:pt x="2463" y="3314"/>
                  </a:cubicBezTo>
                  <a:cubicBezTo>
                    <a:pt x="2592" y="3443"/>
                    <a:pt x="2750" y="3501"/>
                    <a:pt x="2905" y="3501"/>
                  </a:cubicBezTo>
                  <a:cubicBezTo>
                    <a:pt x="3224" y="3501"/>
                    <a:pt x="3526" y="3257"/>
                    <a:pt x="3526" y="2889"/>
                  </a:cubicBezTo>
                  <a:cubicBezTo>
                    <a:pt x="3526" y="2524"/>
                    <a:pt x="3253" y="2250"/>
                    <a:pt x="2918" y="2250"/>
                  </a:cubicBezTo>
                  <a:close/>
                  <a:moveTo>
                    <a:pt x="487" y="5381"/>
                  </a:moveTo>
                  <a:cubicBezTo>
                    <a:pt x="700" y="5685"/>
                    <a:pt x="912" y="5958"/>
                    <a:pt x="1156" y="6293"/>
                  </a:cubicBezTo>
                  <a:cubicBezTo>
                    <a:pt x="1186" y="6202"/>
                    <a:pt x="1216" y="6110"/>
                    <a:pt x="1216" y="6019"/>
                  </a:cubicBezTo>
                  <a:cubicBezTo>
                    <a:pt x="1216" y="5655"/>
                    <a:pt x="912" y="5381"/>
                    <a:pt x="578" y="5381"/>
                  </a:cubicBezTo>
                  <a:close/>
                  <a:moveTo>
                    <a:pt x="5259" y="5381"/>
                  </a:moveTo>
                  <a:cubicBezTo>
                    <a:pt x="4681" y="5381"/>
                    <a:pt x="4408" y="6050"/>
                    <a:pt x="4803" y="6475"/>
                  </a:cubicBezTo>
                  <a:cubicBezTo>
                    <a:pt x="4927" y="6600"/>
                    <a:pt x="5082" y="6655"/>
                    <a:pt x="5235" y="6655"/>
                  </a:cubicBezTo>
                  <a:cubicBezTo>
                    <a:pt x="5569" y="6655"/>
                    <a:pt x="5897" y="6394"/>
                    <a:pt x="5897" y="6019"/>
                  </a:cubicBezTo>
                  <a:cubicBezTo>
                    <a:pt x="5897" y="5655"/>
                    <a:pt x="5593" y="5381"/>
                    <a:pt x="5259" y="5381"/>
                  </a:cubicBezTo>
                  <a:close/>
                  <a:moveTo>
                    <a:pt x="9940" y="5381"/>
                  </a:moveTo>
                  <a:cubicBezTo>
                    <a:pt x="9362" y="5381"/>
                    <a:pt x="9058" y="6050"/>
                    <a:pt x="9484" y="6475"/>
                  </a:cubicBezTo>
                  <a:cubicBezTo>
                    <a:pt x="9608" y="6600"/>
                    <a:pt x="9760" y="6655"/>
                    <a:pt x="9909" y="6655"/>
                  </a:cubicBezTo>
                  <a:cubicBezTo>
                    <a:pt x="10234" y="6655"/>
                    <a:pt x="10548" y="6394"/>
                    <a:pt x="10548" y="6019"/>
                  </a:cubicBezTo>
                  <a:cubicBezTo>
                    <a:pt x="10548" y="5655"/>
                    <a:pt x="10274" y="5381"/>
                    <a:pt x="9940" y="5381"/>
                  </a:cubicBezTo>
                  <a:close/>
                  <a:moveTo>
                    <a:pt x="3010" y="8481"/>
                  </a:moveTo>
                  <a:lnTo>
                    <a:pt x="3010" y="8481"/>
                  </a:lnTo>
                  <a:cubicBezTo>
                    <a:pt x="3162" y="8664"/>
                    <a:pt x="3344" y="8846"/>
                    <a:pt x="3526" y="9028"/>
                  </a:cubicBezTo>
                  <a:cubicBezTo>
                    <a:pt x="3496" y="8755"/>
                    <a:pt x="3283" y="8542"/>
                    <a:pt x="3010" y="8481"/>
                  </a:cubicBezTo>
                  <a:close/>
                  <a:moveTo>
                    <a:pt x="7599" y="8481"/>
                  </a:moveTo>
                  <a:cubicBezTo>
                    <a:pt x="7022" y="8481"/>
                    <a:pt x="6748" y="9150"/>
                    <a:pt x="7143" y="9545"/>
                  </a:cubicBezTo>
                  <a:cubicBezTo>
                    <a:pt x="7273" y="9674"/>
                    <a:pt x="7431" y="9732"/>
                    <a:pt x="7586" y="9732"/>
                  </a:cubicBezTo>
                  <a:cubicBezTo>
                    <a:pt x="7904" y="9732"/>
                    <a:pt x="8207" y="9488"/>
                    <a:pt x="8207" y="9120"/>
                  </a:cubicBezTo>
                  <a:cubicBezTo>
                    <a:pt x="8207" y="8755"/>
                    <a:pt x="7934" y="8481"/>
                    <a:pt x="7599" y="8481"/>
                  </a:cubicBezTo>
                  <a:close/>
                  <a:moveTo>
                    <a:pt x="12250" y="8481"/>
                  </a:moveTo>
                  <a:cubicBezTo>
                    <a:pt x="11703" y="8481"/>
                    <a:pt x="11429" y="9150"/>
                    <a:pt x="11824" y="9545"/>
                  </a:cubicBezTo>
                  <a:cubicBezTo>
                    <a:pt x="11954" y="9674"/>
                    <a:pt x="12112" y="9732"/>
                    <a:pt x="12267" y="9732"/>
                  </a:cubicBezTo>
                  <a:cubicBezTo>
                    <a:pt x="12585" y="9732"/>
                    <a:pt x="12888" y="9488"/>
                    <a:pt x="12888" y="9120"/>
                  </a:cubicBezTo>
                  <a:cubicBezTo>
                    <a:pt x="12888" y="8755"/>
                    <a:pt x="12615" y="8481"/>
                    <a:pt x="12280" y="8481"/>
                  </a:cubicBezTo>
                  <a:close/>
                  <a:moveTo>
                    <a:pt x="16931" y="8481"/>
                  </a:moveTo>
                  <a:cubicBezTo>
                    <a:pt x="16384" y="8481"/>
                    <a:pt x="16110" y="9150"/>
                    <a:pt x="16505" y="9545"/>
                  </a:cubicBezTo>
                  <a:cubicBezTo>
                    <a:pt x="16635" y="9674"/>
                    <a:pt x="16793" y="9732"/>
                    <a:pt x="16948" y="9732"/>
                  </a:cubicBezTo>
                  <a:cubicBezTo>
                    <a:pt x="17266" y="9732"/>
                    <a:pt x="17569" y="9488"/>
                    <a:pt x="17569" y="9120"/>
                  </a:cubicBezTo>
                  <a:cubicBezTo>
                    <a:pt x="17569" y="8755"/>
                    <a:pt x="17296" y="8481"/>
                    <a:pt x="16961" y="8481"/>
                  </a:cubicBezTo>
                  <a:close/>
                  <a:moveTo>
                    <a:pt x="21612" y="8481"/>
                  </a:moveTo>
                  <a:cubicBezTo>
                    <a:pt x="21065" y="8481"/>
                    <a:pt x="20791" y="9150"/>
                    <a:pt x="21186" y="9545"/>
                  </a:cubicBezTo>
                  <a:cubicBezTo>
                    <a:pt x="21316" y="9674"/>
                    <a:pt x="21474" y="9732"/>
                    <a:pt x="21629" y="9732"/>
                  </a:cubicBezTo>
                  <a:cubicBezTo>
                    <a:pt x="21947" y="9732"/>
                    <a:pt x="22250" y="9488"/>
                    <a:pt x="22250" y="9120"/>
                  </a:cubicBezTo>
                  <a:cubicBezTo>
                    <a:pt x="22250" y="8755"/>
                    <a:pt x="21977" y="8481"/>
                    <a:pt x="21642" y="8481"/>
                  </a:cubicBezTo>
                  <a:close/>
                  <a:moveTo>
                    <a:pt x="26293" y="8481"/>
                  </a:moveTo>
                  <a:cubicBezTo>
                    <a:pt x="25746" y="8481"/>
                    <a:pt x="25472" y="9150"/>
                    <a:pt x="25867" y="9545"/>
                  </a:cubicBezTo>
                  <a:cubicBezTo>
                    <a:pt x="25996" y="9674"/>
                    <a:pt x="26155" y="9732"/>
                    <a:pt x="26310" y="9732"/>
                  </a:cubicBezTo>
                  <a:cubicBezTo>
                    <a:pt x="26628" y="9732"/>
                    <a:pt x="26931" y="9488"/>
                    <a:pt x="26931" y="9120"/>
                  </a:cubicBezTo>
                  <a:cubicBezTo>
                    <a:pt x="26931" y="8755"/>
                    <a:pt x="26658" y="8481"/>
                    <a:pt x="26323" y="8481"/>
                  </a:cubicBezTo>
                  <a:close/>
                  <a:moveTo>
                    <a:pt x="30974" y="8481"/>
                  </a:moveTo>
                  <a:cubicBezTo>
                    <a:pt x="30133" y="8481"/>
                    <a:pt x="30123" y="9728"/>
                    <a:pt x="30944" y="9728"/>
                  </a:cubicBezTo>
                  <a:cubicBezTo>
                    <a:pt x="30954" y="9728"/>
                    <a:pt x="30964" y="9728"/>
                    <a:pt x="30974" y="9728"/>
                  </a:cubicBezTo>
                  <a:cubicBezTo>
                    <a:pt x="30997" y="9731"/>
                    <a:pt x="31021" y="9733"/>
                    <a:pt x="31044" y="9733"/>
                  </a:cubicBezTo>
                  <a:cubicBezTo>
                    <a:pt x="31202" y="9733"/>
                    <a:pt x="31354" y="9647"/>
                    <a:pt x="31460" y="9515"/>
                  </a:cubicBezTo>
                  <a:lnTo>
                    <a:pt x="31521" y="8785"/>
                  </a:lnTo>
                  <a:cubicBezTo>
                    <a:pt x="31399" y="8603"/>
                    <a:pt x="31217" y="8481"/>
                    <a:pt x="31004" y="8481"/>
                  </a:cubicBezTo>
                  <a:close/>
                  <a:moveTo>
                    <a:pt x="9940" y="11612"/>
                  </a:moveTo>
                  <a:cubicBezTo>
                    <a:pt x="9362" y="11612"/>
                    <a:pt x="9089" y="12281"/>
                    <a:pt x="9484" y="12676"/>
                  </a:cubicBezTo>
                  <a:cubicBezTo>
                    <a:pt x="9613" y="12805"/>
                    <a:pt x="9772" y="12863"/>
                    <a:pt x="9926" y="12863"/>
                  </a:cubicBezTo>
                  <a:cubicBezTo>
                    <a:pt x="10245" y="12863"/>
                    <a:pt x="10548" y="12619"/>
                    <a:pt x="10548" y="12250"/>
                  </a:cubicBezTo>
                  <a:cubicBezTo>
                    <a:pt x="10548" y="11886"/>
                    <a:pt x="10274" y="11612"/>
                    <a:pt x="9940" y="11612"/>
                  </a:cubicBezTo>
                  <a:close/>
                  <a:moveTo>
                    <a:pt x="14590" y="11612"/>
                  </a:moveTo>
                  <a:cubicBezTo>
                    <a:pt x="14043" y="11612"/>
                    <a:pt x="13770" y="12281"/>
                    <a:pt x="14165" y="12676"/>
                  </a:cubicBezTo>
                  <a:cubicBezTo>
                    <a:pt x="14294" y="12805"/>
                    <a:pt x="14453" y="12863"/>
                    <a:pt x="14607" y="12863"/>
                  </a:cubicBezTo>
                  <a:cubicBezTo>
                    <a:pt x="14926" y="12863"/>
                    <a:pt x="15229" y="12619"/>
                    <a:pt x="15229" y="12250"/>
                  </a:cubicBezTo>
                  <a:cubicBezTo>
                    <a:pt x="15229" y="11886"/>
                    <a:pt x="14955" y="11612"/>
                    <a:pt x="14621" y="11612"/>
                  </a:cubicBezTo>
                  <a:close/>
                  <a:moveTo>
                    <a:pt x="19271" y="11612"/>
                  </a:moveTo>
                  <a:cubicBezTo>
                    <a:pt x="18724" y="11612"/>
                    <a:pt x="18451" y="12281"/>
                    <a:pt x="18846" y="12676"/>
                  </a:cubicBezTo>
                  <a:cubicBezTo>
                    <a:pt x="18975" y="12805"/>
                    <a:pt x="19134" y="12863"/>
                    <a:pt x="19288" y="12863"/>
                  </a:cubicBezTo>
                  <a:cubicBezTo>
                    <a:pt x="19607" y="12863"/>
                    <a:pt x="19910" y="12619"/>
                    <a:pt x="19910" y="12250"/>
                  </a:cubicBezTo>
                  <a:cubicBezTo>
                    <a:pt x="19910" y="11916"/>
                    <a:pt x="19636" y="11612"/>
                    <a:pt x="19302" y="11612"/>
                  </a:cubicBezTo>
                  <a:close/>
                  <a:moveTo>
                    <a:pt x="23952" y="11612"/>
                  </a:moveTo>
                  <a:cubicBezTo>
                    <a:pt x="23405" y="11612"/>
                    <a:pt x="23132" y="12281"/>
                    <a:pt x="23527" y="12676"/>
                  </a:cubicBezTo>
                  <a:cubicBezTo>
                    <a:pt x="23656" y="12805"/>
                    <a:pt x="23814" y="12863"/>
                    <a:pt x="23969" y="12863"/>
                  </a:cubicBezTo>
                  <a:cubicBezTo>
                    <a:pt x="24288" y="12863"/>
                    <a:pt x="24591" y="12619"/>
                    <a:pt x="24591" y="12250"/>
                  </a:cubicBezTo>
                  <a:cubicBezTo>
                    <a:pt x="24591" y="11916"/>
                    <a:pt x="24317" y="11612"/>
                    <a:pt x="23983" y="11612"/>
                  </a:cubicBezTo>
                  <a:close/>
                  <a:moveTo>
                    <a:pt x="28633" y="11612"/>
                  </a:moveTo>
                  <a:cubicBezTo>
                    <a:pt x="28086" y="11612"/>
                    <a:pt x="27782" y="12311"/>
                    <a:pt x="28177" y="12706"/>
                  </a:cubicBezTo>
                  <a:cubicBezTo>
                    <a:pt x="28311" y="12831"/>
                    <a:pt x="28469" y="12886"/>
                    <a:pt x="28623" y="12886"/>
                  </a:cubicBezTo>
                  <a:cubicBezTo>
                    <a:pt x="28958" y="12886"/>
                    <a:pt x="29272" y="12625"/>
                    <a:pt x="29272" y="12250"/>
                  </a:cubicBezTo>
                  <a:cubicBezTo>
                    <a:pt x="29272" y="11916"/>
                    <a:pt x="28998" y="11612"/>
                    <a:pt x="28664" y="11612"/>
                  </a:cubicBezTo>
                  <a:close/>
                  <a:moveTo>
                    <a:pt x="30974" y="14712"/>
                  </a:moveTo>
                  <a:cubicBezTo>
                    <a:pt x="30152" y="14712"/>
                    <a:pt x="30133" y="15929"/>
                    <a:pt x="30943" y="15959"/>
                  </a:cubicBezTo>
                  <a:lnTo>
                    <a:pt x="31065" y="14712"/>
                  </a:lnTo>
                  <a:lnTo>
                    <a:pt x="31004" y="14712"/>
                  </a:lnTo>
                  <a:cubicBezTo>
                    <a:pt x="30994" y="14712"/>
                    <a:pt x="30984" y="14712"/>
                    <a:pt x="30974" y="14712"/>
                  </a:cubicBezTo>
                  <a:close/>
                  <a:moveTo>
                    <a:pt x="12250" y="14712"/>
                  </a:moveTo>
                  <a:cubicBezTo>
                    <a:pt x="11703" y="14712"/>
                    <a:pt x="11429" y="15381"/>
                    <a:pt x="11824" y="15776"/>
                  </a:cubicBezTo>
                  <a:cubicBezTo>
                    <a:pt x="11954" y="15905"/>
                    <a:pt x="12112" y="15963"/>
                    <a:pt x="12267" y="15963"/>
                  </a:cubicBezTo>
                  <a:cubicBezTo>
                    <a:pt x="12585" y="15963"/>
                    <a:pt x="12888" y="15719"/>
                    <a:pt x="12888" y="15351"/>
                  </a:cubicBezTo>
                  <a:cubicBezTo>
                    <a:pt x="12888" y="14986"/>
                    <a:pt x="12615" y="14712"/>
                    <a:pt x="12280" y="14712"/>
                  </a:cubicBezTo>
                  <a:close/>
                  <a:moveTo>
                    <a:pt x="16931" y="14712"/>
                  </a:moveTo>
                  <a:cubicBezTo>
                    <a:pt x="16384" y="14712"/>
                    <a:pt x="16110" y="15381"/>
                    <a:pt x="16505" y="15776"/>
                  </a:cubicBezTo>
                  <a:cubicBezTo>
                    <a:pt x="16635" y="15905"/>
                    <a:pt x="16793" y="15963"/>
                    <a:pt x="16948" y="15963"/>
                  </a:cubicBezTo>
                  <a:cubicBezTo>
                    <a:pt x="17266" y="15963"/>
                    <a:pt x="17569" y="15719"/>
                    <a:pt x="17569" y="15351"/>
                  </a:cubicBezTo>
                  <a:cubicBezTo>
                    <a:pt x="17569" y="14986"/>
                    <a:pt x="17296" y="14712"/>
                    <a:pt x="16961" y="14712"/>
                  </a:cubicBezTo>
                  <a:close/>
                  <a:moveTo>
                    <a:pt x="21612" y="14712"/>
                  </a:moveTo>
                  <a:cubicBezTo>
                    <a:pt x="21065" y="14712"/>
                    <a:pt x="20791" y="15381"/>
                    <a:pt x="21186" y="15776"/>
                  </a:cubicBezTo>
                  <a:cubicBezTo>
                    <a:pt x="21316" y="15905"/>
                    <a:pt x="21474" y="15963"/>
                    <a:pt x="21629" y="15963"/>
                  </a:cubicBezTo>
                  <a:cubicBezTo>
                    <a:pt x="21947" y="15963"/>
                    <a:pt x="22250" y="15719"/>
                    <a:pt x="22250" y="15351"/>
                  </a:cubicBezTo>
                  <a:cubicBezTo>
                    <a:pt x="22250" y="14986"/>
                    <a:pt x="21977" y="14712"/>
                    <a:pt x="21642" y="14712"/>
                  </a:cubicBezTo>
                  <a:close/>
                  <a:moveTo>
                    <a:pt x="26370" y="14710"/>
                  </a:moveTo>
                  <a:cubicBezTo>
                    <a:pt x="26354" y="14710"/>
                    <a:pt x="26339" y="14711"/>
                    <a:pt x="26323" y="14712"/>
                  </a:cubicBezTo>
                  <a:lnTo>
                    <a:pt x="26293" y="14712"/>
                  </a:lnTo>
                  <a:cubicBezTo>
                    <a:pt x="25746" y="14712"/>
                    <a:pt x="25472" y="15381"/>
                    <a:pt x="25867" y="15776"/>
                  </a:cubicBezTo>
                  <a:cubicBezTo>
                    <a:pt x="25996" y="15905"/>
                    <a:pt x="26155" y="15963"/>
                    <a:pt x="26310" y="15963"/>
                  </a:cubicBezTo>
                  <a:cubicBezTo>
                    <a:pt x="26325" y="15963"/>
                    <a:pt x="26341" y="15963"/>
                    <a:pt x="26356" y="15961"/>
                  </a:cubicBezTo>
                  <a:lnTo>
                    <a:pt x="26356" y="15961"/>
                  </a:lnTo>
                  <a:cubicBezTo>
                    <a:pt x="26674" y="15947"/>
                    <a:pt x="26961" y="15699"/>
                    <a:pt x="26961" y="15320"/>
                  </a:cubicBezTo>
                  <a:cubicBezTo>
                    <a:pt x="26961" y="15001"/>
                    <a:pt x="26685" y="14710"/>
                    <a:pt x="26370" y="14710"/>
                  </a:cubicBezTo>
                  <a:close/>
                  <a:moveTo>
                    <a:pt x="19271" y="17843"/>
                  </a:moveTo>
                  <a:cubicBezTo>
                    <a:pt x="18937" y="17843"/>
                    <a:pt x="18663" y="18086"/>
                    <a:pt x="18663" y="18421"/>
                  </a:cubicBezTo>
                  <a:cubicBezTo>
                    <a:pt x="19059" y="18481"/>
                    <a:pt x="19484" y="18542"/>
                    <a:pt x="19910" y="18603"/>
                  </a:cubicBezTo>
                  <a:cubicBezTo>
                    <a:pt x="19910" y="18573"/>
                    <a:pt x="19910" y="18512"/>
                    <a:pt x="19910" y="18481"/>
                  </a:cubicBezTo>
                  <a:cubicBezTo>
                    <a:pt x="19910" y="18147"/>
                    <a:pt x="19636" y="17843"/>
                    <a:pt x="19302" y="17843"/>
                  </a:cubicBezTo>
                  <a:close/>
                  <a:moveTo>
                    <a:pt x="23983" y="17843"/>
                  </a:moveTo>
                  <a:cubicBezTo>
                    <a:pt x="23861" y="17843"/>
                    <a:pt x="23740" y="17874"/>
                    <a:pt x="23648" y="17934"/>
                  </a:cubicBezTo>
                  <a:cubicBezTo>
                    <a:pt x="23618" y="17934"/>
                    <a:pt x="23588" y="17965"/>
                    <a:pt x="23588" y="17965"/>
                  </a:cubicBezTo>
                  <a:cubicBezTo>
                    <a:pt x="23496" y="18026"/>
                    <a:pt x="23466" y="18117"/>
                    <a:pt x="23405" y="18208"/>
                  </a:cubicBezTo>
                  <a:cubicBezTo>
                    <a:pt x="23405" y="18238"/>
                    <a:pt x="23375" y="18269"/>
                    <a:pt x="23375" y="18269"/>
                  </a:cubicBezTo>
                  <a:cubicBezTo>
                    <a:pt x="23375" y="18299"/>
                    <a:pt x="23375" y="18299"/>
                    <a:pt x="23375" y="18299"/>
                  </a:cubicBezTo>
                  <a:cubicBezTo>
                    <a:pt x="23375" y="18329"/>
                    <a:pt x="23375" y="18360"/>
                    <a:pt x="23375" y="18421"/>
                  </a:cubicBezTo>
                  <a:cubicBezTo>
                    <a:pt x="23375" y="18421"/>
                    <a:pt x="23375" y="18451"/>
                    <a:pt x="23375" y="18451"/>
                  </a:cubicBezTo>
                  <a:cubicBezTo>
                    <a:pt x="23375" y="18694"/>
                    <a:pt x="23466" y="18877"/>
                    <a:pt x="23679" y="18998"/>
                  </a:cubicBezTo>
                  <a:lnTo>
                    <a:pt x="24226" y="19029"/>
                  </a:lnTo>
                  <a:cubicBezTo>
                    <a:pt x="24408" y="18968"/>
                    <a:pt x="24560" y="18785"/>
                    <a:pt x="24621" y="18603"/>
                  </a:cubicBezTo>
                  <a:cubicBezTo>
                    <a:pt x="24621" y="18542"/>
                    <a:pt x="24621" y="18512"/>
                    <a:pt x="24621" y="18451"/>
                  </a:cubicBezTo>
                  <a:cubicBezTo>
                    <a:pt x="24591" y="18117"/>
                    <a:pt x="24317" y="17843"/>
                    <a:pt x="23983" y="17843"/>
                  </a:cubicBezTo>
                  <a:close/>
                  <a:moveTo>
                    <a:pt x="28664" y="17843"/>
                  </a:moveTo>
                  <a:cubicBezTo>
                    <a:pt x="28117" y="17843"/>
                    <a:pt x="27813" y="18512"/>
                    <a:pt x="28208" y="18907"/>
                  </a:cubicBezTo>
                  <a:cubicBezTo>
                    <a:pt x="28337" y="19036"/>
                    <a:pt x="28499" y="19094"/>
                    <a:pt x="28658" y="19094"/>
                  </a:cubicBezTo>
                  <a:cubicBezTo>
                    <a:pt x="28985" y="19094"/>
                    <a:pt x="29302" y="18850"/>
                    <a:pt x="29302" y="18481"/>
                  </a:cubicBezTo>
                  <a:cubicBezTo>
                    <a:pt x="29302" y="18117"/>
                    <a:pt x="28998" y="17843"/>
                    <a:pt x="28664" y="178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2104238" y="3009313"/>
              <a:ext cx="30423" cy="308819"/>
            </a:xfrm>
            <a:custGeom>
              <a:avLst/>
              <a:gdLst/>
              <a:ahLst/>
              <a:cxnLst/>
              <a:rect l="l" t="t" r="r" b="b"/>
              <a:pathLst>
                <a:path w="1034" h="10496" extrusionOk="0">
                  <a:moveTo>
                    <a:pt x="1003" y="1"/>
                  </a:moveTo>
                  <a:cubicBezTo>
                    <a:pt x="988" y="1"/>
                    <a:pt x="973" y="9"/>
                    <a:pt x="973" y="24"/>
                  </a:cubicBezTo>
                  <a:cubicBezTo>
                    <a:pt x="791" y="875"/>
                    <a:pt x="730" y="1726"/>
                    <a:pt x="639" y="2577"/>
                  </a:cubicBezTo>
                  <a:cubicBezTo>
                    <a:pt x="547" y="3398"/>
                    <a:pt x="456" y="4310"/>
                    <a:pt x="365" y="5191"/>
                  </a:cubicBezTo>
                  <a:cubicBezTo>
                    <a:pt x="213" y="6954"/>
                    <a:pt x="31" y="8717"/>
                    <a:pt x="0" y="10449"/>
                  </a:cubicBezTo>
                  <a:cubicBezTo>
                    <a:pt x="0" y="10480"/>
                    <a:pt x="23" y="10495"/>
                    <a:pt x="46" y="10495"/>
                  </a:cubicBezTo>
                  <a:cubicBezTo>
                    <a:pt x="69" y="10495"/>
                    <a:pt x="91" y="10480"/>
                    <a:pt x="91" y="10449"/>
                  </a:cubicBezTo>
                  <a:cubicBezTo>
                    <a:pt x="365" y="8747"/>
                    <a:pt x="517" y="6984"/>
                    <a:pt x="669" y="5252"/>
                  </a:cubicBezTo>
                  <a:cubicBezTo>
                    <a:pt x="760" y="4401"/>
                    <a:pt x="821" y="3519"/>
                    <a:pt x="882" y="2668"/>
                  </a:cubicBezTo>
                  <a:cubicBezTo>
                    <a:pt x="943" y="1817"/>
                    <a:pt x="1034" y="905"/>
                    <a:pt x="1034" y="24"/>
                  </a:cubicBezTo>
                  <a:cubicBezTo>
                    <a:pt x="1034" y="9"/>
                    <a:pt x="1019" y="1"/>
                    <a:pt x="10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903168" y="2750899"/>
              <a:ext cx="635908" cy="786993"/>
            </a:xfrm>
            <a:custGeom>
              <a:avLst/>
              <a:gdLst/>
              <a:ahLst/>
              <a:cxnLst/>
              <a:rect l="l" t="t" r="r" b="b"/>
              <a:pathLst>
                <a:path w="21613" h="26748" extrusionOk="0">
                  <a:moveTo>
                    <a:pt x="10323" y="1"/>
                  </a:moveTo>
                  <a:cubicBezTo>
                    <a:pt x="9596" y="1"/>
                    <a:pt x="8898" y="195"/>
                    <a:pt x="8238" y="539"/>
                  </a:cubicBezTo>
                  <a:cubicBezTo>
                    <a:pt x="2189" y="3731"/>
                    <a:pt x="1" y="26740"/>
                    <a:pt x="1" y="26740"/>
                  </a:cubicBezTo>
                  <a:cubicBezTo>
                    <a:pt x="16" y="26745"/>
                    <a:pt x="39" y="26747"/>
                    <a:pt x="69" y="26747"/>
                  </a:cubicBezTo>
                  <a:cubicBezTo>
                    <a:pt x="1574" y="26747"/>
                    <a:pt x="21612" y="20935"/>
                    <a:pt x="21612" y="20935"/>
                  </a:cubicBezTo>
                  <a:lnTo>
                    <a:pt x="19150" y="13700"/>
                  </a:lnTo>
                  <a:cubicBezTo>
                    <a:pt x="19150" y="13700"/>
                    <a:pt x="20366" y="11360"/>
                    <a:pt x="19819" y="9141"/>
                  </a:cubicBezTo>
                  <a:cubicBezTo>
                    <a:pt x="19059" y="6132"/>
                    <a:pt x="13497" y="1208"/>
                    <a:pt x="13071" y="934"/>
                  </a:cubicBezTo>
                  <a:cubicBezTo>
                    <a:pt x="12123" y="285"/>
                    <a:pt x="11201" y="1"/>
                    <a:pt x="1032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1370244" y="2854053"/>
              <a:ext cx="126782" cy="307553"/>
            </a:xfrm>
            <a:custGeom>
              <a:avLst/>
              <a:gdLst/>
              <a:ahLst/>
              <a:cxnLst/>
              <a:rect l="l" t="t" r="r" b="b"/>
              <a:pathLst>
                <a:path w="4309" h="10453" extrusionOk="0">
                  <a:moveTo>
                    <a:pt x="43" y="0"/>
                  </a:moveTo>
                  <a:cubicBezTo>
                    <a:pt x="27" y="0"/>
                    <a:pt x="1" y="28"/>
                    <a:pt x="23" y="73"/>
                  </a:cubicBezTo>
                  <a:cubicBezTo>
                    <a:pt x="631" y="711"/>
                    <a:pt x="1208" y="1380"/>
                    <a:pt x="1725" y="2079"/>
                  </a:cubicBezTo>
                  <a:cubicBezTo>
                    <a:pt x="2606" y="3234"/>
                    <a:pt x="3518" y="4480"/>
                    <a:pt x="3822" y="5939"/>
                  </a:cubicBezTo>
                  <a:cubicBezTo>
                    <a:pt x="4157" y="7428"/>
                    <a:pt x="3701" y="8918"/>
                    <a:pt x="3306" y="10346"/>
                  </a:cubicBezTo>
                  <a:cubicBezTo>
                    <a:pt x="3286" y="10406"/>
                    <a:pt x="3343" y="10452"/>
                    <a:pt x="3394" y="10452"/>
                  </a:cubicBezTo>
                  <a:cubicBezTo>
                    <a:pt x="3422" y="10452"/>
                    <a:pt x="3447" y="10439"/>
                    <a:pt x="3457" y="10407"/>
                  </a:cubicBezTo>
                  <a:cubicBezTo>
                    <a:pt x="3792" y="9587"/>
                    <a:pt x="4005" y="8766"/>
                    <a:pt x="4187" y="7915"/>
                  </a:cubicBezTo>
                  <a:cubicBezTo>
                    <a:pt x="4309" y="7155"/>
                    <a:pt x="4278" y="6395"/>
                    <a:pt x="4126" y="5666"/>
                  </a:cubicBezTo>
                  <a:cubicBezTo>
                    <a:pt x="3913" y="4936"/>
                    <a:pt x="3579" y="4237"/>
                    <a:pt x="3154" y="3629"/>
                  </a:cubicBezTo>
                  <a:cubicBezTo>
                    <a:pt x="2789" y="3112"/>
                    <a:pt x="2424" y="2626"/>
                    <a:pt x="1998" y="2170"/>
                  </a:cubicBezTo>
                  <a:cubicBezTo>
                    <a:pt x="1695" y="1562"/>
                    <a:pt x="1360" y="1015"/>
                    <a:pt x="935" y="468"/>
                  </a:cubicBezTo>
                  <a:lnTo>
                    <a:pt x="935" y="468"/>
                  </a:lnTo>
                  <a:cubicBezTo>
                    <a:pt x="1208" y="924"/>
                    <a:pt x="1482" y="1380"/>
                    <a:pt x="1725" y="1836"/>
                  </a:cubicBezTo>
                  <a:cubicBezTo>
                    <a:pt x="1178" y="1228"/>
                    <a:pt x="600" y="650"/>
                    <a:pt x="53" y="12"/>
                  </a:cubicBezTo>
                  <a:cubicBezTo>
                    <a:pt x="53" y="4"/>
                    <a:pt x="49" y="0"/>
                    <a:pt x="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913907" y="2758696"/>
              <a:ext cx="582242" cy="757512"/>
            </a:xfrm>
            <a:custGeom>
              <a:avLst/>
              <a:gdLst/>
              <a:ahLst/>
              <a:cxnLst/>
              <a:rect l="l" t="t" r="r" b="b"/>
              <a:pathLst>
                <a:path w="19789" h="25746" extrusionOk="0">
                  <a:moveTo>
                    <a:pt x="8451" y="1"/>
                  </a:moveTo>
                  <a:cubicBezTo>
                    <a:pt x="8238" y="92"/>
                    <a:pt x="8055" y="183"/>
                    <a:pt x="7873" y="274"/>
                  </a:cubicBezTo>
                  <a:cubicBezTo>
                    <a:pt x="7691" y="365"/>
                    <a:pt x="7508" y="487"/>
                    <a:pt x="7356" y="609"/>
                  </a:cubicBezTo>
                  <a:cubicBezTo>
                    <a:pt x="7448" y="791"/>
                    <a:pt x="7660" y="912"/>
                    <a:pt x="7873" y="912"/>
                  </a:cubicBezTo>
                  <a:cubicBezTo>
                    <a:pt x="8238" y="912"/>
                    <a:pt x="8511" y="639"/>
                    <a:pt x="8511" y="274"/>
                  </a:cubicBezTo>
                  <a:cubicBezTo>
                    <a:pt x="8511" y="183"/>
                    <a:pt x="8481" y="92"/>
                    <a:pt x="8451" y="1"/>
                  </a:cubicBezTo>
                  <a:close/>
                  <a:moveTo>
                    <a:pt x="11946" y="213"/>
                  </a:moveTo>
                  <a:cubicBezTo>
                    <a:pt x="11946" y="213"/>
                    <a:pt x="11946" y="244"/>
                    <a:pt x="11946" y="274"/>
                  </a:cubicBezTo>
                  <a:cubicBezTo>
                    <a:pt x="11946" y="639"/>
                    <a:pt x="12220" y="912"/>
                    <a:pt x="12584" y="912"/>
                  </a:cubicBezTo>
                  <a:cubicBezTo>
                    <a:pt x="12706" y="912"/>
                    <a:pt x="12828" y="882"/>
                    <a:pt x="12949" y="791"/>
                  </a:cubicBezTo>
                  <a:cubicBezTo>
                    <a:pt x="12828" y="730"/>
                    <a:pt x="12736" y="669"/>
                    <a:pt x="12706" y="639"/>
                  </a:cubicBezTo>
                  <a:cubicBezTo>
                    <a:pt x="12463" y="487"/>
                    <a:pt x="12220" y="335"/>
                    <a:pt x="11946" y="213"/>
                  </a:cubicBezTo>
                  <a:close/>
                  <a:moveTo>
                    <a:pt x="5502" y="2736"/>
                  </a:moveTo>
                  <a:cubicBezTo>
                    <a:pt x="5320" y="3010"/>
                    <a:pt x="5168" y="3314"/>
                    <a:pt x="4985" y="3648"/>
                  </a:cubicBezTo>
                  <a:cubicBezTo>
                    <a:pt x="5096" y="3868"/>
                    <a:pt x="5320" y="3983"/>
                    <a:pt x="5544" y="3983"/>
                  </a:cubicBezTo>
                  <a:cubicBezTo>
                    <a:pt x="5753" y="3983"/>
                    <a:pt x="5962" y="3884"/>
                    <a:pt x="6080" y="3678"/>
                  </a:cubicBezTo>
                  <a:cubicBezTo>
                    <a:pt x="6323" y="3253"/>
                    <a:pt x="6019" y="2736"/>
                    <a:pt x="5533" y="2736"/>
                  </a:cubicBezTo>
                  <a:close/>
                  <a:moveTo>
                    <a:pt x="10214" y="2736"/>
                  </a:moveTo>
                  <a:cubicBezTo>
                    <a:pt x="9666" y="2736"/>
                    <a:pt x="9362" y="3405"/>
                    <a:pt x="9758" y="3800"/>
                  </a:cubicBezTo>
                  <a:cubicBezTo>
                    <a:pt x="9897" y="3929"/>
                    <a:pt x="10062" y="3987"/>
                    <a:pt x="10221" y="3987"/>
                  </a:cubicBezTo>
                  <a:cubicBezTo>
                    <a:pt x="10549" y="3987"/>
                    <a:pt x="10852" y="3743"/>
                    <a:pt x="10852" y="3375"/>
                  </a:cubicBezTo>
                  <a:cubicBezTo>
                    <a:pt x="10852" y="3010"/>
                    <a:pt x="10548" y="2736"/>
                    <a:pt x="10214" y="2736"/>
                  </a:cubicBezTo>
                  <a:close/>
                  <a:moveTo>
                    <a:pt x="14894" y="2736"/>
                  </a:moveTo>
                  <a:cubicBezTo>
                    <a:pt x="14347" y="2736"/>
                    <a:pt x="14043" y="3405"/>
                    <a:pt x="14439" y="3830"/>
                  </a:cubicBezTo>
                  <a:cubicBezTo>
                    <a:pt x="14563" y="3955"/>
                    <a:pt x="14718" y="4010"/>
                    <a:pt x="14871" y="4010"/>
                  </a:cubicBezTo>
                  <a:cubicBezTo>
                    <a:pt x="15205" y="4010"/>
                    <a:pt x="15533" y="3749"/>
                    <a:pt x="15533" y="3375"/>
                  </a:cubicBezTo>
                  <a:cubicBezTo>
                    <a:pt x="15533" y="3344"/>
                    <a:pt x="15533" y="3314"/>
                    <a:pt x="15502" y="3283"/>
                  </a:cubicBezTo>
                  <a:lnTo>
                    <a:pt x="15502" y="3253"/>
                  </a:lnTo>
                  <a:lnTo>
                    <a:pt x="15016" y="2736"/>
                  </a:lnTo>
                  <a:close/>
                  <a:moveTo>
                    <a:pt x="3800" y="6323"/>
                  </a:moveTo>
                  <a:lnTo>
                    <a:pt x="3800" y="6353"/>
                  </a:lnTo>
                  <a:cubicBezTo>
                    <a:pt x="3709" y="6566"/>
                    <a:pt x="3618" y="6809"/>
                    <a:pt x="3526" y="7052"/>
                  </a:cubicBezTo>
                  <a:cubicBezTo>
                    <a:pt x="3709" y="6931"/>
                    <a:pt x="3830" y="6748"/>
                    <a:pt x="3830" y="6536"/>
                  </a:cubicBezTo>
                  <a:cubicBezTo>
                    <a:pt x="3830" y="6444"/>
                    <a:pt x="3830" y="6384"/>
                    <a:pt x="3800" y="6323"/>
                  </a:cubicBezTo>
                  <a:close/>
                  <a:moveTo>
                    <a:pt x="7873" y="5867"/>
                  </a:moveTo>
                  <a:cubicBezTo>
                    <a:pt x="7326" y="5867"/>
                    <a:pt x="7022" y="6536"/>
                    <a:pt x="7417" y="6961"/>
                  </a:cubicBezTo>
                  <a:cubicBezTo>
                    <a:pt x="7551" y="7086"/>
                    <a:pt x="7709" y="7141"/>
                    <a:pt x="7863" y="7141"/>
                  </a:cubicBezTo>
                  <a:cubicBezTo>
                    <a:pt x="8198" y="7141"/>
                    <a:pt x="8511" y="6880"/>
                    <a:pt x="8511" y="6505"/>
                  </a:cubicBezTo>
                  <a:cubicBezTo>
                    <a:pt x="8511" y="6141"/>
                    <a:pt x="8238" y="5867"/>
                    <a:pt x="7873" y="5867"/>
                  </a:cubicBezTo>
                  <a:close/>
                  <a:moveTo>
                    <a:pt x="12554" y="5867"/>
                  </a:moveTo>
                  <a:cubicBezTo>
                    <a:pt x="11976" y="5867"/>
                    <a:pt x="11703" y="6536"/>
                    <a:pt x="12098" y="6961"/>
                  </a:cubicBezTo>
                  <a:cubicBezTo>
                    <a:pt x="12223" y="7086"/>
                    <a:pt x="12377" y="7141"/>
                    <a:pt x="12531" y="7141"/>
                  </a:cubicBezTo>
                  <a:cubicBezTo>
                    <a:pt x="12864" y="7141"/>
                    <a:pt x="13192" y="6880"/>
                    <a:pt x="13192" y="6505"/>
                  </a:cubicBezTo>
                  <a:cubicBezTo>
                    <a:pt x="13192" y="6141"/>
                    <a:pt x="12919" y="5867"/>
                    <a:pt x="12554" y="5867"/>
                  </a:cubicBezTo>
                  <a:close/>
                  <a:moveTo>
                    <a:pt x="17235" y="5867"/>
                  </a:moveTo>
                  <a:cubicBezTo>
                    <a:pt x="16657" y="5867"/>
                    <a:pt x="16384" y="6536"/>
                    <a:pt x="16779" y="6961"/>
                  </a:cubicBezTo>
                  <a:cubicBezTo>
                    <a:pt x="16903" y="7086"/>
                    <a:pt x="17058" y="7141"/>
                    <a:pt x="17211" y="7141"/>
                  </a:cubicBezTo>
                  <a:cubicBezTo>
                    <a:pt x="17545" y="7141"/>
                    <a:pt x="17873" y="6880"/>
                    <a:pt x="17873" y="6505"/>
                  </a:cubicBezTo>
                  <a:cubicBezTo>
                    <a:pt x="17873" y="6141"/>
                    <a:pt x="17569" y="5867"/>
                    <a:pt x="17235" y="5867"/>
                  </a:cubicBezTo>
                  <a:close/>
                  <a:moveTo>
                    <a:pt x="19454" y="8967"/>
                  </a:moveTo>
                  <a:cubicBezTo>
                    <a:pt x="18694" y="9089"/>
                    <a:pt x="18785" y="10214"/>
                    <a:pt x="19575" y="10214"/>
                  </a:cubicBezTo>
                  <a:cubicBezTo>
                    <a:pt x="19575" y="9788"/>
                    <a:pt x="19545" y="9362"/>
                    <a:pt x="19484" y="8967"/>
                  </a:cubicBezTo>
                  <a:close/>
                  <a:moveTo>
                    <a:pt x="5533" y="8967"/>
                  </a:moveTo>
                  <a:cubicBezTo>
                    <a:pt x="4985" y="8967"/>
                    <a:pt x="4712" y="9636"/>
                    <a:pt x="5107" y="10031"/>
                  </a:cubicBezTo>
                  <a:cubicBezTo>
                    <a:pt x="5236" y="10160"/>
                    <a:pt x="5395" y="10218"/>
                    <a:pt x="5550" y="10218"/>
                  </a:cubicBezTo>
                  <a:cubicBezTo>
                    <a:pt x="5868" y="10218"/>
                    <a:pt x="6171" y="9974"/>
                    <a:pt x="6171" y="9606"/>
                  </a:cubicBezTo>
                  <a:cubicBezTo>
                    <a:pt x="6171" y="9241"/>
                    <a:pt x="5897" y="8967"/>
                    <a:pt x="5533" y="8967"/>
                  </a:cubicBezTo>
                  <a:close/>
                  <a:moveTo>
                    <a:pt x="10214" y="8967"/>
                  </a:moveTo>
                  <a:cubicBezTo>
                    <a:pt x="9666" y="8967"/>
                    <a:pt x="9362" y="9636"/>
                    <a:pt x="9758" y="10031"/>
                  </a:cubicBezTo>
                  <a:cubicBezTo>
                    <a:pt x="9897" y="10160"/>
                    <a:pt x="10062" y="10218"/>
                    <a:pt x="10221" y="10218"/>
                  </a:cubicBezTo>
                  <a:cubicBezTo>
                    <a:pt x="10549" y="10218"/>
                    <a:pt x="10852" y="9974"/>
                    <a:pt x="10852" y="9606"/>
                  </a:cubicBezTo>
                  <a:cubicBezTo>
                    <a:pt x="10852" y="9241"/>
                    <a:pt x="10578" y="8967"/>
                    <a:pt x="10214" y="8967"/>
                  </a:cubicBezTo>
                  <a:close/>
                  <a:moveTo>
                    <a:pt x="14894" y="8967"/>
                  </a:moveTo>
                  <a:cubicBezTo>
                    <a:pt x="14347" y="8967"/>
                    <a:pt x="14043" y="9636"/>
                    <a:pt x="14439" y="10031"/>
                  </a:cubicBezTo>
                  <a:cubicBezTo>
                    <a:pt x="14578" y="10160"/>
                    <a:pt x="14743" y="10218"/>
                    <a:pt x="14902" y="10218"/>
                  </a:cubicBezTo>
                  <a:cubicBezTo>
                    <a:pt x="15230" y="10218"/>
                    <a:pt x="15533" y="9974"/>
                    <a:pt x="15533" y="9606"/>
                  </a:cubicBezTo>
                  <a:cubicBezTo>
                    <a:pt x="15533" y="9241"/>
                    <a:pt x="15259" y="8967"/>
                    <a:pt x="14894" y="8967"/>
                  </a:cubicBezTo>
                  <a:close/>
                  <a:moveTo>
                    <a:pt x="3192" y="12098"/>
                  </a:moveTo>
                  <a:cubicBezTo>
                    <a:pt x="2645" y="12098"/>
                    <a:pt x="2371" y="12767"/>
                    <a:pt x="2767" y="13162"/>
                  </a:cubicBezTo>
                  <a:cubicBezTo>
                    <a:pt x="2896" y="13291"/>
                    <a:pt x="3054" y="13349"/>
                    <a:pt x="3209" y="13349"/>
                  </a:cubicBezTo>
                  <a:cubicBezTo>
                    <a:pt x="3528" y="13349"/>
                    <a:pt x="3830" y="13105"/>
                    <a:pt x="3830" y="12736"/>
                  </a:cubicBezTo>
                  <a:cubicBezTo>
                    <a:pt x="3830" y="12372"/>
                    <a:pt x="3557" y="12098"/>
                    <a:pt x="3192" y="12098"/>
                  </a:cubicBezTo>
                  <a:close/>
                  <a:moveTo>
                    <a:pt x="7873" y="12098"/>
                  </a:moveTo>
                  <a:cubicBezTo>
                    <a:pt x="7326" y="12098"/>
                    <a:pt x="7052" y="12767"/>
                    <a:pt x="7448" y="13162"/>
                  </a:cubicBezTo>
                  <a:cubicBezTo>
                    <a:pt x="7577" y="13291"/>
                    <a:pt x="7735" y="13349"/>
                    <a:pt x="7890" y="13349"/>
                  </a:cubicBezTo>
                  <a:cubicBezTo>
                    <a:pt x="8209" y="13349"/>
                    <a:pt x="8511" y="13105"/>
                    <a:pt x="8511" y="12736"/>
                  </a:cubicBezTo>
                  <a:cubicBezTo>
                    <a:pt x="8511" y="12372"/>
                    <a:pt x="8238" y="12098"/>
                    <a:pt x="7873" y="12098"/>
                  </a:cubicBezTo>
                  <a:close/>
                  <a:moveTo>
                    <a:pt x="12554" y="12098"/>
                  </a:moveTo>
                  <a:cubicBezTo>
                    <a:pt x="12007" y="12098"/>
                    <a:pt x="11703" y="12767"/>
                    <a:pt x="12098" y="13162"/>
                  </a:cubicBezTo>
                  <a:cubicBezTo>
                    <a:pt x="12237" y="13291"/>
                    <a:pt x="12402" y="13349"/>
                    <a:pt x="12562" y="13349"/>
                  </a:cubicBezTo>
                  <a:cubicBezTo>
                    <a:pt x="12889" y="13349"/>
                    <a:pt x="13192" y="13105"/>
                    <a:pt x="13192" y="12736"/>
                  </a:cubicBezTo>
                  <a:cubicBezTo>
                    <a:pt x="13192" y="12372"/>
                    <a:pt x="12919" y="12098"/>
                    <a:pt x="12554" y="12098"/>
                  </a:cubicBezTo>
                  <a:close/>
                  <a:moveTo>
                    <a:pt x="17235" y="12098"/>
                  </a:moveTo>
                  <a:cubicBezTo>
                    <a:pt x="16688" y="12098"/>
                    <a:pt x="16384" y="12767"/>
                    <a:pt x="16779" y="13162"/>
                  </a:cubicBezTo>
                  <a:cubicBezTo>
                    <a:pt x="16908" y="13291"/>
                    <a:pt x="17070" y="13349"/>
                    <a:pt x="17229" y="13349"/>
                  </a:cubicBezTo>
                  <a:cubicBezTo>
                    <a:pt x="17557" y="13349"/>
                    <a:pt x="17873" y="13105"/>
                    <a:pt x="17873" y="12736"/>
                  </a:cubicBezTo>
                  <a:cubicBezTo>
                    <a:pt x="17873" y="12372"/>
                    <a:pt x="17569" y="12098"/>
                    <a:pt x="17235" y="12098"/>
                  </a:cubicBezTo>
                  <a:close/>
                  <a:moveTo>
                    <a:pt x="1308" y="15381"/>
                  </a:moveTo>
                  <a:cubicBezTo>
                    <a:pt x="1247" y="15715"/>
                    <a:pt x="1186" y="16049"/>
                    <a:pt x="1125" y="16384"/>
                  </a:cubicBezTo>
                  <a:cubicBezTo>
                    <a:pt x="1338" y="16262"/>
                    <a:pt x="1490" y="16049"/>
                    <a:pt x="1490" y="15806"/>
                  </a:cubicBezTo>
                  <a:cubicBezTo>
                    <a:pt x="1490" y="15654"/>
                    <a:pt x="1429" y="15502"/>
                    <a:pt x="1338" y="15381"/>
                  </a:cubicBezTo>
                  <a:close/>
                  <a:moveTo>
                    <a:pt x="5533" y="15168"/>
                  </a:moveTo>
                  <a:cubicBezTo>
                    <a:pt x="4955" y="15168"/>
                    <a:pt x="4682" y="15867"/>
                    <a:pt x="5077" y="16262"/>
                  </a:cubicBezTo>
                  <a:cubicBezTo>
                    <a:pt x="5201" y="16387"/>
                    <a:pt x="5356" y="16442"/>
                    <a:pt x="5509" y="16442"/>
                  </a:cubicBezTo>
                  <a:cubicBezTo>
                    <a:pt x="5843" y="16442"/>
                    <a:pt x="6171" y="16181"/>
                    <a:pt x="6171" y="15806"/>
                  </a:cubicBezTo>
                  <a:cubicBezTo>
                    <a:pt x="6141" y="15472"/>
                    <a:pt x="5867" y="15198"/>
                    <a:pt x="5533" y="15198"/>
                  </a:cubicBezTo>
                  <a:lnTo>
                    <a:pt x="5533" y="15168"/>
                  </a:lnTo>
                  <a:close/>
                  <a:moveTo>
                    <a:pt x="10214" y="15168"/>
                  </a:moveTo>
                  <a:cubicBezTo>
                    <a:pt x="9636" y="15168"/>
                    <a:pt x="9362" y="15867"/>
                    <a:pt x="9758" y="16262"/>
                  </a:cubicBezTo>
                  <a:cubicBezTo>
                    <a:pt x="9882" y="16387"/>
                    <a:pt x="10034" y="16442"/>
                    <a:pt x="10183" y="16442"/>
                  </a:cubicBezTo>
                  <a:cubicBezTo>
                    <a:pt x="10508" y="16442"/>
                    <a:pt x="10821" y="16181"/>
                    <a:pt x="10821" y="15806"/>
                  </a:cubicBezTo>
                  <a:cubicBezTo>
                    <a:pt x="10821" y="15472"/>
                    <a:pt x="10548" y="15198"/>
                    <a:pt x="10214" y="15198"/>
                  </a:cubicBezTo>
                  <a:lnTo>
                    <a:pt x="10214" y="15168"/>
                  </a:lnTo>
                  <a:close/>
                  <a:moveTo>
                    <a:pt x="14894" y="15168"/>
                  </a:moveTo>
                  <a:cubicBezTo>
                    <a:pt x="14317" y="15168"/>
                    <a:pt x="14043" y="15867"/>
                    <a:pt x="14439" y="16262"/>
                  </a:cubicBezTo>
                  <a:cubicBezTo>
                    <a:pt x="14563" y="16387"/>
                    <a:pt x="14715" y="16442"/>
                    <a:pt x="14864" y="16442"/>
                  </a:cubicBezTo>
                  <a:cubicBezTo>
                    <a:pt x="15189" y="16442"/>
                    <a:pt x="15502" y="16181"/>
                    <a:pt x="15502" y="15806"/>
                  </a:cubicBezTo>
                  <a:cubicBezTo>
                    <a:pt x="15502" y="15472"/>
                    <a:pt x="15229" y="15198"/>
                    <a:pt x="14894" y="15198"/>
                  </a:cubicBezTo>
                  <a:lnTo>
                    <a:pt x="14894" y="15168"/>
                  </a:lnTo>
                  <a:close/>
                  <a:moveTo>
                    <a:pt x="19393" y="15198"/>
                  </a:moveTo>
                  <a:lnTo>
                    <a:pt x="19393" y="15198"/>
                  </a:lnTo>
                  <a:cubicBezTo>
                    <a:pt x="18664" y="15381"/>
                    <a:pt x="18816" y="16445"/>
                    <a:pt x="19575" y="16445"/>
                  </a:cubicBezTo>
                  <a:cubicBezTo>
                    <a:pt x="19636" y="16445"/>
                    <a:pt x="19727" y="16414"/>
                    <a:pt x="19788" y="16384"/>
                  </a:cubicBezTo>
                  <a:lnTo>
                    <a:pt x="19393" y="15198"/>
                  </a:lnTo>
                  <a:close/>
                  <a:moveTo>
                    <a:pt x="3192" y="18329"/>
                  </a:moveTo>
                  <a:cubicBezTo>
                    <a:pt x="2615" y="18329"/>
                    <a:pt x="2341" y="18998"/>
                    <a:pt x="2736" y="19393"/>
                  </a:cubicBezTo>
                  <a:cubicBezTo>
                    <a:pt x="2864" y="19521"/>
                    <a:pt x="3024" y="19579"/>
                    <a:pt x="3182" y="19579"/>
                  </a:cubicBezTo>
                  <a:cubicBezTo>
                    <a:pt x="3511" y="19579"/>
                    <a:pt x="3830" y="19327"/>
                    <a:pt x="3830" y="18937"/>
                  </a:cubicBezTo>
                  <a:cubicBezTo>
                    <a:pt x="3800" y="18603"/>
                    <a:pt x="3526" y="18329"/>
                    <a:pt x="3192" y="18329"/>
                  </a:cubicBezTo>
                  <a:close/>
                  <a:moveTo>
                    <a:pt x="7873" y="18329"/>
                  </a:moveTo>
                  <a:cubicBezTo>
                    <a:pt x="7296" y="18329"/>
                    <a:pt x="7022" y="18998"/>
                    <a:pt x="7417" y="19393"/>
                  </a:cubicBezTo>
                  <a:cubicBezTo>
                    <a:pt x="7545" y="19521"/>
                    <a:pt x="7705" y="19579"/>
                    <a:pt x="7863" y="19579"/>
                  </a:cubicBezTo>
                  <a:cubicBezTo>
                    <a:pt x="8192" y="19579"/>
                    <a:pt x="8511" y="19327"/>
                    <a:pt x="8511" y="18937"/>
                  </a:cubicBezTo>
                  <a:cubicBezTo>
                    <a:pt x="8481" y="18603"/>
                    <a:pt x="8207" y="18329"/>
                    <a:pt x="7873" y="18329"/>
                  </a:cubicBezTo>
                  <a:close/>
                  <a:moveTo>
                    <a:pt x="12554" y="18329"/>
                  </a:moveTo>
                  <a:cubicBezTo>
                    <a:pt x="11976" y="18329"/>
                    <a:pt x="11703" y="18998"/>
                    <a:pt x="12098" y="19393"/>
                  </a:cubicBezTo>
                  <a:cubicBezTo>
                    <a:pt x="12226" y="19521"/>
                    <a:pt x="12383" y="19579"/>
                    <a:pt x="12536" y="19579"/>
                  </a:cubicBezTo>
                  <a:cubicBezTo>
                    <a:pt x="12856" y="19579"/>
                    <a:pt x="13162" y="19327"/>
                    <a:pt x="13162" y="18937"/>
                  </a:cubicBezTo>
                  <a:cubicBezTo>
                    <a:pt x="13162" y="18603"/>
                    <a:pt x="12888" y="18329"/>
                    <a:pt x="12554" y="18329"/>
                  </a:cubicBezTo>
                  <a:close/>
                  <a:moveTo>
                    <a:pt x="17235" y="18329"/>
                  </a:moveTo>
                  <a:cubicBezTo>
                    <a:pt x="16657" y="18329"/>
                    <a:pt x="16384" y="18998"/>
                    <a:pt x="16779" y="19393"/>
                  </a:cubicBezTo>
                  <a:cubicBezTo>
                    <a:pt x="16907" y="19521"/>
                    <a:pt x="17064" y="19579"/>
                    <a:pt x="17217" y="19579"/>
                  </a:cubicBezTo>
                  <a:cubicBezTo>
                    <a:pt x="17537" y="19579"/>
                    <a:pt x="17843" y="19327"/>
                    <a:pt x="17843" y="18937"/>
                  </a:cubicBezTo>
                  <a:cubicBezTo>
                    <a:pt x="17843" y="18603"/>
                    <a:pt x="17569" y="18329"/>
                    <a:pt x="17235" y="18329"/>
                  </a:cubicBezTo>
                  <a:close/>
                  <a:moveTo>
                    <a:pt x="14864" y="21399"/>
                  </a:moveTo>
                  <a:cubicBezTo>
                    <a:pt x="14530" y="21399"/>
                    <a:pt x="14256" y="21673"/>
                    <a:pt x="14256" y="22037"/>
                  </a:cubicBezTo>
                  <a:cubicBezTo>
                    <a:pt x="14256" y="22250"/>
                    <a:pt x="14378" y="22463"/>
                    <a:pt x="14560" y="22585"/>
                  </a:cubicBezTo>
                  <a:lnTo>
                    <a:pt x="15442" y="22341"/>
                  </a:lnTo>
                  <a:cubicBezTo>
                    <a:pt x="15472" y="22250"/>
                    <a:pt x="15502" y="22129"/>
                    <a:pt x="15502" y="22037"/>
                  </a:cubicBezTo>
                  <a:cubicBezTo>
                    <a:pt x="15502" y="21673"/>
                    <a:pt x="15229" y="21399"/>
                    <a:pt x="14894" y="21399"/>
                  </a:cubicBezTo>
                  <a:close/>
                  <a:moveTo>
                    <a:pt x="852" y="21399"/>
                  </a:moveTo>
                  <a:cubicBezTo>
                    <a:pt x="274" y="21399"/>
                    <a:pt x="1" y="22068"/>
                    <a:pt x="396" y="22493"/>
                  </a:cubicBezTo>
                  <a:cubicBezTo>
                    <a:pt x="520" y="22618"/>
                    <a:pt x="675" y="22673"/>
                    <a:pt x="828" y="22673"/>
                  </a:cubicBezTo>
                  <a:cubicBezTo>
                    <a:pt x="1162" y="22673"/>
                    <a:pt x="1490" y="22412"/>
                    <a:pt x="1490" y="22037"/>
                  </a:cubicBezTo>
                  <a:cubicBezTo>
                    <a:pt x="1460" y="21673"/>
                    <a:pt x="1216" y="21399"/>
                    <a:pt x="852" y="21399"/>
                  </a:cubicBezTo>
                  <a:close/>
                  <a:moveTo>
                    <a:pt x="5533" y="21399"/>
                  </a:moveTo>
                  <a:cubicBezTo>
                    <a:pt x="4955" y="21399"/>
                    <a:pt x="4682" y="22068"/>
                    <a:pt x="5077" y="22493"/>
                  </a:cubicBezTo>
                  <a:cubicBezTo>
                    <a:pt x="5201" y="22618"/>
                    <a:pt x="5356" y="22673"/>
                    <a:pt x="5508" y="22673"/>
                  </a:cubicBezTo>
                  <a:cubicBezTo>
                    <a:pt x="5840" y="22673"/>
                    <a:pt x="6161" y="22412"/>
                    <a:pt x="6141" y="22037"/>
                  </a:cubicBezTo>
                  <a:cubicBezTo>
                    <a:pt x="6141" y="21673"/>
                    <a:pt x="5867" y="21399"/>
                    <a:pt x="5533" y="21399"/>
                  </a:cubicBezTo>
                  <a:close/>
                  <a:moveTo>
                    <a:pt x="10214" y="21399"/>
                  </a:moveTo>
                  <a:cubicBezTo>
                    <a:pt x="9636" y="21399"/>
                    <a:pt x="9362" y="22068"/>
                    <a:pt x="9758" y="22493"/>
                  </a:cubicBezTo>
                  <a:cubicBezTo>
                    <a:pt x="9882" y="22618"/>
                    <a:pt x="10034" y="22673"/>
                    <a:pt x="10183" y="22673"/>
                  </a:cubicBezTo>
                  <a:cubicBezTo>
                    <a:pt x="10508" y="22673"/>
                    <a:pt x="10821" y="22412"/>
                    <a:pt x="10821" y="22037"/>
                  </a:cubicBezTo>
                  <a:cubicBezTo>
                    <a:pt x="10821" y="21673"/>
                    <a:pt x="10548" y="21399"/>
                    <a:pt x="10214" y="21399"/>
                  </a:cubicBezTo>
                  <a:close/>
                  <a:moveTo>
                    <a:pt x="3192" y="24530"/>
                  </a:moveTo>
                  <a:cubicBezTo>
                    <a:pt x="2493" y="24530"/>
                    <a:pt x="2311" y="25503"/>
                    <a:pt x="2949" y="25746"/>
                  </a:cubicBezTo>
                  <a:lnTo>
                    <a:pt x="3648" y="25563"/>
                  </a:lnTo>
                  <a:cubicBezTo>
                    <a:pt x="3770" y="25472"/>
                    <a:pt x="3800" y="25320"/>
                    <a:pt x="3800" y="25168"/>
                  </a:cubicBezTo>
                  <a:cubicBezTo>
                    <a:pt x="3800" y="24834"/>
                    <a:pt x="3526" y="24560"/>
                    <a:pt x="3192" y="24560"/>
                  </a:cubicBezTo>
                  <a:lnTo>
                    <a:pt x="3192" y="2453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1183090" y="2588783"/>
              <a:ext cx="147583" cy="271923"/>
            </a:xfrm>
            <a:custGeom>
              <a:avLst/>
              <a:gdLst/>
              <a:ahLst/>
              <a:cxnLst/>
              <a:rect l="l" t="t" r="r" b="b"/>
              <a:pathLst>
                <a:path w="5016" h="9242" extrusionOk="0">
                  <a:moveTo>
                    <a:pt x="791" y="0"/>
                  </a:moveTo>
                  <a:cubicBezTo>
                    <a:pt x="791" y="0"/>
                    <a:pt x="1" y="6292"/>
                    <a:pt x="31" y="6444"/>
                  </a:cubicBezTo>
                  <a:cubicBezTo>
                    <a:pt x="121" y="6835"/>
                    <a:pt x="1843" y="9242"/>
                    <a:pt x="3554" y="9242"/>
                  </a:cubicBezTo>
                  <a:cubicBezTo>
                    <a:pt x="3576" y="9242"/>
                    <a:pt x="3597" y="9241"/>
                    <a:pt x="3618" y="9241"/>
                  </a:cubicBezTo>
                  <a:cubicBezTo>
                    <a:pt x="4165" y="9241"/>
                    <a:pt x="4195" y="6171"/>
                    <a:pt x="4195" y="6171"/>
                  </a:cubicBezTo>
                  <a:lnTo>
                    <a:pt x="4256" y="5928"/>
                  </a:lnTo>
                  <a:lnTo>
                    <a:pt x="5016" y="2766"/>
                  </a:lnTo>
                  <a:lnTo>
                    <a:pt x="791"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1198301" y="2587901"/>
              <a:ext cx="132372" cy="175299"/>
            </a:xfrm>
            <a:custGeom>
              <a:avLst/>
              <a:gdLst/>
              <a:ahLst/>
              <a:cxnLst/>
              <a:rect l="l" t="t" r="r" b="b"/>
              <a:pathLst>
                <a:path w="4499" h="5958" extrusionOk="0">
                  <a:moveTo>
                    <a:pt x="244" y="0"/>
                  </a:moveTo>
                  <a:cubicBezTo>
                    <a:pt x="244" y="0"/>
                    <a:pt x="244" y="30"/>
                    <a:pt x="244" y="30"/>
                  </a:cubicBezTo>
                  <a:cubicBezTo>
                    <a:pt x="244" y="152"/>
                    <a:pt x="122" y="1064"/>
                    <a:pt x="0" y="2158"/>
                  </a:cubicBezTo>
                  <a:cubicBezTo>
                    <a:pt x="639" y="3891"/>
                    <a:pt x="2007" y="5289"/>
                    <a:pt x="3739" y="5958"/>
                  </a:cubicBezTo>
                  <a:lnTo>
                    <a:pt x="4499" y="2796"/>
                  </a:lnTo>
                  <a:lnTo>
                    <a:pt x="791" y="334"/>
                  </a:lnTo>
                  <a:lnTo>
                    <a:pt x="24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1107093" y="2328398"/>
              <a:ext cx="385464" cy="391672"/>
            </a:xfrm>
            <a:custGeom>
              <a:avLst/>
              <a:gdLst/>
              <a:ahLst/>
              <a:cxnLst/>
              <a:rect l="l" t="t" r="r" b="b"/>
              <a:pathLst>
                <a:path w="13101" h="13312" extrusionOk="0">
                  <a:moveTo>
                    <a:pt x="6154" y="1"/>
                  </a:moveTo>
                  <a:cubicBezTo>
                    <a:pt x="5603" y="1"/>
                    <a:pt x="5064" y="93"/>
                    <a:pt x="4559" y="249"/>
                  </a:cubicBezTo>
                  <a:cubicBezTo>
                    <a:pt x="2128" y="1008"/>
                    <a:pt x="0" y="3440"/>
                    <a:pt x="1976" y="8790"/>
                  </a:cubicBezTo>
                  <a:cubicBezTo>
                    <a:pt x="3371" y="12589"/>
                    <a:pt x="5630" y="13311"/>
                    <a:pt x="7223" y="13311"/>
                  </a:cubicBezTo>
                  <a:cubicBezTo>
                    <a:pt x="7885" y="13311"/>
                    <a:pt x="8433" y="13186"/>
                    <a:pt x="8754" y="13106"/>
                  </a:cubicBezTo>
                  <a:cubicBezTo>
                    <a:pt x="9939" y="12771"/>
                    <a:pt x="13101" y="11312"/>
                    <a:pt x="11702" y="5781"/>
                  </a:cubicBezTo>
                  <a:cubicBezTo>
                    <a:pt x="10591" y="1383"/>
                    <a:pt x="8288" y="1"/>
                    <a:pt x="6154"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1394164" y="2462445"/>
              <a:ext cx="34012" cy="15800"/>
            </a:xfrm>
            <a:custGeom>
              <a:avLst/>
              <a:gdLst/>
              <a:ahLst/>
              <a:cxnLst/>
              <a:rect l="l" t="t" r="r" b="b"/>
              <a:pathLst>
                <a:path w="1156" h="537" extrusionOk="0">
                  <a:moveTo>
                    <a:pt x="611" y="1"/>
                  </a:moveTo>
                  <a:cubicBezTo>
                    <a:pt x="579" y="1"/>
                    <a:pt x="548" y="3"/>
                    <a:pt x="517" y="9"/>
                  </a:cubicBezTo>
                  <a:cubicBezTo>
                    <a:pt x="486" y="4"/>
                    <a:pt x="456" y="1"/>
                    <a:pt x="426" y="1"/>
                  </a:cubicBezTo>
                  <a:cubicBezTo>
                    <a:pt x="276" y="1"/>
                    <a:pt x="137" y="64"/>
                    <a:pt x="61" y="191"/>
                  </a:cubicBezTo>
                  <a:cubicBezTo>
                    <a:pt x="0" y="282"/>
                    <a:pt x="30" y="373"/>
                    <a:pt x="91" y="434"/>
                  </a:cubicBezTo>
                  <a:cubicBezTo>
                    <a:pt x="182" y="503"/>
                    <a:pt x="291" y="537"/>
                    <a:pt x="390" y="537"/>
                  </a:cubicBezTo>
                  <a:cubicBezTo>
                    <a:pt x="424" y="537"/>
                    <a:pt x="456" y="533"/>
                    <a:pt x="486" y="525"/>
                  </a:cubicBezTo>
                  <a:lnTo>
                    <a:pt x="882" y="525"/>
                  </a:lnTo>
                  <a:cubicBezTo>
                    <a:pt x="1064" y="525"/>
                    <a:pt x="1155" y="313"/>
                    <a:pt x="1034" y="161"/>
                  </a:cubicBezTo>
                  <a:cubicBezTo>
                    <a:pt x="908" y="60"/>
                    <a:pt x="761" y="1"/>
                    <a:pt x="6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1301279" y="2491838"/>
              <a:ext cx="31188" cy="21067"/>
            </a:xfrm>
            <a:custGeom>
              <a:avLst/>
              <a:gdLst/>
              <a:ahLst/>
              <a:cxnLst/>
              <a:rect l="l" t="t" r="r" b="b"/>
              <a:pathLst>
                <a:path w="1060" h="716" extrusionOk="0">
                  <a:moveTo>
                    <a:pt x="713" y="1"/>
                  </a:moveTo>
                  <a:cubicBezTo>
                    <a:pt x="631" y="1"/>
                    <a:pt x="551" y="16"/>
                    <a:pt x="482" y="43"/>
                  </a:cubicBezTo>
                  <a:cubicBezTo>
                    <a:pt x="300" y="104"/>
                    <a:pt x="148" y="226"/>
                    <a:pt x="57" y="408"/>
                  </a:cubicBezTo>
                  <a:cubicBezTo>
                    <a:pt x="0" y="549"/>
                    <a:pt x="126" y="715"/>
                    <a:pt x="266" y="715"/>
                  </a:cubicBezTo>
                  <a:cubicBezTo>
                    <a:pt x="277" y="715"/>
                    <a:pt x="289" y="714"/>
                    <a:pt x="300" y="712"/>
                  </a:cubicBezTo>
                  <a:cubicBezTo>
                    <a:pt x="452" y="651"/>
                    <a:pt x="543" y="590"/>
                    <a:pt x="695" y="560"/>
                  </a:cubicBezTo>
                  <a:cubicBezTo>
                    <a:pt x="817" y="499"/>
                    <a:pt x="938" y="438"/>
                    <a:pt x="1029" y="317"/>
                  </a:cubicBezTo>
                  <a:cubicBezTo>
                    <a:pt x="1060" y="256"/>
                    <a:pt x="1060" y="134"/>
                    <a:pt x="999" y="74"/>
                  </a:cubicBezTo>
                  <a:cubicBezTo>
                    <a:pt x="915" y="23"/>
                    <a:pt x="813" y="1"/>
                    <a:pt x="7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6"/>
            <p:cNvSpPr/>
            <p:nvPr/>
          </p:nvSpPr>
          <p:spPr>
            <a:xfrm>
              <a:off x="1332437" y="2532440"/>
              <a:ext cx="11651" cy="32218"/>
            </a:xfrm>
            <a:custGeom>
              <a:avLst/>
              <a:gdLst/>
              <a:ahLst/>
              <a:cxnLst/>
              <a:rect l="l" t="t" r="r" b="b"/>
              <a:pathLst>
                <a:path w="396" h="1095" extrusionOk="0">
                  <a:moveTo>
                    <a:pt x="214" y="1"/>
                  </a:moveTo>
                  <a:cubicBezTo>
                    <a:pt x="214" y="1"/>
                    <a:pt x="183" y="31"/>
                    <a:pt x="183" y="61"/>
                  </a:cubicBezTo>
                  <a:cubicBezTo>
                    <a:pt x="274" y="426"/>
                    <a:pt x="305" y="882"/>
                    <a:pt x="1" y="1095"/>
                  </a:cubicBezTo>
                  <a:cubicBezTo>
                    <a:pt x="396" y="943"/>
                    <a:pt x="335" y="365"/>
                    <a:pt x="2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6"/>
            <p:cNvSpPr/>
            <p:nvPr/>
          </p:nvSpPr>
          <p:spPr>
            <a:xfrm>
              <a:off x="1307840" y="2523349"/>
              <a:ext cx="39250" cy="36896"/>
            </a:xfrm>
            <a:custGeom>
              <a:avLst/>
              <a:gdLst/>
              <a:ahLst/>
              <a:cxnLst/>
              <a:rect l="l" t="t" r="r" b="b"/>
              <a:pathLst>
                <a:path w="1334" h="1254" extrusionOk="0">
                  <a:moveTo>
                    <a:pt x="677" y="1"/>
                  </a:moveTo>
                  <a:cubicBezTo>
                    <a:pt x="660" y="1"/>
                    <a:pt x="642" y="2"/>
                    <a:pt x="624" y="6"/>
                  </a:cubicBezTo>
                  <a:cubicBezTo>
                    <a:pt x="1" y="65"/>
                    <a:pt x="189" y="1254"/>
                    <a:pt x="735" y="1254"/>
                  </a:cubicBezTo>
                  <a:cubicBezTo>
                    <a:pt x="749" y="1254"/>
                    <a:pt x="762" y="1253"/>
                    <a:pt x="776" y="1252"/>
                  </a:cubicBezTo>
                  <a:cubicBezTo>
                    <a:pt x="1333" y="1164"/>
                    <a:pt x="1155" y="1"/>
                    <a:pt x="6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6"/>
            <p:cNvSpPr/>
            <p:nvPr/>
          </p:nvSpPr>
          <p:spPr>
            <a:xfrm>
              <a:off x="1297572" y="2525938"/>
              <a:ext cx="24009" cy="16359"/>
            </a:xfrm>
            <a:custGeom>
              <a:avLst/>
              <a:gdLst/>
              <a:ahLst/>
              <a:cxnLst/>
              <a:rect l="l" t="t" r="r" b="b"/>
              <a:pathLst>
                <a:path w="816" h="556" extrusionOk="0">
                  <a:moveTo>
                    <a:pt x="750" y="0"/>
                  </a:moveTo>
                  <a:cubicBezTo>
                    <a:pt x="743" y="0"/>
                    <a:pt x="736" y="3"/>
                    <a:pt x="730" y="9"/>
                  </a:cubicBezTo>
                  <a:cubicBezTo>
                    <a:pt x="639" y="100"/>
                    <a:pt x="547" y="252"/>
                    <a:pt x="426" y="282"/>
                  </a:cubicBezTo>
                  <a:cubicBezTo>
                    <a:pt x="410" y="286"/>
                    <a:pt x="393" y="288"/>
                    <a:pt x="375" y="288"/>
                  </a:cubicBezTo>
                  <a:cubicBezTo>
                    <a:pt x="257" y="288"/>
                    <a:pt x="106" y="206"/>
                    <a:pt x="0" y="100"/>
                  </a:cubicBezTo>
                  <a:lnTo>
                    <a:pt x="0" y="100"/>
                  </a:lnTo>
                  <a:cubicBezTo>
                    <a:pt x="31" y="343"/>
                    <a:pt x="152" y="556"/>
                    <a:pt x="426" y="556"/>
                  </a:cubicBezTo>
                  <a:cubicBezTo>
                    <a:pt x="669" y="556"/>
                    <a:pt x="791" y="313"/>
                    <a:pt x="791" y="70"/>
                  </a:cubicBezTo>
                  <a:cubicBezTo>
                    <a:pt x="815" y="45"/>
                    <a:pt x="780" y="0"/>
                    <a:pt x="7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6"/>
            <p:cNvSpPr/>
            <p:nvPr/>
          </p:nvSpPr>
          <p:spPr>
            <a:xfrm>
              <a:off x="1402226" y="2518141"/>
              <a:ext cx="17889" cy="27775"/>
            </a:xfrm>
            <a:custGeom>
              <a:avLst/>
              <a:gdLst/>
              <a:ahLst/>
              <a:cxnLst/>
              <a:rect l="l" t="t" r="r" b="b"/>
              <a:pathLst>
                <a:path w="608" h="944" extrusionOk="0">
                  <a:moveTo>
                    <a:pt x="30" y="0"/>
                  </a:moveTo>
                  <a:cubicBezTo>
                    <a:pt x="0" y="356"/>
                    <a:pt x="144" y="944"/>
                    <a:pt x="575" y="944"/>
                  </a:cubicBezTo>
                  <a:cubicBezTo>
                    <a:pt x="586" y="944"/>
                    <a:pt x="596" y="943"/>
                    <a:pt x="608" y="942"/>
                  </a:cubicBezTo>
                  <a:cubicBezTo>
                    <a:pt x="243" y="851"/>
                    <a:pt x="121" y="426"/>
                    <a:pt x="60" y="31"/>
                  </a:cubicBezTo>
                  <a:cubicBezTo>
                    <a:pt x="60" y="0"/>
                    <a:pt x="30" y="0"/>
                    <a:pt x="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6"/>
            <p:cNvSpPr/>
            <p:nvPr/>
          </p:nvSpPr>
          <p:spPr>
            <a:xfrm>
              <a:off x="1396812" y="2504342"/>
              <a:ext cx="38485" cy="36543"/>
            </a:xfrm>
            <a:custGeom>
              <a:avLst/>
              <a:gdLst/>
              <a:ahLst/>
              <a:cxnLst/>
              <a:rect l="l" t="t" r="r" b="b"/>
              <a:pathLst>
                <a:path w="1308" h="1242" extrusionOk="0">
                  <a:moveTo>
                    <a:pt x="588" y="0"/>
                  </a:moveTo>
                  <a:cubicBezTo>
                    <a:pt x="556" y="0"/>
                    <a:pt x="522" y="5"/>
                    <a:pt x="488" y="13"/>
                  </a:cubicBezTo>
                  <a:cubicBezTo>
                    <a:pt x="0" y="128"/>
                    <a:pt x="189" y="1242"/>
                    <a:pt x="696" y="1242"/>
                  </a:cubicBezTo>
                  <a:cubicBezTo>
                    <a:pt x="726" y="1242"/>
                    <a:pt x="758" y="1238"/>
                    <a:pt x="792" y="1229"/>
                  </a:cubicBezTo>
                  <a:cubicBezTo>
                    <a:pt x="1307" y="1114"/>
                    <a:pt x="1121" y="0"/>
                    <a:pt x="5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6"/>
            <p:cNvSpPr/>
            <p:nvPr/>
          </p:nvSpPr>
          <p:spPr>
            <a:xfrm>
              <a:off x="1417408" y="2500252"/>
              <a:ext cx="22391" cy="17712"/>
            </a:xfrm>
            <a:custGeom>
              <a:avLst/>
              <a:gdLst/>
              <a:ahLst/>
              <a:cxnLst/>
              <a:rect l="l" t="t" r="r" b="b"/>
              <a:pathLst>
                <a:path w="761" h="602" extrusionOk="0">
                  <a:moveTo>
                    <a:pt x="669" y="0"/>
                  </a:moveTo>
                  <a:cubicBezTo>
                    <a:pt x="639" y="152"/>
                    <a:pt x="517" y="304"/>
                    <a:pt x="426" y="335"/>
                  </a:cubicBezTo>
                  <a:cubicBezTo>
                    <a:pt x="304" y="335"/>
                    <a:pt x="183" y="243"/>
                    <a:pt x="61" y="183"/>
                  </a:cubicBezTo>
                  <a:cubicBezTo>
                    <a:pt x="31" y="183"/>
                    <a:pt x="0" y="243"/>
                    <a:pt x="31" y="274"/>
                  </a:cubicBezTo>
                  <a:cubicBezTo>
                    <a:pt x="105" y="448"/>
                    <a:pt x="241" y="602"/>
                    <a:pt x="405" y="602"/>
                  </a:cubicBezTo>
                  <a:cubicBezTo>
                    <a:pt x="441" y="602"/>
                    <a:pt x="479" y="594"/>
                    <a:pt x="517" y="578"/>
                  </a:cubicBezTo>
                  <a:cubicBezTo>
                    <a:pt x="730" y="487"/>
                    <a:pt x="760" y="243"/>
                    <a:pt x="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6"/>
            <p:cNvSpPr/>
            <p:nvPr/>
          </p:nvSpPr>
          <p:spPr>
            <a:xfrm>
              <a:off x="1351238" y="2633093"/>
              <a:ext cx="24156" cy="10268"/>
            </a:xfrm>
            <a:custGeom>
              <a:avLst/>
              <a:gdLst/>
              <a:ahLst/>
              <a:cxnLst/>
              <a:rect l="l" t="t" r="r" b="b"/>
              <a:pathLst>
                <a:path w="821" h="349" extrusionOk="0">
                  <a:moveTo>
                    <a:pt x="52" y="1"/>
                  </a:moveTo>
                  <a:cubicBezTo>
                    <a:pt x="41" y="1"/>
                    <a:pt x="20" y="14"/>
                    <a:pt x="0" y="14"/>
                  </a:cubicBezTo>
                  <a:cubicBezTo>
                    <a:pt x="61" y="197"/>
                    <a:pt x="182" y="318"/>
                    <a:pt x="365" y="349"/>
                  </a:cubicBezTo>
                  <a:cubicBezTo>
                    <a:pt x="547" y="349"/>
                    <a:pt x="730" y="257"/>
                    <a:pt x="821" y="75"/>
                  </a:cubicBezTo>
                  <a:lnTo>
                    <a:pt x="821" y="75"/>
                  </a:lnTo>
                  <a:cubicBezTo>
                    <a:pt x="699" y="136"/>
                    <a:pt x="547" y="197"/>
                    <a:pt x="426" y="197"/>
                  </a:cubicBezTo>
                  <a:cubicBezTo>
                    <a:pt x="274" y="197"/>
                    <a:pt x="182" y="75"/>
                    <a:pt x="61" y="14"/>
                  </a:cubicBezTo>
                  <a:cubicBezTo>
                    <a:pt x="61" y="4"/>
                    <a:pt x="57" y="1"/>
                    <a:pt x="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6"/>
            <p:cNvSpPr/>
            <p:nvPr/>
          </p:nvSpPr>
          <p:spPr>
            <a:xfrm>
              <a:off x="1356592" y="2471948"/>
              <a:ext cx="58492" cy="138433"/>
            </a:xfrm>
            <a:custGeom>
              <a:avLst/>
              <a:gdLst/>
              <a:ahLst/>
              <a:cxnLst/>
              <a:rect l="l" t="t" r="r" b="b"/>
              <a:pathLst>
                <a:path w="1988" h="4705" extrusionOk="0">
                  <a:moveTo>
                    <a:pt x="594" y="0"/>
                  </a:moveTo>
                  <a:cubicBezTo>
                    <a:pt x="574" y="0"/>
                    <a:pt x="560" y="15"/>
                    <a:pt x="578" y="50"/>
                  </a:cubicBezTo>
                  <a:cubicBezTo>
                    <a:pt x="852" y="1236"/>
                    <a:pt x="1338" y="2360"/>
                    <a:pt x="1672" y="3546"/>
                  </a:cubicBezTo>
                  <a:cubicBezTo>
                    <a:pt x="1459" y="3485"/>
                    <a:pt x="1247" y="3485"/>
                    <a:pt x="1034" y="3485"/>
                  </a:cubicBezTo>
                  <a:cubicBezTo>
                    <a:pt x="973" y="3485"/>
                    <a:pt x="1307" y="4367"/>
                    <a:pt x="1307" y="4458"/>
                  </a:cubicBezTo>
                  <a:cubicBezTo>
                    <a:pt x="1201" y="4473"/>
                    <a:pt x="1095" y="4481"/>
                    <a:pt x="989" y="4481"/>
                  </a:cubicBezTo>
                  <a:cubicBezTo>
                    <a:pt x="671" y="4481"/>
                    <a:pt x="358" y="4412"/>
                    <a:pt x="61" y="4275"/>
                  </a:cubicBezTo>
                  <a:cubicBezTo>
                    <a:pt x="31" y="4275"/>
                    <a:pt x="0" y="4306"/>
                    <a:pt x="31" y="4336"/>
                  </a:cubicBezTo>
                  <a:cubicBezTo>
                    <a:pt x="291" y="4575"/>
                    <a:pt x="613" y="4705"/>
                    <a:pt x="953" y="4705"/>
                  </a:cubicBezTo>
                  <a:cubicBezTo>
                    <a:pt x="1089" y="4705"/>
                    <a:pt x="1229" y="4684"/>
                    <a:pt x="1368" y="4640"/>
                  </a:cubicBezTo>
                  <a:cubicBezTo>
                    <a:pt x="1459" y="4610"/>
                    <a:pt x="1520" y="4579"/>
                    <a:pt x="1520" y="4549"/>
                  </a:cubicBezTo>
                  <a:cubicBezTo>
                    <a:pt x="1459" y="4275"/>
                    <a:pt x="1307" y="3728"/>
                    <a:pt x="1307" y="3728"/>
                  </a:cubicBezTo>
                  <a:lnTo>
                    <a:pt x="1307" y="3728"/>
                  </a:lnTo>
                  <a:cubicBezTo>
                    <a:pt x="1384" y="3747"/>
                    <a:pt x="1643" y="3803"/>
                    <a:pt x="1816" y="3803"/>
                  </a:cubicBezTo>
                  <a:cubicBezTo>
                    <a:pt x="1916" y="3803"/>
                    <a:pt x="1987" y="3784"/>
                    <a:pt x="1976" y="3728"/>
                  </a:cubicBezTo>
                  <a:cubicBezTo>
                    <a:pt x="1642" y="2452"/>
                    <a:pt x="1216" y="1205"/>
                    <a:pt x="639" y="20"/>
                  </a:cubicBezTo>
                  <a:cubicBezTo>
                    <a:pt x="626" y="7"/>
                    <a:pt x="608" y="0"/>
                    <a:pt x="5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6"/>
            <p:cNvSpPr/>
            <p:nvPr/>
          </p:nvSpPr>
          <p:spPr>
            <a:xfrm>
              <a:off x="1356592" y="2599523"/>
              <a:ext cx="39367" cy="27745"/>
            </a:xfrm>
            <a:custGeom>
              <a:avLst/>
              <a:gdLst/>
              <a:ahLst/>
              <a:cxnLst/>
              <a:rect l="l" t="t" r="r" b="b"/>
              <a:pathLst>
                <a:path w="1338" h="943" extrusionOk="0">
                  <a:moveTo>
                    <a:pt x="61" y="0"/>
                  </a:moveTo>
                  <a:cubicBezTo>
                    <a:pt x="31" y="152"/>
                    <a:pt x="0" y="274"/>
                    <a:pt x="0" y="426"/>
                  </a:cubicBezTo>
                  <a:cubicBezTo>
                    <a:pt x="0" y="669"/>
                    <a:pt x="92" y="942"/>
                    <a:pt x="426" y="942"/>
                  </a:cubicBezTo>
                  <a:cubicBezTo>
                    <a:pt x="548" y="942"/>
                    <a:pt x="700" y="912"/>
                    <a:pt x="821" y="821"/>
                  </a:cubicBezTo>
                  <a:cubicBezTo>
                    <a:pt x="1034" y="639"/>
                    <a:pt x="1216" y="426"/>
                    <a:pt x="1338" y="183"/>
                  </a:cubicBezTo>
                  <a:lnTo>
                    <a:pt x="1338" y="183"/>
                  </a:lnTo>
                  <a:cubicBezTo>
                    <a:pt x="1201" y="210"/>
                    <a:pt x="1067" y="224"/>
                    <a:pt x="936" y="224"/>
                  </a:cubicBezTo>
                  <a:cubicBezTo>
                    <a:pt x="629" y="224"/>
                    <a:pt x="338" y="149"/>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6"/>
            <p:cNvSpPr/>
            <p:nvPr/>
          </p:nvSpPr>
          <p:spPr>
            <a:xfrm>
              <a:off x="1356592" y="2611350"/>
              <a:ext cx="24185" cy="15918"/>
            </a:xfrm>
            <a:custGeom>
              <a:avLst/>
              <a:gdLst/>
              <a:ahLst/>
              <a:cxnLst/>
              <a:rect l="l" t="t" r="r" b="b"/>
              <a:pathLst>
                <a:path w="822" h="541" extrusionOk="0">
                  <a:moveTo>
                    <a:pt x="175" y="0"/>
                  </a:moveTo>
                  <a:cubicBezTo>
                    <a:pt x="118" y="0"/>
                    <a:pt x="59" y="8"/>
                    <a:pt x="0" y="24"/>
                  </a:cubicBezTo>
                  <a:cubicBezTo>
                    <a:pt x="0" y="267"/>
                    <a:pt x="92" y="540"/>
                    <a:pt x="426" y="540"/>
                  </a:cubicBezTo>
                  <a:cubicBezTo>
                    <a:pt x="548" y="540"/>
                    <a:pt x="700" y="510"/>
                    <a:pt x="821" y="419"/>
                  </a:cubicBezTo>
                  <a:cubicBezTo>
                    <a:pt x="696" y="168"/>
                    <a:pt x="446" y="0"/>
                    <a:pt x="175" y="0"/>
                  </a:cubicBezTo>
                  <a:close/>
                </a:path>
              </a:pathLst>
            </a:custGeom>
            <a:solidFill>
              <a:srgbClr val="FF9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6"/>
            <p:cNvSpPr/>
            <p:nvPr/>
          </p:nvSpPr>
          <p:spPr>
            <a:xfrm>
              <a:off x="1090087" y="2316394"/>
              <a:ext cx="350599" cy="279573"/>
            </a:xfrm>
            <a:custGeom>
              <a:avLst/>
              <a:gdLst/>
              <a:ahLst/>
              <a:cxnLst/>
              <a:rect l="l" t="t" r="r" b="b"/>
              <a:pathLst>
                <a:path w="11916" h="9502" extrusionOk="0">
                  <a:moveTo>
                    <a:pt x="7700" y="1"/>
                  </a:moveTo>
                  <a:cubicBezTo>
                    <a:pt x="7455" y="1"/>
                    <a:pt x="7207" y="26"/>
                    <a:pt x="6961" y="79"/>
                  </a:cubicBezTo>
                  <a:cubicBezTo>
                    <a:pt x="6739" y="50"/>
                    <a:pt x="6517" y="36"/>
                    <a:pt x="6296" y="36"/>
                  </a:cubicBezTo>
                  <a:cubicBezTo>
                    <a:pt x="4673" y="36"/>
                    <a:pt x="3118" y="808"/>
                    <a:pt x="2128" y="2146"/>
                  </a:cubicBezTo>
                  <a:cubicBezTo>
                    <a:pt x="1" y="4942"/>
                    <a:pt x="2615" y="9502"/>
                    <a:pt x="2615" y="9502"/>
                  </a:cubicBezTo>
                  <a:cubicBezTo>
                    <a:pt x="3344" y="9076"/>
                    <a:pt x="3770" y="8286"/>
                    <a:pt x="3770" y="7465"/>
                  </a:cubicBezTo>
                  <a:cubicBezTo>
                    <a:pt x="4712" y="6918"/>
                    <a:pt x="5502" y="6128"/>
                    <a:pt x="6049" y="5185"/>
                  </a:cubicBezTo>
                  <a:lnTo>
                    <a:pt x="6049" y="5185"/>
                  </a:lnTo>
                  <a:cubicBezTo>
                    <a:pt x="6019" y="5307"/>
                    <a:pt x="5806" y="6189"/>
                    <a:pt x="5715" y="6614"/>
                  </a:cubicBezTo>
                  <a:cubicBezTo>
                    <a:pt x="9241" y="5581"/>
                    <a:pt x="10092" y="2693"/>
                    <a:pt x="10092" y="2693"/>
                  </a:cubicBezTo>
                  <a:cubicBezTo>
                    <a:pt x="10852" y="3271"/>
                    <a:pt x="11460" y="4000"/>
                    <a:pt x="11916" y="4821"/>
                  </a:cubicBezTo>
                  <a:cubicBezTo>
                    <a:pt x="11916" y="4821"/>
                    <a:pt x="11703" y="2602"/>
                    <a:pt x="10426" y="1234"/>
                  </a:cubicBezTo>
                  <a:cubicBezTo>
                    <a:pt x="9715" y="449"/>
                    <a:pt x="8726" y="1"/>
                    <a:pt x="77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6"/>
            <p:cNvSpPr/>
            <p:nvPr/>
          </p:nvSpPr>
          <p:spPr>
            <a:xfrm>
              <a:off x="1284155" y="2378857"/>
              <a:ext cx="105568" cy="133049"/>
            </a:xfrm>
            <a:custGeom>
              <a:avLst/>
              <a:gdLst/>
              <a:ahLst/>
              <a:cxnLst/>
              <a:rect l="l" t="t" r="r" b="b"/>
              <a:pathLst>
                <a:path w="3588" h="4522" extrusionOk="0">
                  <a:moveTo>
                    <a:pt x="3526" y="0"/>
                  </a:moveTo>
                  <a:cubicBezTo>
                    <a:pt x="3511" y="0"/>
                    <a:pt x="3496" y="8"/>
                    <a:pt x="3496" y="23"/>
                  </a:cubicBezTo>
                  <a:cubicBezTo>
                    <a:pt x="3496" y="540"/>
                    <a:pt x="3374" y="1026"/>
                    <a:pt x="3162" y="1451"/>
                  </a:cubicBezTo>
                  <a:cubicBezTo>
                    <a:pt x="2979" y="1877"/>
                    <a:pt x="2766" y="2272"/>
                    <a:pt x="2493" y="2637"/>
                  </a:cubicBezTo>
                  <a:cubicBezTo>
                    <a:pt x="1855" y="3488"/>
                    <a:pt x="973" y="4126"/>
                    <a:pt x="0" y="4521"/>
                  </a:cubicBezTo>
                  <a:cubicBezTo>
                    <a:pt x="639" y="4309"/>
                    <a:pt x="1247" y="4005"/>
                    <a:pt x="1794" y="3640"/>
                  </a:cubicBezTo>
                  <a:lnTo>
                    <a:pt x="1794" y="3670"/>
                  </a:lnTo>
                  <a:cubicBezTo>
                    <a:pt x="2128" y="3397"/>
                    <a:pt x="2462" y="3123"/>
                    <a:pt x="2736" y="2789"/>
                  </a:cubicBezTo>
                  <a:cubicBezTo>
                    <a:pt x="3040" y="2394"/>
                    <a:pt x="3283" y="1968"/>
                    <a:pt x="3405" y="1482"/>
                  </a:cubicBezTo>
                  <a:cubicBezTo>
                    <a:pt x="3557" y="1026"/>
                    <a:pt x="3587" y="540"/>
                    <a:pt x="3557" y="23"/>
                  </a:cubicBezTo>
                  <a:cubicBezTo>
                    <a:pt x="3557" y="8"/>
                    <a:pt x="3541" y="0"/>
                    <a:pt x="35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6"/>
            <p:cNvSpPr/>
            <p:nvPr/>
          </p:nvSpPr>
          <p:spPr>
            <a:xfrm>
              <a:off x="1106181" y="2560303"/>
              <a:ext cx="104656" cy="97565"/>
            </a:xfrm>
            <a:custGeom>
              <a:avLst/>
              <a:gdLst/>
              <a:ahLst/>
              <a:cxnLst/>
              <a:rect l="l" t="t" r="r" b="b"/>
              <a:pathLst>
                <a:path w="3557" h="3316" extrusionOk="0">
                  <a:moveTo>
                    <a:pt x="1104" y="0"/>
                  </a:moveTo>
                  <a:cubicBezTo>
                    <a:pt x="967" y="0"/>
                    <a:pt x="840" y="35"/>
                    <a:pt x="730" y="117"/>
                  </a:cubicBezTo>
                  <a:cubicBezTo>
                    <a:pt x="1" y="695"/>
                    <a:pt x="1368" y="3096"/>
                    <a:pt x="2341" y="3279"/>
                  </a:cubicBezTo>
                  <a:cubicBezTo>
                    <a:pt x="2431" y="3304"/>
                    <a:pt x="2521" y="3315"/>
                    <a:pt x="2610" y="3315"/>
                  </a:cubicBezTo>
                  <a:cubicBezTo>
                    <a:pt x="3057" y="3315"/>
                    <a:pt x="3455" y="3011"/>
                    <a:pt x="3557" y="2579"/>
                  </a:cubicBezTo>
                  <a:lnTo>
                    <a:pt x="2979" y="1120"/>
                  </a:lnTo>
                  <a:cubicBezTo>
                    <a:pt x="2979" y="1120"/>
                    <a:pt x="1881" y="0"/>
                    <a:pt x="1104"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6"/>
            <p:cNvSpPr/>
            <p:nvPr/>
          </p:nvSpPr>
          <p:spPr>
            <a:xfrm>
              <a:off x="1140163" y="2584223"/>
              <a:ext cx="55226" cy="57197"/>
            </a:xfrm>
            <a:custGeom>
              <a:avLst/>
              <a:gdLst/>
              <a:ahLst/>
              <a:cxnLst/>
              <a:rect l="l" t="t" r="r" b="b"/>
              <a:pathLst>
                <a:path w="1877" h="1944" extrusionOk="0">
                  <a:moveTo>
                    <a:pt x="76" y="1"/>
                  </a:moveTo>
                  <a:cubicBezTo>
                    <a:pt x="51" y="1"/>
                    <a:pt x="26" y="2"/>
                    <a:pt x="1" y="3"/>
                  </a:cubicBezTo>
                  <a:lnTo>
                    <a:pt x="1" y="34"/>
                  </a:lnTo>
                  <a:cubicBezTo>
                    <a:pt x="639" y="216"/>
                    <a:pt x="1186" y="703"/>
                    <a:pt x="1490" y="1310"/>
                  </a:cubicBezTo>
                  <a:cubicBezTo>
                    <a:pt x="1384" y="1189"/>
                    <a:pt x="1232" y="1128"/>
                    <a:pt x="1080" y="1128"/>
                  </a:cubicBezTo>
                  <a:cubicBezTo>
                    <a:pt x="928" y="1128"/>
                    <a:pt x="776" y="1189"/>
                    <a:pt x="669" y="1310"/>
                  </a:cubicBezTo>
                  <a:cubicBezTo>
                    <a:pt x="669" y="1310"/>
                    <a:pt x="669" y="1371"/>
                    <a:pt x="700" y="1371"/>
                  </a:cubicBezTo>
                  <a:cubicBezTo>
                    <a:pt x="785" y="1323"/>
                    <a:pt x="880" y="1298"/>
                    <a:pt x="975" y="1298"/>
                  </a:cubicBezTo>
                  <a:cubicBezTo>
                    <a:pt x="1117" y="1298"/>
                    <a:pt x="1259" y="1353"/>
                    <a:pt x="1368" y="1462"/>
                  </a:cubicBezTo>
                  <a:cubicBezTo>
                    <a:pt x="1520" y="1584"/>
                    <a:pt x="1642" y="1766"/>
                    <a:pt x="1764" y="1918"/>
                  </a:cubicBezTo>
                  <a:cubicBezTo>
                    <a:pt x="1773" y="1936"/>
                    <a:pt x="1787" y="1944"/>
                    <a:pt x="1801" y="1944"/>
                  </a:cubicBezTo>
                  <a:cubicBezTo>
                    <a:pt x="1837" y="1944"/>
                    <a:pt x="1876" y="1901"/>
                    <a:pt x="1855" y="1858"/>
                  </a:cubicBezTo>
                  <a:cubicBezTo>
                    <a:pt x="1737" y="1030"/>
                    <a:pt x="957" y="1"/>
                    <a:pt x="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6"/>
            <p:cNvSpPr/>
            <p:nvPr/>
          </p:nvSpPr>
          <p:spPr>
            <a:xfrm>
              <a:off x="1007823" y="2795621"/>
              <a:ext cx="652709" cy="656563"/>
            </a:xfrm>
            <a:custGeom>
              <a:avLst/>
              <a:gdLst/>
              <a:ahLst/>
              <a:cxnLst/>
              <a:rect l="l" t="t" r="r" b="b"/>
              <a:pathLst>
                <a:path w="22184" h="22315" extrusionOk="0">
                  <a:moveTo>
                    <a:pt x="4113" y="1"/>
                  </a:moveTo>
                  <a:cubicBezTo>
                    <a:pt x="3088" y="1"/>
                    <a:pt x="2093" y="1850"/>
                    <a:pt x="1702" y="4126"/>
                  </a:cubicBezTo>
                  <a:cubicBezTo>
                    <a:pt x="0" y="13639"/>
                    <a:pt x="1641" y="20782"/>
                    <a:pt x="3252" y="21664"/>
                  </a:cubicBezTo>
                  <a:cubicBezTo>
                    <a:pt x="4096" y="22124"/>
                    <a:pt x="5172" y="22314"/>
                    <a:pt x="6378" y="22314"/>
                  </a:cubicBezTo>
                  <a:cubicBezTo>
                    <a:pt x="11386" y="22314"/>
                    <a:pt x="18652" y="19043"/>
                    <a:pt x="21004" y="18260"/>
                  </a:cubicBezTo>
                  <a:cubicBezTo>
                    <a:pt x="22184" y="17876"/>
                    <a:pt x="17090" y="9269"/>
                    <a:pt x="15679" y="9269"/>
                  </a:cubicBezTo>
                  <a:cubicBezTo>
                    <a:pt x="15637" y="9269"/>
                    <a:pt x="15598" y="9277"/>
                    <a:pt x="15563" y="9293"/>
                  </a:cubicBezTo>
                  <a:cubicBezTo>
                    <a:pt x="12725" y="10621"/>
                    <a:pt x="8717" y="12849"/>
                    <a:pt x="8514" y="12849"/>
                  </a:cubicBezTo>
                  <a:cubicBezTo>
                    <a:pt x="8513" y="12849"/>
                    <a:pt x="8512" y="12849"/>
                    <a:pt x="8511" y="12849"/>
                  </a:cubicBezTo>
                  <a:cubicBezTo>
                    <a:pt x="8177" y="12819"/>
                    <a:pt x="7812" y="10387"/>
                    <a:pt x="6140" y="3305"/>
                  </a:cubicBezTo>
                  <a:cubicBezTo>
                    <a:pt x="5585" y="933"/>
                    <a:pt x="4841" y="1"/>
                    <a:pt x="4113"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6"/>
            <p:cNvSpPr/>
            <p:nvPr/>
          </p:nvSpPr>
          <p:spPr>
            <a:xfrm>
              <a:off x="1452273" y="2901570"/>
              <a:ext cx="462404" cy="442044"/>
            </a:xfrm>
            <a:custGeom>
              <a:avLst/>
              <a:gdLst/>
              <a:ahLst/>
              <a:cxnLst/>
              <a:rect l="l" t="t" r="r" b="b"/>
              <a:pathLst>
                <a:path w="15716" h="15024" extrusionOk="0">
                  <a:moveTo>
                    <a:pt x="11745" y="0"/>
                  </a:moveTo>
                  <a:cubicBezTo>
                    <a:pt x="9963" y="0"/>
                    <a:pt x="8056" y="281"/>
                    <a:pt x="7326" y="494"/>
                  </a:cubicBezTo>
                  <a:cubicBezTo>
                    <a:pt x="4651" y="1254"/>
                    <a:pt x="1" y="6209"/>
                    <a:pt x="1" y="6209"/>
                  </a:cubicBezTo>
                  <a:lnTo>
                    <a:pt x="4803" y="15023"/>
                  </a:lnTo>
                  <a:cubicBezTo>
                    <a:pt x="5928" y="14537"/>
                    <a:pt x="8390" y="14263"/>
                    <a:pt x="9879" y="13564"/>
                  </a:cubicBezTo>
                  <a:cubicBezTo>
                    <a:pt x="11247" y="12896"/>
                    <a:pt x="13588" y="12288"/>
                    <a:pt x="13983" y="10768"/>
                  </a:cubicBezTo>
                  <a:cubicBezTo>
                    <a:pt x="14074" y="10190"/>
                    <a:pt x="13983" y="9583"/>
                    <a:pt x="13709" y="9066"/>
                  </a:cubicBezTo>
                  <a:cubicBezTo>
                    <a:pt x="13709" y="9066"/>
                    <a:pt x="14652" y="7850"/>
                    <a:pt x="14317" y="6999"/>
                  </a:cubicBezTo>
                  <a:cubicBezTo>
                    <a:pt x="14104" y="6482"/>
                    <a:pt x="13709" y="6057"/>
                    <a:pt x="13223" y="5783"/>
                  </a:cubicBezTo>
                  <a:cubicBezTo>
                    <a:pt x="13223" y="5783"/>
                    <a:pt x="14348" y="4689"/>
                    <a:pt x="13892" y="3868"/>
                  </a:cubicBezTo>
                  <a:cubicBezTo>
                    <a:pt x="13618" y="3412"/>
                    <a:pt x="13193" y="3078"/>
                    <a:pt x="12706" y="2895"/>
                  </a:cubicBezTo>
                  <a:cubicBezTo>
                    <a:pt x="12706" y="2895"/>
                    <a:pt x="15715" y="2409"/>
                    <a:pt x="15411" y="1193"/>
                  </a:cubicBezTo>
                  <a:cubicBezTo>
                    <a:pt x="15183" y="281"/>
                    <a:pt x="13527" y="0"/>
                    <a:pt x="11745"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6"/>
            <p:cNvSpPr/>
            <p:nvPr/>
          </p:nvSpPr>
          <p:spPr>
            <a:xfrm>
              <a:off x="1676764" y="2985775"/>
              <a:ext cx="149378" cy="18889"/>
            </a:xfrm>
            <a:custGeom>
              <a:avLst/>
              <a:gdLst/>
              <a:ahLst/>
              <a:cxnLst/>
              <a:rect l="l" t="t" r="r" b="b"/>
              <a:pathLst>
                <a:path w="5077" h="642" extrusionOk="0">
                  <a:moveTo>
                    <a:pt x="4724" y="0"/>
                  </a:moveTo>
                  <a:cubicBezTo>
                    <a:pt x="3133" y="0"/>
                    <a:pt x="1570" y="210"/>
                    <a:pt x="61" y="581"/>
                  </a:cubicBezTo>
                  <a:cubicBezTo>
                    <a:pt x="0" y="581"/>
                    <a:pt x="31" y="641"/>
                    <a:pt x="61" y="641"/>
                  </a:cubicBezTo>
                  <a:cubicBezTo>
                    <a:pt x="1672" y="277"/>
                    <a:pt x="3404" y="368"/>
                    <a:pt x="5046" y="64"/>
                  </a:cubicBezTo>
                  <a:cubicBezTo>
                    <a:pt x="5076" y="64"/>
                    <a:pt x="5076" y="3"/>
                    <a:pt x="5046" y="3"/>
                  </a:cubicBezTo>
                  <a:cubicBezTo>
                    <a:pt x="4939" y="1"/>
                    <a:pt x="4831" y="0"/>
                    <a:pt x="47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6"/>
            <p:cNvSpPr/>
            <p:nvPr/>
          </p:nvSpPr>
          <p:spPr>
            <a:xfrm>
              <a:off x="1701802" y="3067245"/>
              <a:ext cx="140434" cy="40250"/>
            </a:xfrm>
            <a:custGeom>
              <a:avLst/>
              <a:gdLst/>
              <a:ahLst/>
              <a:cxnLst/>
              <a:rect l="l" t="t" r="r" b="b"/>
              <a:pathLst>
                <a:path w="4773" h="1368" extrusionOk="0">
                  <a:moveTo>
                    <a:pt x="4681" y="0"/>
                  </a:moveTo>
                  <a:cubicBezTo>
                    <a:pt x="4286" y="30"/>
                    <a:pt x="3921" y="91"/>
                    <a:pt x="3526" y="213"/>
                  </a:cubicBezTo>
                  <a:cubicBezTo>
                    <a:pt x="3161" y="304"/>
                    <a:pt x="2766" y="426"/>
                    <a:pt x="2371" y="547"/>
                  </a:cubicBezTo>
                  <a:cubicBezTo>
                    <a:pt x="1581" y="760"/>
                    <a:pt x="821" y="1034"/>
                    <a:pt x="61" y="1307"/>
                  </a:cubicBezTo>
                  <a:cubicBezTo>
                    <a:pt x="0" y="1307"/>
                    <a:pt x="31" y="1368"/>
                    <a:pt x="61" y="1368"/>
                  </a:cubicBezTo>
                  <a:cubicBezTo>
                    <a:pt x="821" y="1125"/>
                    <a:pt x="1611" y="912"/>
                    <a:pt x="2401" y="730"/>
                  </a:cubicBezTo>
                  <a:lnTo>
                    <a:pt x="3587" y="426"/>
                  </a:lnTo>
                  <a:cubicBezTo>
                    <a:pt x="3952" y="365"/>
                    <a:pt x="4316" y="274"/>
                    <a:pt x="4681" y="122"/>
                  </a:cubicBezTo>
                  <a:cubicBezTo>
                    <a:pt x="4742" y="122"/>
                    <a:pt x="4772" y="0"/>
                    <a:pt x="46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6"/>
            <p:cNvSpPr/>
            <p:nvPr/>
          </p:nvSpPr>
          <p:spPr>
            <a:xfrm>
              <a:off x="1729518" y="3168281"/>
              <a:ext cx="125222" cy="36690"/>
            </a:xfrm>
            <a:custGeom>
              <a:avLst/>
              <a:gdLst/>
              <a:ahLst/>
              <a:cxnLst/>
              <a:rect l="l" t="t" r="r" b="b"/>
              <a:pathLst>
                <a:path w="4256" h="1247" extrusionOk="0">
                  <a:moveTo>
                    <a:pt x="4256" y="1"/>
                  </a:moveTo>
                  <a:cubicBezTo>
                    <a:pt x="3891" y="1"/>
                    <a:pt x="3557" y="92"/>
                    <a:pt x="3253" y="244"/>
                  </a:cubicBezTo>
                  <a:lnTo>
                    <a:pt x="2189" y="548"/>
                  </a:lnTo>
                  <a:cubicBezTo>
                    <a:pt x="1459" y="761"/>
                    <a:pt x="760" y="973"/>
                    <a:pt x="61" y="1186"/>
                  </a:cubicBezTo>
                  <a:cubicBezTo>
                    <a:pt x="0" y="1186"/>
                    <a:pt x="31" y="1247"/>
                    <a:pt x="61" y="1247"/>
                  </a:cubicBezTo>
                  <a:cubicBezTo>
                    <a:pt x="791" y="1034"/>
                    <a:pt x="1520" y="852"/>
                    <a:pt x="2219" y="669"/>
                  </a:cubicBezTo>
                  <a:lnTo>
                    <a:pt x="3314" y="366"/>
                  </a:lnTo>
                  <a:cubicBezTo>
                    <a:pt x="3618" y="305"/>
                    <a:pt x="3952" y="183"/>
                    <a:pt x="4256" y="31"/>
                  </a:cubicBezTo>
                  <a:lnTo>
                    <a:pt x="42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6"/>
            <p:cNvSpPr/>
            <p:nvPr/>
          </p:nvSpPr>
          <p:spPr>
            <a:xfrm>
              <a:off x="1023004" y="2793414"/>
              <a:ext cx="581359" cy="668156"/>
            </a:xfrm>
            <a:custGeom>
              <a:avLst/>
              <a:gdLst/>
              <a:ahLst/>
              <a:cxnLst/>
              <a:rect l="l" t="t" r="r" b="b"/>
              <a:pathLst>
                <a:path w="19759" h="22709" extrusionOk="0">
                  <a:moveTo>
                    <a:pt x="3572" y="1"/>
                  </a:moveTo>
                  <a:cubicBezTo>
                    <a:pt x="2603" y="1"/>
                    <a:pt x="1645" y="1513"/>
                    <a:pt x="1125" y="4596"/>
                  </a:cubicBezTo>
                  <a:cubicBezTo>
                    <a:pt x="122" y="10523"/>
                    <a:pt x="1" y="19094"/>
                    <a:pt x="2098" y="21830"/>
                  </a:cubicBezTo>
                  <a:cubicBezTo>
                    <a:pt x="2585" y="22465"/>
                    <a:pt x="3796" y="22708"/>
                    <a:pt x="5369" y="22708"/>
                  </a:cubicBezTo>
                  <a:cubicBezTo>
                    <a:pt x="10578" y="22708"/>
                    <a:pt x="19758" y="20037"/>
                    <a:pt x="19758" y="20037"/>
                  </a:cubicBezTo>
                  <a:lnTo>
                    <a:pt x="14743" y="9307"/>
                  </a:lnTo>
                  <a:cubicBezTo>
                    <a:pt x="14743" y="9307"/>
                    <a:pt x="8238" y="12651"/>
                    <a:pt x="8025" y="12651"/>
                  </a:cubicBezTo>
                  <a:cubicBezTo>
                    <a:pt x="7813" y="12651"/>
                    <a:pt x="7113" y="9277"/>
                    <a:pt x="5958" y="3897"/>
                  </a:cubicBezTo>
                  <a:cubicBezTo>
                    <a:pt x="5386" y="1315"/>
                    <a:pt x="4475" y="1"/>
                    <a:pt x="35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6"/>
            <p:cNvSpPr/>
            <p:nvPr/>
          </p:nvSpPr>
          <p:spPr>
            <a:xfrm>
              <a:off x="1052515" y="2839195"/>
              <a:ext cx="523220" cy="586802"/>
            </a:xfrm>
            <a:custGeom>
              <a:avLst/>
              <a:gdLst/>
              <a:ahLst/>
              <a:cxnLst/>
              <a:rect l="l" t="t" r="r" b="b"/>
              <a:pathLst>
                <a:path w="17783" h="19944" extrusionOk="0">
                  <a:moveTo>
                    <a:pt x="974" y="0"/>
                  </a:moveTo>
                  <a:lnTo>
                    <a:pt x="974" y="0"/>
                  </a:lnTo>
                  <a:cubicBezTo>
                    <a:pt x="791" y="395"/>
                    <a:pt x="639" y="791"/>
                    <a:pt x="518" y="1186"/>
                  </a:cubicBezTo>
                  <a:cubicBezTo>
                    <a:pt x="609" y="1246"/>
                    <a:pt x="730" y="1277"/>
                    <a:pt x="822" y="1277"/>
                  </a:cubicBezTo>
                  <a:cubicBezTo>
                    <a:pt x="1612" y="1277"/>
                    <a:pt x="1703" y="152"/>
                    <a:pt x="974" y="0"/>
                  </a:cubicBezTo>
                  <a:close/>
                  <a:moveTo>
                    <a:pt x="3162" y="3131"/>
                  </a:moveTo>
                  <a:cubicBezTo>
                    <a:pt x="2615" y="3131"/>
                    <a:pt x="2341" y="3800"/>
                    <a:pt x="2706" y="4195"/>
                  </a:cubicBezTo>
                  <a:cubicBezTo>
                    <a:pt x="2835" y="4324"/>
                    <a:pt x="2997" y="4382"/>
                    <a:pt x="3156" y="4382"/>
                  </a:cubicBezTo>
                  <a:cubicBezTo>
                    <a:pt x="3484" y="4382"/>
                    <a:pt x="3800" y="4137"/>
                    <a:pt x="3800" y="3769"/>
                  </a:cubicBezTo>
                  <a:cubicBezTo>
                    <a:pt x="3800" y="3405"/>
                    <a:pt x="3527" y="3131"/>
                    <a:pt x="3162" y="3131"/>
                  </a:cubicBezTo>
                  <a:close/>
                  <a:moveTo>
                    <a:pt x="5503" y="6231"/>
                  </a:moveTo>
                  <a:cubicBezTo>
                    <a:pt x="4651" y="6231"/>
                    <a:pt x="4651" y="7478"/>
                    <a:pt x="5503" y="7478"/>
                  </a:cubicBezTo>
                  <a:cubicBezTo>
                    <a:pt x="5715" y="7478"/>
                    <a:pt x="5898" y="7386"/>
                    <a:pt x="6019" y="7234"/>
                  </a:cubicBezTo>
                  <a:cubicBezTo>
                    <a:pt x="5958" y="6930"/>
                    <a:pt x="5867" y="6626"/>
                    <a:pt x="5806" y="6292"/>
                  </a:cubicBezTo>
                  <a:cubicBezTo>
                    <a:pt x="5715" y="6262"/>
                    <a:pt x="5624" y="6231"/>
                    <a:pt x="5503" y="6231"/>
                  </a:cubicBezTo>
                  <a:close/>
                  <a:moveTo>
                    <a:pt x="822" y="6231"/>
                  </a:moveTo>
                  <a:cubicBezTo>
                    <a:pt x="274" y="6231"/>
                    <a:pt x="1" y="6900"/>
                    <a:pt x="396" y="7295"/>
                  </a:cubicBezTo>
                  <a:cubicBezTo>
                    <a:pt x="525" y="7424"/>
                    <a:pt x="684" y="7482"/>
                    <a:pt x="839" y="7482"/>
                  </a:cubicBezTo>
                  <a:cubicBezTo>
                    <a:pt x="1157" y="7482"/>
                    <a:pt x="1460" y="7238"/>
                    <a:pt x="1460" y="6870"/>
                  </a:cubicBezTo>
                  <a:cubicBezTo>
                    <a:pt x="1460" y="6505"/>
                    <a:pt x="1186" y="6231"/>
                    <a:pt x="822" y="6231"/>
                  </a:cubicBezTo>
                  <a:close/>
                  <a:moveTo>
                    <a:pt x="3162" y="9362"/>
                  </a:moveTo>
                  <a:cubicBezTo>
                    <a:pt x="2615" y="9362"/>
                    <a:pt x="2341" y="10031"/>
                    <a:pt x="2737" y="10426"/>
                  </a:cubicBezTo>
                  <a:cubicBezTo>
                    <a:pt x="2866" y="10555"/>
                    <a:pt x="3024" y="10613"/>
                    <a:pt x="3179" y="10613"/>
                  </a:cubicBezTo>
                  <a:cubicBezTo>
                    <a:pt x="3498" y="10613"/>
                    <a:pt x="3800" y="10369"/>
                    <a:pt x="3800" y="10000"/>
                  </a:cubicBezTo>
                  <a:cubicBezTo>
                    <a:pt x="3800" y="9636"/>
                    <a:pt x="3527" y="9362"/>
                    <a:pt x="3162" y="9362"/>
                  </a:cubicBezTo>
                  <a:close/>
                  <a:moveTo>
                    <a:pt x="12524" y="9362"/>
                  </a:moveTo>
                  <a:cubicBezTo>
                    <a:pt x="11977" y="9362"/>
                    <a:pt x="11673" y="10031"/>
                    <a:pt x="12068" y="10426"/>
                  </a:cubicBezTo>
                  <a:cubicBezTo>
                    <a:pt x="12197" y="10555"/>
                    <a:pt x="12359" y="10613"/>
                    <a:pt x="12518" y="10613"/>
                  </a:cubicBezTo>
                  <a:cubicBezTo>
                    <a:pt x="12846" y="10613"/>
                    <a:pt x="13162" y="10369"/>
                    <a:pt x="13162" y="10000"/>
                  </a:cubicBezTo>
                  <a:cubicBezTo>
                    <a:pt x="13162" y="9636"/>
                    <a:pt x="12858" y="9362"/>
                    <a:pt x="12524" y="9362"/>
                  </a:cubicBezTo>
                  <a:close/>
                  <a:moveTo>
                    <a:pt x="822" y="12462"/>
                  </a:moveTo>
                  <a:cubicBezTo>
                    <a:pt x="274" y="12462"/>
                    <a:pt x="1" y="13131"/>
                    <a:pt x="396" y="13526"/>
                  </a:cubicBezTo>
                  <a:cubicBezTo>
                    <a:pt x="524" y="13654"/>
                    <a:pt x="681" y="13712"/>
                    <a:pt x="834" y="13712"/>
                  </a:cubicBezTo>
                  <a:cubicBezTo>
                    <a:pt x="1154" y="13712"/>
                    <a:pt x="1460" y="13461"/>
                    <a:pt x="1460" y="13070"/>
                  </a:cubicBezTo>
                  <a:cubicBezTo>
                    <a:pt x="1460" y="12736"/>
                    <a:pt x="1186" y="12462"/>
                    <a:pt x="822" y="12462"/>
                  </a:cubicBezTo>
                  <a:close/>
                  <a:moveTo>
                    <a:pt x="5503" y="12462"/>
                  </a:moveTo>
                  <a:cubicBezTo>
                    <a:pt x="4955" y="12462"/>
                    <a:pt x="4651" y="13131"/>
                    <a:pt x="5047" y="13526"/>
                  </a:cubicBezTo>
                  <a:cubicBezTo>
                    <a:pt x="5185" y="13654"/>
                    <a:pt x="5348" y="13712"/>
                    <a:pt x="5506" y="13712"/>
                  </a:cubicBezTo>
                  <a:cubicBezTo>
                    <a:pt x="5835" y="13712"/>
                    <a:pt x="6141" y="13461"/>
                    <a:pt x="6141" y="13070"/>
                  </a:cubicBezTo>
                  <a:cubicBezTo>
                    <a:pt x="6141" y="12736"/>
                    <a:pt x="5867" y="12462"/>
                    <a:pt x="5503" y="12462"/>
                  </a:cubicBezTo>
                  <a:close/>
                  <a:moveTo>
                    <a:pt x="10183" y="12462"/>
                  </a:moveTo>
                  <a:cubicBezTo>
                    <a:pt x="9636" y="12462"/>
                    <a:pt x="9332" y="13131"/>
                    <a:pt x="9728" y="13526"/>
                  </a:cubicBezTo>
                  <a:cubicBezTo>
                    <a:pt x="9865" y="13654"/>
                    <a:pt x="10029" y="13712"/>
                    <a:pt x="10187" y="13712"/>
                  </a:cubicBezTo>
                  <a:cubicBezTo>
                    <a:pt x="10516" y="13712"/>
                    <a:pt x="10822" y="13461"/>
                    <a:pt x="10822" y="13070"/>
                  </a:cubicBezTo>
                  <a:cubicBezTo>
                    <a:pt x="10822" y="12736"/>
                    <a:pt x="10548" y="12462"/>
                    <a:pt x="10183" y="12462"/>
                  </a:cubicBezTo>
                  <a:close/>
                  <a:moveTo>
                    <a:pt x="14864" y="12462"/>
                  </a:moveTo>
                  <a:cubicBezTo>
                    <a:pt x="14317" y="12462"/>
                    <a:pt x="14013" y="13131"/>
                    <a:pt x="14408" y="13526"/>
                  </a:cubicBezTo>
                  <a:cubicBezTo>
                    <a:pt x="14537" y="13654"/>
                    <a:pt x="14697" y="13712"/>
                    <a:pt x="14854" y="13712"/>
                  </a:cubicBezTo>
                  <a:cubicBezTo>
                    <a:pt x="15183" y="13712"/>
                    <a:pt x="15503" y="13461"/>
                    <a:pt x="15503" y="13070"/>
                  </a:cubicBezTo>
                  <a:cubicBezTo>
                    <a:pt x="15503" y="12736"/>
                    <a:pt x="15199" y="12462"/>
                    <a:pt x="14864" y="12462"/>
                  </a:cubicBezTo>
                  <a:close/>
                  <a:moveTo>
                    <a:pt x="17205" y="15593"/>
                  </a:moveTo>
                  <a:cubicBezTo>
                    <a:pt x="16354" y="15593"/>
                    <a:pt x="16354" y="16839"/>
                    <a:pt x="17205" y="16839"/>
                  </a:cubicBezTo>
                  <a:cubicBezTo>
                    <a:pt x="17478" y="16839"/>
                    <a:pt x="17691" y="16687"/>
                    <a:pt x="17782" y="16444"/>
                  </a:cubicBezTo>
                  <a:lnTo>
                    <a:pt x="17418" y="15624"/>
                  </a:lnTo>
                  <a:cubicBezTo>
                    <a:pt x="17357" y="15593"/>
                    <a:pt x="17266" y="15593"/>
                    <a:pt x="17205" y="15593"/>
                  </a:cubicBezTo>
                  <a:close/>
                  <a:moveTo>
                    <a:pt x="3162" y="15593"/>
                  </a:moveTo>
                  <a:cubicBezTo>
                    <a:pt x="2615" y="15593"/>
                    <a:pt x="2341" y="16262"/>
                    <a:pt x="2737" y="16657"/>
                  </a:cubicBezTo>
                  <a:cubicBezTo>
                    <a:pt x="2866" y="16786"/>
                    <a:pt x="3024" y="16844"/>
                    <a:pt x="3179" y="16844"/>
                  </a:cubicBezTo>
                  <a:cubicBezTo>
                    <a:pt x="3498" y="16844"/>
                    <a:pt x="3800" y="16600"/>
                    <a:pt x="3800" y="16231"/>
                  </a:cubicBezTo>
                  <a:cubicBezTo>
                    <a:pt x="3800" y="15867"/>
                    <a:pt x="3527" y="15593"/>
                    <a:pt x="3162" y="15593"/>
                  </a:cubicBezTo>
                  <a:close/>
                  <a:moveTo>
                    <a:pt x="7843" y="15593"/>
                  </a:moveTo>
                  <a:cubicBezTo>
                    <a:pt x="7296" y="15593"/>
                    <a:pt x="6992" y="16262"/>
                    <a:pt x="7387" y="16657"/>
                  </a:cubicBezTo>
                  <a:cubicBezTo>
                    <a:pt x="7526" y="16786"/>
                    <a:pt x="7691" y="16844"/>
                    <a:pt x="7851" y="16844"/>
                  </a:cubicBezTo>
                  <a:cubicBezTo>
                    <a:pt x="8178" y="16844"/>
                    <a:pt x="8481" y="16600"/>
                    <a:pt x="8481" y="16231"/>
                  </a:cubicBezTo>
                  <a:cubicBezTo>
                    <a:pt x="8481" y="15867"/>
                    <a:pt x="8208" y="15593"/>
                    <a:pt x="7843" y="15593"/>
                  </a:cubicBezTo>
                  <a:close/>
                  <a:moveTo>
                    <a:pt x="12524" y="15593"/>
                  </a:moveTo>
                  <a:cubicBezTo>
                    <a:pt x="11977" y="15593"/>
                    <a:pt x="11673" y="16262"/>
                    <a:pt x="12068" y="16657"/>
                  </a:cubicBezTo>
                  <a:cubicBezTo>
                    <a:pt x="12197" y="16786"/>
                    <a:pt x="12359" y="16844"/>
                    <a:pt x="12518" y="16844"/>
                  </a:cubicBezTo>
                  <a:cubicBezTo>
                    <a:pt x="12846" y="16844"/>
                    <a:pt x="13162" y="16600"/>
                    <a:pt x="13162" y="16231"/>
                  </a:cubicBezTo>
                  <a:cubicBezTo>
                    <a:pt x="13162" y="15867"/>
                    <a:pt x="12858" y="15593"/>
                    <a:pt x="12524" y="15593"/>
                  </a:cubicBezTo>
                  <a:close/>
                  <a:moveTo>
                    <a:pt x="14864" y="18663"/>
                  </a:moveTo>
                  <a:cubicBezTo>
                    <a:pt x="14530" y="18663"/>
                    <a:pt x="14226" y="18937"/>
                    <a:pt x="14226" y="19301"/>
                  </a:cubicBezTo>
                  <a:cubicBezTo>
                    <a:pt x="14226" y="19423"/>
                    <a:pt x="14256" y="19514"/>
                    <a:pt x="14317" y="19605"/>
                  </a:cubicBezTo>
                  <a:lnTo>
                    <a:pt x="15503" y="19332"/>
                  </a:lnTo>
                  <a:cubicBezTo>
                    <a:pt x="15503" y="19332"/>
                    <a:pt x="15503" y="19301"/>
                    <a:pt x="15503" y="19301"/>
                  </a:cubicBezTo>
                  <a:cubicBezTo>
                    <a:pt x="15503" y="18937"/>
                    <a:pt x="15199" y="18663"/>
                    <a:pt x="14864" y="18663"/>
                  </a:cubicBezTo>
                  <a:close/>
                  <a:moveTo>
                    <a:pt x="822" y="18663"/>
                  </a:moveTo>
                  <a:cubicBezTo>
                    <a:pt x="639" y="18663"/>
                    <a:pt x="487" y="18754"/>
                    <a:pt x="366" y="18876"/>
                  </a:cubicBezTo>
                  <a:cubicBezTo>
                    <a:pt x="487" y="19241"/>
                    <a:pt x="670" y="19605"/>
                    <a:pt x="852" y="19940"/>
                  </a:cubicBezTo>
                  <a:cubicBezTo>
                    <a:pt x="1186" y="19909"/>
                    <a:pt x="1460" y="19636"/>
                    <a:pt x="1460" y="19301"/>
                  </a:cubicBezTo>
                  <a:cubicBezTo>
                    <a:pt x="1460" y="18937"/>
                    <a:pt x="1186" y="18663"/>
                    <a:pt x="822" y="18663"/>
                  </a:cubicBezTo>
                  <a:close/>
                  <a:moveTo>
                    <a:pt x="5503" y="18663"/>
                  </a:moveTo>
                  <a:cubicBezTo>
                    <a:pt x="4925" y="18663"/>
                    <a:pt x="4651" y="19362"/>
                    <a:pt x="5047" y="19757"/>
                  </a:cubicBezTo>
                  <a:cubicBezTo>
                    <a:pt x="5175" y="19885"/>
                    <a:pt x="5335" y="19943"/>
                    <a:pt x="5492" y="19943"/>
                  </a:cubicBezTo>
                  <a:cubicBezTo>
                    <a:pt x="5821" y="19943"/>
                    <a:pt x="6141" y="19692"/>
                    <a:pt x="6141" y="19301"/>
                  </a:cubicBezTo>
                  <a:cubicBezTo>
                    <a:pt x="6141" y="18937"/>
                    <a:pt x="5867" y="18663"/>
                    <a:pt x="5503" y="18663"/>
                  </a:cubicBezTo>
                  <a:close/>
                  <a:moveTo>
                    <a:pt x="10183" y="18663"/>
                  </a:moveTo>
                  <a:cubicBezTo>
                    <a:pt x="9606" y="18663"/>
                    <a:pt x="9332" y="19362"/>
                    <a:pt x="9728" y="19757"/>
                  </a:cubicBezTo>
                  <a:cubicBezTo>
                    <a:pt x="9856" y="19885"/>
                    <a:pt x="10016" y="19943"/>
                    <a:pt x="10173" y="19943"/>
                  </a:cubicBezTo>
                  <a:cubicBezTo>
                    <a:pt x="10502" y="19943"/>
                    <a:pt x="10822" y="19692"/>
                    <a:pt x="10822" y="19301"/>
                  </a:cubicBezTo>
                  <a:cubicBezTo>
                    <a:pt x="10822" y="18937"/>
                    <a:pt x="10548" y="18663"/>
                    <a:pt x="10183" y="186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6"/>
            <p:cNvSpPr/>
            <p:nvPr/>
          </p:nvSpPr>
          <p:spPr>
            <a:xfrm>
              <a:off x="1395047" y="3109789"/>
              <a:ext cx="133902" cy="281073"/>
            </a:xfrm>
            <a:custGeom>
              <a:avLst/>
              <a:gdLst/>
              <a:ahLst/>
              <a:cxnLst/>
              <a:rect l="l" t="t" r="r" b="b"/>
              <a:pathLst>
                <a:path w="4551" h="9553" extrusionOk="0">
                  <a:moveTo>
                    <a:pt x="49" y="0"/>
                  </a:moveTo>
                  <a:cubicBezTo>
                    <a:pt x="31" y="0"/>
                    <a:pt x="0" y="22"/>
                    <a:pt x="0" y="43"/>
                  </a:cubicBezTo>
                  <a:cubicBezTo>
                    <a:pt x="304" y="834"/>
                    <a:pt x="669" y="1624"/>
                    <a:pt x="1004" y="2384"/>
                  </a:cubicBezTo>
                  <a:cubicBezTo>
                    <a:pt x="1368" y="3174"/>
                    <a:pt x="1733" y="3995"/>
                    <a:pt x="2128" y="4785"/>
                  </a:cubicBezTo>
                  <a:cubicBezTo>
                    <a:pt x="2888" y="6396"/>
                    <a:pt x="3587" y="8007"/>
                    <a:pt x="4438" y="9527"/>
                  </a:cubicBezTo>
                  <a:cubicBezTo>
                    <a:pt x="4448" y="9546"/>
                    <a:pt x="4463" y="9553"/>
                    <a:pt x="4479" y="9553"/>
                  </a:cubicBezTo>
                  <a:cubicBezTo>
                    <a:pt x="4513" y="9553"/>
                    <a:pt x="4550" y="9517"/>
                    <a:pt x="4529" y="9497"/>
                  </a:cubicBezTo>
                  <a:cubicBezTo>
                    <a:pt x="3891" y="7855"/>
                    <a:pt x="3131" y="6275"/>
                    <a:pt x="2371" y="4694"/>
                  </a:cubicBezTo>
                  <a:cubicBezTo>
                    <a:pt x="2007" y="3904"/>
                    <a:pt x="1642" y="3144"/>
                    <a:pt x="1277" y="2354"/>
                  </a:cubicBezTo>
                  <a:cubicBezTo>
                    <a:pt x="882" y="1594"/>
                    <a:pt x="517" y="743"/>
                    <a:pt x="61" y="13"/>
                  </a:cubicBezTo>
                  <a:cubicBezTo>
                    <a:pt x="61" y="4"/>
                    <a:pt x="56" y="0"/>
                    <a:pt x="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6"/>
            <p:cNvSpPr/>
            <p:nvPr/>
          </p:nvSpPr>
          <p:spPr>
            <a:xfrm>
              <a:off x="1031066" y="2991454"/>
              <a:ext cx="332710" cy="476968"/>
            </a:xfrm>
            <a:custGeom>
              <a:avLst/>
              <a:gdLst/>
              <a:ahLst/>
              <a:cxnLst/>
              <a:rect l="l" t="t" r="r" b="b"/>
              <a:pathLst>
                <a:path w="11308" h="16211" extrusionOk="0">
                  <a:moveTo>
                    <a:pt x="639" y="0"/>
                  </a:moveTo>
                  <a:cubicBezTo>
                    <a:pt x="624" y="0"/>
                    <a:pt x="608" y="8"/>
                    <a:pt x="608" y="23"/>
                  </a:cubicBezTo>
                  <a:cubicBezTo>
                    <a:pt x="396" y="996"/>
                    <a:pt x="274" y="1999"/>
                    <a:pt x="213" y="3002"/>
                  </a:cubicBezTo>
                  <a:cubicBezTo>
                    <a:pt x="183" y="2394"/>
                    <a:pt x="92" y="1755"/>
                    <a:pt x="92" y="1148"/>
                  </a:cubicBezTo>
                  <a:cubicBezTo>
                    <a:pt x="92" y="1117"/>
                    <a:pt x="76" y="1102"/>
                    <a:pt x="61" y="1102"/>
                  </a:cubicBezTo>
                  <a:cubicBezTo>
                    <a:pt x="46" y="1102"/>
                    <a:pt x="31" y="1117"/>
                    <a:pt x="31" y="1148"/>
                  </a:cubicBezTo>
                  <a:cubicBezTo>
                    <a:pt x="31" y="1786"/>
                    <a:pt x="0" y="2455"/>
                    <a:pt x="31" y="3123"/>
                  </a:cubicBezTo>
                  <a:cubicBezTo>
                    <a:pt x="31" y="3488"/>
                    <a:pt x="92" y="3853"/>
                    <a:pt x="122" y="4217"/>
                  </a:cubicBezTo>
                  <a:cubicBezTo>
                    <a:pt x="61" y="5069"/>
                    <a:pt x="31" y="5889"/>
                    <a:pt x="61" y="6740"/>
                  </a:cubicBezTo>
                  <a:cubicBezTo>
                    <a:pt x="31" y="8959"/>
                    <a:pt x="274" y="11178"/>
                    <a:pt x="821" y="13306"/>
                  </a:cubicBezTo>
                  <a:cubicBezTo>
                    <a:pt x="1064" y="14248"/>
                    <a:pt x="1459" y="15129"/>
                    <a:pt x="2341" y="15646"/>
                  </a:cubicBezTo>
                  <a:cubicBezTo>
                    <a:pt x="2979" y="15950"/>
                    <a:pt x="3678" y="16133"/>
                    <a:pt x="4377" y="16163"/>
                  </a:cubicBezTo>
                  <a:cubicBezTo>
                    <a:pt x="4769" y="16195"/>
                    <a:pt x="5163" y="16210"/>
                    <a:pt x="5557" y="16210"/>
                  </a:cubicBezTo>
                  <a:cubicBezTo>
                    <a:pt x="6662" y="16210"/>
                    <a:pt x="7770" y="16091"/>
                    <a:pt x="8846" y="15889"/>
                  </a:cubicBezTo>
                  <a:cubicBezTo>
                    <a:pt x="9271" y="15829"/>
                    <a:pt x="9666" y="15737"/>
                    <a:pt x="10092" y="15646"/>
                  </a:cubicBezTo>
                  <a:cubicBezTo>
                    <a:pt x="10487" y="15585"/>
                    <a:pt x="10882" y="15464"/>
                    <a:pt x="11247" y="15312"/>
                  </a:cubicBezTo>
                  <a:cubicBezTo>
                    <a:pt x="11308" y="15312"/>
                    <a:pt x="11277" y="15251"/>
                    <a:pt x="11247" y="15251"/>
                  </a:cubicBezTo>
                  <a:cubicBezTo>
                    <a:pt x="10821" y="15281"/>
                    <a:pt x="10396" y="15373"/>
                    <a:pt x="9970" y="15464"/>
                  </a:cubicBezTo>
                  <a:cubicBezTo>
                    <a:pt x="9514" y="15555"/>
                    <a:pt x="9058" y="15616"/>
                    <a:pt x="8602" y="15677"/>
                  </a:cubicBezTo>
                  <a:cubicBezTo>
                    <a:pt x="7721" y="15798"/>
                    <a:pt x="6839" y="15889"/>
                    <a:pt x="5958" y="15920"/>
                  </a:cubicBezTo>
                  <a:cubicBezTo>
                    <a:pt x="5891" y="15922"/>
                    <a:pt x="5815" y="15923"/>
                    <a:pt x="5733" y="15923"/>
                  </a:cubicBezTo>
                  <a:cubicBezTo>
                    <a:pt x="4775" y="15923"/>
                    <a:pt x="2896" y="15752"/>
                    <a:pt x="2280" y="15221"/>
                  </a:cubicBezTo>
                  <a:cubicBezTo>
                    <a:pt x="1733" y="14674"/>
                    <a:pt x="1338" y="14005"/>
                    <a:pt x="1155" y="13275"/>
                  </a:cubicBezTo>
                  <a:cubicBezTo>
                    <a:pt x="912" y="12272"/>
                    <a:pt x="730" y="11269"/>
                    <a:pt x="608" y="10236"/>
                  </a:cubicBezTo>
                  <a:cubicBezTo>
                    <a:pt x="365" y="8047"/>
                    <a:pt x="304" y="5889"/>
                    <a:pt x="426" y="3701"/>
                  </a:cubicBezTo>
                  <a:cubicBezTo>
                    <a:pt x="426" y="3093"/>
                    <a:pt x="487" y="2485"/>
                    <a:pt x="517" y="1877"/>
                  </a:cubicBezTo>
                  <a:cubicBezTo>
                    <a:pt x="578" y="1269"/>
                    <a:pt x="639" y="631"/>
                    <a:pt x="669" y="23"/>
                  </a:cubicBezTo>
                  <a:cubicBezTo>
                    <a:pt x="669" y="8"/>
                    <a:pt x="654" y="0"/>
                    <a:pt x="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6"/>
            <p:cNvSpPr/>
            <p:nvPr/>
          </p:nvSpPr>
          <p:spPr>
            <a:xfrm>
              <a:off x="1462130" y="3069923"/>
              <a:ext cx="29" cy="29"/>
            </a:xfrm>
            <a:custGeom>
              <a:avLst/>
              <a:gdLst/>
              <a:ahLst/>
              <a:cxnLst/>
              <a:rect l="l" t="t" r="r" b="b"/>
              <a:pathLst>
                <a:path w="1" h="1" extrusionOk="0">
                  <a:moveTo>
                    <a:pt x="0" y="0"/>
                  </a:moveTo>
                  <a:lnTo>
                    <a:pt x="0" y="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6"/>
            <p:cNvSpPr/>
            <p:nvPr/>
          </p:nvSpPr>
          <p:spPr>
            <a:xfrm>
              <a:off x="1212600" y="2979185"/>
              <a:ext cx="247767" cy="186450"/>
            </a:xfrm>
            <a:custGeom>
              <a:avLst/>
              <a:gdLst/>
              <a:ahLst/>
              <a:cxnLst/>
              <a:rect l="l" t="t" r="r" b="b"/>
              <a:pathLst>
                <a:path w="8421" h="6337" extrusionOk="0">
                  <a:moveTo>
                    <a:pt x="23" y="1"/>
                  </a:moveTo>
                  <a:cubicBezTo>
                    <a:pt x="14" y="1"/>
                    <a:pt x="1" y="14"/>
                    <a:pt x="1" y="14"/>
                  </a:cubicBezTo>
                  <a:cubicBezTo>
                    <a:pt x="183" y="1078"/>
                    <a:pt x="396" y="2142"/>
                    <a:pt x="639" y="3206"/>
                  </a:cubicBezTo>
                  <a:cubicBezTo>
                    <a:pt x="761" y="3692"/>
                    <a:pt x="913" y="4209"/>
                    <a:pt x="1034" y="4726"/>
                  </a:cubicBezTo>
                  <a:cubicBezTo>
                    <a:pt x="1156" y="5273"/>
                    <a:pt x="1308" y="5789"/>
                    <a:pt x="1490" y="6337"/>
                  </a:cubicBezTo>
                  <a:cubicBezTo>
                    <a:pt x="2068" y="6124"/>
                    <a:pt x="2645" y="5850"/>
                    <a:pt x="3192" y="5577"/>
                  </a:cubicBezTo>
                  <a:cubicBezTo>
                    <a:pt x="3770" y="5303"/>
                    <a:pt x="4378" y="4999"/>
                    <a:pt x="4925" y="4726"/>
                  </a:cubicBezTo>
                  <a:cubicBezTo>
                    <a:pt x="6080" y="4148"/>
                    <a:pt x="7205" y="3571"/>
                    <a:pt x="8299" y="2963"/>
                  </a:cubicBezTo>
                  <a:cubicBezTo>
                    <a:pt x="8299" y="2993"/>
                    <a:pt x="8329" y="3054"/>
                    <a:pt x="8360" y="3115"/>
                  </a:cubicBezTo>
                  <a:cubicBezTo>
                    <a:pt x="8365" y="3120"/>
                    <a:pt x="8371" y="3123"/>
                    <a:pt x="8376" y="3123"/>
                  </a:cubicBezTo>
                  <a:cubicBezTo>
                    <a:pt x="8400" y="3123"/>
                    <a:pt x="8420" y="3073"/>
                    <a:pt x="8420" y="3023"/>
                  </a:cubicBezTo>
                  <a:cubicBezTo>
                    <a:pt x="8392" y="2995"/>
                    <a:pt x="8311" y="2808"/>
                    <a:pt x="8275" y="2808"/>
                  </a:cubicBezTo>
                  <a:cubicBezTo>
                    <a:pt x="8273" y="2808"/>
                    <a:pt x="8270" y="2809"/>
                    <a:pt x="8268" y="2811"/>
                  </a:cubicBezTo>
                  <a:cubicBezTo>
                    <a:pt x="7144" y="3358"/>
                    <a:pt x="5989" y="3935"/>
                    <a:pt x="4864" y="4513"/>
                  </a:cubicBezTo>
                  <a:lnTo>
                    <a:pt x="3162" y="5394"/>
                  </a:lnTo>
                  <a:cubicBezTo>
                    <a:pt x="2615" y="5668"/>
                    <a:pt x="1612" y="6215"/>
                    <a:pt x="1612" y="6215"/>
                  </a:cubicBezTo>
                  <a:cubicBezTo>
                    <a:pt x="1612" y="5972"/>
                    <a:pt x="1399" y="5212"/>
                    <a:pt x="1277" y="4726"/>
                  </a:cubicBezTo>
                  <a:cubicBezTo>
                    <a:pt x="1156" y="4239"/>
                    <a:pt x="1034" y="3692"/>
                    <a:pt x="913" y="3175"/>
                  </a:cubicBezTo>
                  <a:cubicBezTo>
                    <a:pt x="852" y="3023"/>
                    <a:pt x="821" y="2902"/>
                    <a:pt x="791" y="2750"/>
                  </a:cubicBezTo>
                  <a:cubicBezTo>
                    <a:pt x="761" y="2507"/>
                    <a:pt x="730" y="2264"/>
                    <a:pt x="730" y="1990"/>
                  </a:cubicBezTo>
                  <a:cubicBezTo>
                    <a:pt x="669" y="1595"/>
                    <a:pt x="639" y="1169"/>
                    <a:pt x="578" y="774"/>
                  </a:cubicBezTo>
                  <a:cubicBezTo>
                    <a:pt x="517" y="1169"/>
                    <a:pt x="517" y="1534"/>
                    <a:pt x="578" y="1929"/>
                  </a:cubicBezTo>
                  <a:cubicBezTo>
                    <a:pt x="396" y="1291"/>
                    <a:pt x="214" y="653"/>
                    <a:pt x="31" y="14"/>
                  </a:cubicBezTo>
                  <a:cubicBezTo>
                    <a:pt x="31" y="4"/>
                    <a:pt x="28" y="1"/>
                    <a:pt x="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6"/>
            <p:cNvSpPr/>
            <p:nvPr/>
          </p:nvSpPr>
          <p:spPr>
            <a:xfrm>
              <a:off x="1462130" y="3069923"/>
              <a:ext cx="29" cy="29"/>
            </a:xfrm>
            <a:custGeom>
              <a:avLst/>
              <a:gdLst/>
              <a:ahLst/>
              <a:cxnLst/>
              <a:rect l="l" t="t" r="r" b="b"/>
              <a:pathLst>
                <a:path w="1" h="1" extrusionOk="0">
                  <a:moveTo>
                    <a:pt x="0" y="0"/>
                  </a:move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6"/>
            <p:cNvSpPr/>
            <p:nvPr/>
          </p:nvSpPr>
          <p:spPr>
            <a:xfrm>
              <a:off x="1453185" y="3319422"/>
              <a:ext cx="651973" cy="28658"/>
            </a:xfrm>
            <a:custGeom>
              <a:avLst/>
              <a:gdLst/>
              <a:ahLst/>
              <a:cxnLst/>
              <a:rect l="l" t="t" r="r" b="b"/>
              <a:pathLst>
                <a:path w="22159" h="974" extrusionOk="0">
                  <a:moveTo>
                    <a:pt x="0" y="1"/>
                  </a:moveTo>
                  <a:lnTo>
                    <a:pt x="0" y="973"/>
                  </a:lnTo>
                  <a:lnTo>
                    <a:pt x="22159" y="973"/>
                  </a:lnTo>
                  <a:lnTo>
                    <a:pt x="22159"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6"/>
            <p:cNvSpPr/>
            <p:nvPr/>
          </p:nvSpPr>
          <p:spPr>
            <a:xfrm>
              <a:off x="1570344" y="3319422"/>
              <a:ext cx="534813" cy="28658"/>
            </a:xfrm>
            <a:custGeom>
              <a:avLst/>
              <a:gdLst/>
              <a:ahLst/>
              <a:cxnLst/>
              <a:rect l="l" t="t" r="r" b="b"/>
              <a:pathLst>
                <a:path w="18177" h="974" extrusionOk="0">
                  <a:moveTo>
                    <a:pt x="760" y="1"/>
                  </a:moveTo>
                  <a:lnTo>
                    <a:pt x="0" y="973"/>
                  </a:lnTo>
                  <a:lnTo>
                    <a:pt x="18177" y="973"/>
                  </a:lnTo>
                  <a:lnTo>
                    <a:pt x="18177"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6"/>
            <p:cNvSpPr/>
            <p:nvPr/>
          </p:nvSpPr>
          <p:spPr>
            <a:xfrm>
              <a:off x="1620421" y="2916987"/>
              <a:ext cx="688634" cy="431098"/>
            </a:xfrm>
            <a:custGeom>
              <a:avLst/>
              <a:gdLst/>
              <a:ahLst/>
              <a:cxnLst/>
              <a:rect l="l" t="t" r="r" b="b"/>
              <a:pathLst>
                <a:path w="23405" h="14652" extrusionOk="0">
                  <a:moveTo>
                    <a:pt x="1794" y="1"/>
                  </a:moveTo>
                  <a:lnTo>
                    <a:pt x="0" y="14651"/>
                  </a:lnTo>
                  <a:lnTo>
                    <a:pt x="21612" y="14651"/>
                  </a:lnTo>
                  <a:lnTo>
                    <a:pt x="23405"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6"/>
            <p:cNvSpPr/>
            <p:nvPr/>
          </p:nvSpPr>
          <p:spPr>
            <a:xfrm>
              <a:off x="1925381" y="3094049"/>
              <a:ext cx="78705" cy="76940"/>
            </a:xfrm>
            <a:custGeom>
              <a:avLst/>
              <a:gdLst/>
              <a:ahLst/>
              <a:cxnLst/>
              <a:rect l="l" t="t" r="r" b="b"/>
              <a:pathLst>
                <a:path w="2675" h="2615" extrusionOk="0">
                  <a:moveTo>
                    <a:pt x="1368" y="1"/>
                  </a:moveTo>
                  <a:cubicBezTo>
                    <a:pt x="638" y="1"/>
                    <a:pt x="31" y="578"/>
                    <a:pt x="31" y="1308"/>
                  </a:cubicBezTo>
                  <a:cubicBezTo>
                    <a:pt x="0" y="2037"/>
                    <a:pt x="578" y="2615"/>
                    <a:pt x="1307" y="2615"/>
                  </a:cubicBezTo>
                  <a:cubicBezTo>
                    <a:pt x="2037" y="2615"/>
                    <a:pt x="2645" y="2037"/>
                    <a:pt x="2645" y="1308"/>
                  </a:cubicBezTo>
                  <a:cubicBezTo>
                    <a:pt x="2675" y="578"/>
                    <a:pt x="2097" y="1"/>
                    <a:pt x="1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6"/>
            <p:cNvSpPr/>
            <p:nvPr/>
          </p:nvSpPr>
          <p:spPr>
            <a:xfrm>
              <a:off x="2122833" y="2959031"/>
              <a:ext cx="299815" cy="385641"/>
            </a:xfrm>
            <a:custGeom>
              <a:avLst/>
              <a:gdLst/>
              <a:ahLst/>
              <a:cxnLst/>
              <a:rect l="l" t="t" r="r" b="b"/>
              <a:pathLst>
                <a:path w="10190" h="13107" extrusionOk="0">
                  <a:moveTo>
                    <a:pt x="6146" y="0"/>
                  </a:moveTo>
                  <a:lnTo>
                    <a:pt x="5782" y="2797"/>
                  </a:lnTo>
                  <a:cubicBezTo>
                    <a:pt x="5615" y="2857"/>
                    <a:pt x="5413" y="2882"/>
                    <a:pt x="5188" y="2882"/>
                  </a:cubicBezTo>
                  <a:cubicBezTo>
                    <a:pt x="4214" y="2882"/>
                    <a:pt x="2796" y="2418"/>
                    <a:pt x="1801" y="2418"/>
                  </a:cubicBezTo>
                  <a:cubicBezTo>
                    <a:pt x="1189" y="2418"/>
                    <a:pt x="736" y="2594"/>
                    <a:pt x="645" y="3161"/>
                  </a:cubicBezTo>
                  <a:cubicBezTo>
                    <a:pt x="462" y="4195"/>
                    <a:pt x="1952" y="4955"/>
                    <a:pt x="1952" y="4955"/>
                  </a:cubicBezTo>
                  <a:cubicBezTo>
                    <a:pt x="1952" y="4955"/>
                    <a:pt x="1811" y="4937"/>
                    <a:pt x="1607" y="4937"/>
                  </a:cubicBezTo>
                  <a:cubicBezTo>
                    <a:pt x="1045" y="4937"/>
                    <a:pt x="0" y="5068"/>
                    <a:pt x="67" y="6049"/>
                  </a:cubicBezTo>
                  <a:cubicBezTo>
                    <a:pt x="128" y="7356"/>
                    <a:pt x="2286" y="7751"/>
                    <a:pt x="2286" y="7751"/>
                  </a:cubicBezTo>
                  <a:cubicBezTo>
                    <a:pt x="2286" y="7751"/>
                    <a:pt x="311" y="7812"/>
                    <a:pt x="493" y="9058"/>
                  </a:cubicBezTo>
                  <a:cubicBezTo>
                    <a:pt x="706" y="10304"/>
                    <a:pt x="2925" y="10669"/>
                    <a:pt x="2925" y="10669"/>
                  </a:cubicBezTo>
                  <a:cubicBezTo>
                    <a:pt x="2925" y="10669"/>
                    <a:pt x="1405" y="10791"/>
                    <a:pt x="2013" y="11794"/>
                  </a:cubicBezTo>
                  <a:cubicBezTo>
                    <a:pt x="2554" y="12731"/>
                    <a:pt x="4025" y="13107"/>
                    <a:pt x="5553" y="13107"/>
                  </a:cubicBezTo>
                  <a:cubicBezTo>
                    <a:pt x="7542" y="13107"/>
                    <a:pt x="9627" y="12471"/>
                    <a:pt x="9885" y="11611"/>
                  </a:cubicBezTo>
                  <a:cubicBezTo>
                    <a:pt x="10098" y="10851"/>
                    <a:pt x="9368" y="10092"/>
                    <a:pt x="9368" y="10092"/>
                  </a:cubicBezTo>
                  <a:cubicBezTo>
                    <a:pt x="9368" y="10092"/>
                    <a:pt x="10189" y="9696"/>
                    <a:pt x="10159" y="8967"/>
                  </a:cubicBezTo>
                  <a:cubicBezTo>
                    <a:pt x="10098" y="8389"/>
                    <a:pt x="9733" y="7903"/>
                    <a:pt x="9216" y="7690"/>
                  </a:cubicBezTo>
                  <a:cubicBezTo>
                    <a:pt x="9216" y="7690"/>
                    <a:pt x="10007" y="7174"/>
                    <a:pt x="9976" y="6626"/>
                  </a:cubicBezTo>
                  <a:cubicBezTo>
                    <a:pt x="9885" y="5623"/>
                    <a:pt x="8730" y="5228"/>
                    <a:pt x="8730" y="5228"/>
                  </a:cubicBezTo>
                  <a:cubicBezTo>
                    <a:pt x="9186" y="4894"/>
                    <a:pt x="9399" y="4316"/>
                    <a:pt x="9247" y="3800"/>
                  </a:cubicBezTo>
                  <a:cubicBezTo>
                    <a:pt x="8973" y="2705"/>
                    <a:pt x="6967" y="1246"/>
                    <a:pt x="6146"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6"/>
            <p:cNvSpPr/>
            <p:nvPr/>
          </p:nvSpPr>
          <p:spPr>
            <a:xfrm>
              <a:off x="2204391" y="3259518"/>
              <a:ext cx="191423" cy="22508"/>
            </a:xfrm>
            <a:custGeom>
              <a:avLst/>
              <a:gdLst/>
              <a:ahLst/>
              <a:cxnLst/>
              <a:rect l="l" t="t" r="r" b="b"/>
              <a:pathLst>
                <a:path w="6506" h="765" extrusionOk="0">
                  <a:moveTo>
                    <a:pt x="6505" y="0"/>
                  </a:moveTo>
                  <a:cubicBezTo>
                    <a:pt x="5016" y="298"/>
                    <a:pt x="3512" y="447"/>
                    <a:pt x="2013" y="447"/>
                  </a:cubicBezTo>
                  <a:cubicBezTo>
                    <a:pt x="1371" y="447"/>
                    <a:pt x="730" y="420"/>
                    <a:pt x="92" y="365"/>
                  </a:cubicBezTo>
                  <a:cubicBezTo>
                    <a:pt x="1" y="365"/>
                    <a:pt x="1" y="456"/>
                    <a:pt x="92" y="486"/>
                  </a:cubicBezTo>
                  <a:cubicBezTo>
                    <a:pt x="902" y="672"/>
                    <a:pt x="1726" y="764"/>
                    <a:pt x="2550" y="764"/>
                  </a:cubicBezTo>
                  <a:cubicBezTo>
                    <a:pt x="3888" y="764"/>
                    <a:pt x="5226" y="520"/>
                    <a:pt x="6505" y="31"/>
                  </a:cubicBezTo>
                  <a:lnTo>
                    <a:pt x="65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6"/>
            <p:cNvSpPr/>
            <p:nvPr/>
          </p:nvSpPr>
          <p:spPr>
            <a:xfrm>
              <a:off x="2185002" y="3185993"/>
              <a:ext cx="210812" cy="20449"/>
            </a:xfrm>
            <a:custGeom>
              <a:avLst/>
              <a:gdLst/>
              <a:ahLst/>
              <a:cxnLst/>
              <a:rect l="l" t="t" r="r" b="b"/>
              <a:pathLst>
                <a:path w="7165" h="695" extrusionOk="0">
                  <a:moveTo>
                    <a:pt x="51" y="1"/>
                  </a:moveTo>
                  <a:cubicBezTo>
                    <a:pt x="1" y="1"/>
                    <a:pt x="34" y="72"/>
                    <a:pt x="112" y="98"/>
                  </a:cubicBezTo>
                  <a:cubicBezTo>
                    <a:pt x="1221" y="497"/>
                    <a:pt x="2380" y="695"/>
                    <a:pt x="3537" y="695"/>
                  </a:cubicBezTo>
                  <a:cubicBezTo>
                    <a:pt x="4759" y="695"/>
                    <a:pt x="5979" y="474"/>
                    <a:pt x="7134" y="37"/>
                  </a:cubicBezTo>
                  <a:cubicBezTo>
                    <a:pt x="7164" y="37"/>
                    <a:pt x="7164" y="7"/>
                    <a:pt x="7134" y="7"/>
                  </a:cubicBezTo>
                  <a:cubicBezTo>
                    <a:pt x="6129" y="223"/>
                    <a:pt x="4731" y="337"/>
                    <a:pt x="3392" y="337"/>
                  </a:cubicBezTo>
                  <a:cubicBezTo>
                    <a:pt x="2098" y="337"/>
                    <a:pt x="859" y="231"/>
                    <a:pt x="82" y="7"/>
                  </a:cubicBezTo>
                  <a:cubicBezTo>
                    <a:pt x="69" y="2"/>
                    <a:pt x="59" y="1"/>
                    <a:pt x="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6"/>
            <p:cNvSpPr/>
            <p:nvPr/>
          </p:nvSpPr>
          <p:spPr>
            <a:xfrm>
              <a:off x="2174880" y="3101228"/>
              <a:ext cx="203045" cy="29128"/>
            </a:xfrm>
            <a:custGeom>
              <a:avLst/>
              <a:gdLst/>
              <a:ahLst/>
              <a:cxnLst/>
              <a:rect l="l" t="t" r="r" b="b"/>
              <a:pathLst>
                <a:path w="6901" h="990" extrusionOk="0">
                  <a:moveTo>
                    <a:pt x="61" y="0"/>
                  </a:moveTo>
                  <a:cubicBezTo>
                    <a:pt x="1" y="0"/>
                    <a:pt x="1" y="61"/>
                    <a:pt x="31" y="91"/>
                  </a:cubicBezTo>
                  <a:cubicBezTo>
                    <a:pt x="943" y="638"/>
                    <a:pt x="2007" y="942"/>
                    <a:pt x="3101" y="973"/>
                  </a:cubicBezTo>
                  <a:cubicBezTo>
                    <a:pt x="3312" y="984"/>
                    <a:pt x="3532" y="990"/>
                    <a:pt x="3758" y="990"/>
                  </a:cubicBezTo>
                  <a:cubicBezTo>
                    <a:pt x="4804" y="990"/>
                    <a:pt x="5970" y="861"/>
                    <a:pt x="6870" y="486"/>
                  </a:cubicBezTo>
                  <a:cubicBezTo>
                    <a:pt x="6900" y="456"/>
                    <a:pt x="6900" y="426"/>
                    <a:pt x="6870" y="426"/>
                  </a:cubicBezTo>
                  <a:cubicBezTo>
                    <a:pt x="5949" y="559"/>
                    <a:pt x="5032" y="639"/>
                    <a:pt x="4123" y="639"/>
                  </a:cubicBezTo>
                  <a:cubicBezTo>
                    <a:pt x="2751" y="639"/>
                    <a:pt x="1395" y="457"/>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6"/>
            <p:cNvSpPr/>
            <p:nvPr/>
          </p:nvSpPr>
          <p:spPr>
            <a:xfrm>
              <a:off x="2568372" y="3994629"/>
              <a:ext cx="1032082" cy="773841"/>
            </a:xfrm>
            <a:custGeom>
              <a:avLst/>
              <a:gdLst/>
              <a:ahLst/>
              <a:cxnLst/>
              <a:rect l="l" t="t" r="r" b="b"/>
              <a:pathLst>
                <a:path w="35078" h="26301" extrusionOk="0">
                  <a:moveTo>
                    <a:pt x="9879" y="0"/>
                  </a:moveTo>
                  <a:lnTo>
                    <a:pt x="1" y="12371"/>
                  </a:lnTo>
                  <a:cubicBezTo>
                    <a:pt x="1" y="12371"/>
                    <a:pt x="5077" y="16475"/>
                    <a:pt x="9940" y="20213"/>
                  </a:cubicBezTo>
                  <a:cubicBezTo>
                    <a:pt x="10670" y="20791"/>
                    <a:pt x="11429" y="21368"/>
                    <a:pt x="12129" y="21916"/>
                  </a:cubicBezTo>
                  <a:cubicBezTo>
                    <a:pt x="15353" y="24348"/>
                    <a:pt x="18096" y="26301"/>
                    <a:pt x="18615" y="26301"/>
                  </a:cubicBezTo>
                  <a:cubicBezTo>
                    <a:pt x="18634" y="26301"/>
                    <a:pt x="18651" y="26298"/>
                    <a:pt x="18664" y="26292"/>
                  </a:cubicBezTo>
                  <a:cubicBezTo>
                    <a:pt x="19667" y="25958"/>
                    <a:pt x="34530" y="7508"/>
                    <a:pt x="34834" y="6687"/>
                  </a:cubicBezTo>
                  <a:cubicBezTo>
                    <a:pt x="35077" y="5959"/>
                    <a:pt x="33283" y="5158"/>
                    <a:pt x="32069" y="5158"/>
                  </a:cubicBezTo>
                  <a:cubicBezTo>
                    <a:pt x="31916" y="5158"/>
                    <a:pt x="31772" y="5171"/>
                    <a:pt x="31643" y="5198"/>
                  </a:cubicBezTo>
                  <a:cubicBezTo>
                    <a:pt x="30518" y="5472"/>
                    <a:pt x="21673" y="10000"/>
                    <a:pt x="21673" y="10000"/>
                  </a:cubicBezTo>
                  <a:lnTo>
                    <a:pt x="19545" y="8207"/>
                  </a:lnTo>
                  <a:lnTo>
                    <a:pt x="9879"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6"/>
            <p:cNvSpPr/>
            <p:nvPr/>
          </p:nvSpPr>
          <p:spPr>
            <a:xfrm>
              <a:off x="2961863" y="4146358"/>
              <a:ext cx="638586" cy="622080"/>
            </a:xfrm>
            <a:custGeom>
              <a:avLst/>
              <a:gdLst/>
              <a:ahLst/>
              <a:cxnLst/>
              <a:rect l="l" t="t" r="r" b="b"/>
              <a:pathLst>
                <a:path w="21704" h="21143" extrusionOk="0">
                  <a:moveTo>
                    <a:pt x="18716" y="1"/>
                  </a:moveTo>
                  <a:cubicBezTo>
                    <a:pt x="18566" y="1"/>
                    <a:pt x="18425" y="14"/>
                    <a:pt x="18299" y="41"/>
                  </a:cubicBezTo>
                  <a:cubicBezTo>
                    <a:pt x="17752" y="163"/>
                    <a:pt x="15533" y="1226"/>
                    <a:pt x="13314" y="2321"/>
                  </a:cubicBezTo>
                  <a:cubicBezTo>
                    <a:pt x="13779" y="2194"/>
                    <a:pt x="14218" y="2107"/>
                    <a:pt x="14562" y="2107"/>
                  </a:cubicBezTo>
                  <a:cubicBezTo>
                    <a:pt x="15206" y="2107"/>
                    <a:pt x="15512" y="2412"/>
                    <a:pt x="15016" y="3324"/>
                  </a:cubicBezTo>
                  <a:cubicBezTo>
                    <a:pt x="13557" y="5938"/>
                    <a:pt x="2828" y="15634"/>
                    <a:pt x="1" y="17670"/>
                  </a:cubicBezTo>
                  <a:cubicBezTo>
                    <a:pt x="2663" y="19660"/>
                    <a:pt x="4790" y="21142"/>
                    <a:pt x="5244" y="21142"/>
                  </a:cubicBezTo>
                  <a:cubicBezTo>
                    <a:pt x="5262" y="21142"/>
                    <a:pt x="5277" y="21140"/>
                    <a:pt x="5290" y="21135"/>
                  </a:cubicBezTo>
                  <a:cubicBezTo>
                    <a:pt x="6293" y="20801"/>
                    <a:pt x="21156" y="2351"/>
                    <a:pt x="21460" y="1530"/>
                  </a:cubicBezTo>
                  <a:cubicBezTo>
                    <a:pt x="21703" y="802"/>
                    <a:pt x="19909" y="1"/>
                    <a:pt x="187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6"/>
            <p:cNvSpPr/>
            <p:nvPr/>
          </p:nvSpPr>
          <p:spPr>
            <a:xfrm>
              <a:off x="879042" y="3191406"/>
              <a:ext cx="2249232" cy="1397981"/>
            </a:xfrm>
            <a:custGeom>
              <a:avLst/>
              <a:gdLst/>
              <a:ahLst/>
              <a:cxnLst/>
              <a:rect l="l" t="t" r="r" b="b"/>
              <a:pathLst>
                <a:path w="76446" h="47514" extrusionOk="0">
                  <a:moveTo>
                    <a:pt x="25099" y="1"/>
                  </a:moveTo>
                  <a:cubicBezTo>
                    <a:pt x="25020" y="1"/>
                    <a:pt x="24941" y="2"/>
                    <a:pt x="24864" y="5"/>
                  </a:cubicBezTo>
                  <a:cubicBezTo>
                    <a:pt x="17599" y="279"/>
                    <a:pt x="6414" y="9610"/>
                    <a:pt x="6414" y="9610"/>
                  </a:cubicBezTo>
                  <a:lnTo>
                    <a:pt x="1672" y="11647"/>
                  </a:lnTo>
                  <a:cubicBezTo>
                    <a:pt x="1672" y="11647"/>
                    <a:pt x="0" y="16996"/>
                    <a:pt x="3070" y="21100"/>
                  </a:cubicBezTo>
                  <a:cubicBezTo>
                    <a:pt x="5772" y="24702"/>
                    <a:pt x="10425" y="25669"/>
                    <a:pt x="14398" y="25669"/>
                  </a:cubicBezTo>
                  <a:cubicBezTo>
                    <a:pt x="15789" y="25669"/>
                    <a:pt x="17096" y="25551"/>
                    <a:pt x="18207" y="25385"/>
                  </a:cubicBezTo>
                  <a:cubicBezTo>
                    <a:pt x="20791" y="24990"/>
                    <a:pt x="23709" y="23622"/>
                    <a:pt x="25685" y="22528"/>
                  </a:cubicBezTo>
                  <a:cubicBezTo>
                    <a:pt x="27113" y="21738"/>
                    <a:pt x="28055" y="21100"/>
                    <a:pt x="28055" y="21100"/>
                  </a:cubicBezTo>
                  <a:lnTo>
                    <a:pt x="31399" y="23410"/>
                  </a:lnTo>
                  <a:lnTo>
                    <a:pt x="66141" y="47513"/>
                  </a:lnTo>
                  <a:lnTo>
                    <a:pt x="76445" y="33623"/>
                  </a:lnTo>
                  <a:cubicBezTo>
                    <a:pt x="76445" y="33623"/>
                    <a:pt x="40761" y="7118"/>
                    <a:pt x="36597" y="4656"/>
                  </a:cubicBezTo>
                  <a:cubicBezTo>
                    <a:pt x="32536" y="2285"/>
                    <a:pt x="28187" y="1"/>
                    <a:pt x="2509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6"/>
            <p:cNvSpPr/>
            <p:nvPr/>
          </p:nvSpPr>
          <p:spPr>
            <a:xfrm>
              <a:off x="1398637" y="3597549"/>
              <a:ext cx="305876" cy="256711"/>
            </a:xfrm>
            <a:custGeom>
              <a:avLst/>
              <a:gdLst/>
              <a:ahLst/>
              <a:cxnLst/>
              <a:rect l="l" t="t" r="r" b="b"/>
              <a:pathLst>
                <a:path w="10396" h="8725" extrusionOk="0">
                  <a:moveTo>
                    <a:pt x="0" y="1"/>
                  </a:moveTo>
                  <a:lnTo>
                    <a:pt x="0" y="1"/>
                  </a:lnTo>
                  <a:cubicBezTo>
                    <a:pt x="152" y="213"/>
                    <a:pt x="5502" y="5685"/>
                    <a:pt x="8025" y="8724"/>
                  </a:cubicBezTo>
                  <a:cubicBezTo>
                    <a:pt x="9453" y="7934"/>
                    <a:pt x="10395" y="7296"/>
                    <a:pt x="10395" y="7296"/>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6"/>
            <p:cNvSpPr/>
            <p:nvPr/>
          </p:nvSpPr>
          <p:spPr>
            <a:xfrm>
              <a:off x="971133" y="3382532"/>
              <a:ext cx="217962" cy="184126"/>
            </a:xfrm>
            <a:custGeom>
              <a:avLst/>
              <a:gdLst/>
              <a:ahLst/>
              <a:cxnLst/>
              <a:rect l="l" t="t" r="r" b="b"/>
              <a:pathLst>
                <a:path w="7408" h="6258" extrusionOk="0">
                  <a:moveTo>
                    <a:pt x="7394" y="0"/>
                  </a:moveTo>
                  <a:cubicBezTo>
                    <a:pt x="7390" y="0"/>
                    <a:pt x="7387" y="4"/>
                    <a:pt x="7387" y="14"/>
                  </a:cubicBezTo>
                  <a:cubicBezTo>
                    <a:pt x="7407" y="14"/>
                    <a:pt x="7401" y="0"/>
                    <a:pt x="7394" y="0"/>
                  </a:cubicBezTo>
                  <a:close/>
                  <a:moveTo>
                    <a:pt x="7387" y="14"/>
                  </a:moveTo>
                  <a:cubicBezTo>
                    <a:pt x="6718" y="470"/>
                    <a:pt x="6080" y="956"/>
                    <a:pt x="5411" y="1442"/>
                  </a:cubicBezTo>
                  <a:cubicBezTo>
                    <a:pt x="4743" y="1929"/>
                    <a:pt x="4074" y="2354"/>
                    <a:pt x="3466" y="2871"/>
                  </a:cubicBezTo>
                  <a:cubicBezTo>
                    <a:pt x="2858" y="3388"/>
                    <a:pt x="2250" y="3935"/>
                    <a:pt x="1642" y="4512"/>
                  </a:cubicBezTo>
                  <a:cubicBezTo>
                    <a:pt x="1369" y="4786"/>
                    <a:pt x="1095" y="5059"/>
                    <a:pt x="791" y="5333"/>
                  </a:cubicBezTo>
                  <a:cubicBezTo>
                    <a:pt x="518" y="5607"/>
                    <a:pt x="244" y="5880"/>
                    <a:pt x="1" y="6214"/>
                  </a:cubicBezTo>
                  <a:cubicBezTo>
                    <a:pt x="1" y="6236"/>
                    <a:pt x="16" y="6257"/>
                    <a:pt x="36" y="6257"/>
                  </a:cubicBezTo>
                  <a:cubicBezTo>
                    <a:pt x="44" y="6257"/>
                    <a:pt x="53" y="6254"/>
                    <a:pt x="62" y="6245"/>
                  </a:cubicBezTo>
                  <a:cubicBezTo>
                    <a:pt x="366" y="6032"/>
                    <a:pt x="670" y="5789"/>
                    <a:pt x="943" y="5515"/>
                  </a:cubicBezTo>
                  <a:lnTo>
                    <a:pt x="1885" y="4725"/>
                  </a:lnTo>
                  <a:cubicBezTo>
                    <a:pt x="2493" y="4208"/>
                    <a:pt x="3101" y="3722"/>
                    <a:pt x="3709" y="3205"/>
                  </a:cubicBezTo>
                  <a:cubicBezTo>
                    <a:pt x="4287" y="2689"/>
                    <a:pt x="4834" y="2141"/>
                    <a:pt x="5442" y="1625"/>
                  </a:cubicBezTo>
                  <a:cubicBezTo>
                    <a:pt x="6050" y="1108"/>
                    <a:pt x="6749" y="561"/>
                    <a:pt x="7387" y="1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6"/>
            <p:cNvSpPr/>
            <p:nvPr/>
          </p:nvSpPr>
          <p:spPr>
            <a:xfrm>
              <a:off x="2779593" y="4165983"/>
              <a:ext cx="279779" cy="350304"/>
            </a:xfrm>
            <a:custGeom>
              <a:avLst/>
              <a:gdLst/>
              <a:ahLst/>
              <a:cxnLst/>
              <a:rect l="l" t="t" r="r" b="b"/>
              <a:pathLst>
                <a:path w="9509" h="11906" extrusionOk="0">
                  <a:moveTo>
                    <a:pt x="9447" y="0"/>
                  </a:moveTo>
                  <a:cubicBezTo>
                    <a:pt x="9436" y="0"/>
                    <a:pt x="9426" y="4"/>
                    <a:pt x="9418" y="12"/>
                  </a:cubicBezTo>
                  <a:cubicBezTo>
                    <a:pt x="8749" y="711"/>
                    <a:pt x="8141" y="1502"/>
                    <a:pt x="7533" y="2292"/>
                  </a:cubicBezTo>
                  <a:cubicBezTo>
                    <a:pt x="6925" y="3082"/>
                    <a:pt x="6287" y="3812"/>
                    <a:pt x="5679" y="4602"/>
                  </a:cubicBezTo>
                  <a:cubicBezTo>
                    <a:pt x="4433" y="6122"/>
                    <a:pt x="3187" y="7672"/>
                    <a:pt x="1971" y="9222"/>
                  </a:cubicBezTo>
                  <a:cubicBezTo>
                    <a:pt x="1302" y="10073"/>
                    <a:pt x="633" y="10924"/>
                    <a:pt x="25" y="11836"/>
                  </a:cubicBezTo>
                  <a:cubicBezTo>
                    <a:pt x="1" y="11861"/>
                    <a:pt x="36" y="11905"/>
                    <a:pt x="66" y="11905"/>
                  </a:cubicBezTo>
                  <a:cubicBezTo>
                    <a:pt x="73" y="11905"/>
                    <a:pt x="80" y="11903"/>
                    <a:pt x="86" y="11897"/>
                  </a:cubicBezTo>
                  <a:cubicBezTo>
                    <a:pt x="1424" y="10438"/>
                    <a:pt x="2639" y="8857"/>
                    <a:pt x="3855" y="7338"/>
                  </a:cubicBezTo>
                  <a:cubicBezTo>
                    <a:pt x="5101" y="5787"/>
                    <a:pt x="6348" y="4237"/>
                    <a:pt x="7533" y="2657"/>
                  </a:cubicBezTo>
                  <a:cubicBezTo>
                    <a:pt x="8202" y="1806"/>
                    <a:pt x="8901" y="955"/>
                    <a:pt x="9509" y="73"/>
                  </a:cubicBezTo>
                  <a:cubicBezTo>
                    <a:pt x="9509" y="29"/>
                    <a:pt x="9476" y="0"/>
                    <a:pt x="94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6"/>
            <p:cNvSpPr/>
            <p:nvPr/>
          </p:nvSpPr>
          <p:spPr>
            <a:xfrm>
              <a:off x="1809105" y="3882825"/>
              <a:ext cx="410208" cy="290930"/>
            </a:xfrm>
            <a:custGeom>
              <a:avLst/>
              <a:gdLst/>
              <a:ahLst/>
              <a:cxnLst/>
              <a:rect l="l" t="t" r="r" b="b"/>
              <a:pathLst>
                <a:path w="13942" h="9888" extrusionOk="0">
                  <a:moveTo>
                    <a:pt x="61" y="1"/>
                  </a:moveTo>
                  <a:cubicBezTo>
                    <a:pt x="31" y="1"/>
                    <a:pt x="1" y="31"/>
                    <a:pt x="31" y="31"/>
                  </a:cubicBezTo>
                  <a:cubicBezTo>
                    <a:pt x="487" y="366"/>
                    <a:pt x="943" y="761"/>
                    <a:pt x="1399" y="1095"/>
                  </a:cubicBezTo>
                  <a:cubicBezTo>
                    <a:pt x="1855" y="1460"/>
                    <a:pt x="2280" y="1764"/>
                    <a:pt x="2736" y="2098"/>
                  </a:cubicBezTo>
                  <a:cubicBezTo>
                    <a:pt x="3587" y="2736"/>
                    <a:pt x="4469" y="3375"/>
                    <a:pt x="5350" y="4013"/>
                  </a:cubicBezTo>
                  <a:cubicBezTo>
                    <a:pt x="7113" y="5290"/>
                    <a:pt x="8907" y="6566"/>
                    <a:pt x="10700" y="7813"/>
                  </a:cubicBezTo>
                  <a:cubicBezTo>
                    <a:pt x="11733" y="8512"/>
                    <a:pt x="12767" y="9211"/>
                    <a:pt x="13800" y="9879"/>
                  </a:cubicBezTo>
                  <a:cubicBezTo>
                    <a:pt x="13817" y="9885"/>
                    <a:pt x="13833" y="9888"/>
                    <a:pt x="13847" y="9888"/>
                  </a:cubicBezTo>
                  <a:cubicBezTo>
                    <a:pt x="13910" y="9888"/>
                    <a:pt x="13941" y="9838"/>
                    <a:pt x="13892" y="9788"/>
                  </a:cubicBezTo>
                  <a:cubicBezTo>
                    <a:pt x="12159" y="8420"/>
                    <a:pt x="10366" y="7113"/>
                    <a:pt x="8572" y="5837"/>
                  </a:cubicBezTo>
                  <a:cubicBezTo>
                    <a:pt x="6779" y="4591"/>
                    <a:pt x="5016" y="3314"/>
                    <a:pt x="3192" y="2068"/>
                  </a:cubicBezTo>
                  <a:cubicBezTo>
                    <a:pt x="2675" y="1703"/>
                    <a:pt x="2159" y="1369"/>
                    <a:pt x="1642" y="1034"/>
                  </a:cubicBezTo>
                  <a:cubicBezTo>
                    <a:pt x="1095" y="670"/>
                    <a:pt x="578" y="366"/>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6"/>
            <p:cNvSpPr/>
            <p:nvPr/>
          </p:nvSpPr>
          <p:spPr>
            <a:xfrm>
              <a:off x="1778712" y="3238040"/>
              <a:ext cx="767986" cy="514452"/>
            </a:xfrm>
            <a:custGeom>
              <a:avLst/>
              <a:gdLst/>
              <a:ahLst/>
              <a:cxnLst/>
              <a:rect l="l" t="t" r="r" b="b"/>
              <a:pathLst>
                <a:path w="26102" h="17485" extrusionOk="0">
                  <a:moveTo>
                    <a:pt x="31" y="1"/>
                  </a:moveTo>
                  <a:cubicBezTo>
                    <a:pt x="0" y="31"/>
                    <a:pt x="0" y="61"/>
                    <a:pt x="31" y="61"/>
                  </a:cubicBezTo>
                  <a:cubicBezTo>
                    <a:pt x="882" y="548"/>
                    <a:pt x="1763" y="943"/>
                    <a:pt x="2614" y="1399"/>
                  </a:cubicBezTo>
                  <a:cubicBezTo>
                    <a:pt x="3496" y="1855"/>
                    <a:pt x="4316" y="2341"/>
                    <a:pt x="5137" y="2827"/>
                  </a:cubicBezTo>
                  <a:cubicBezTo>
                    <a:pt x="6839" y="3861"/>
                    <a:pt x="8481" y="5046"/>
                    <a:pt x="10092" y="6232"/>
                  </a:cubicBezTo>
                  <a:cubicBezTo>
                    <a:pt x="13466" y="8663"/>
                    <a:pt x="16839" y="11095"/>
                    <a:pt x="20244" y="13496"/>
                  </a:cubicBezTo>
                  <a:cubicBezTo>
                    <a:pt x="22128" y="14834"/>
                    <a:pt x="24013" y="16232"/>
                    <a:pt x="25989" y="17478"/>
                  </a:cubicBezTo>
                  <a:cubicBezTo>
                    <a:pt x="25993" y="17482"/>
                    <a:pt x="25998" y="17484"/>
                    <a:pt x="26004" y="17484"/>
                  </a:cubicBezTo>
                  <a:cubicBezTo>
                    <a:pt x="26041" y="17484"/>
                    <a:pt x="26102" y="17409"/>
                    <a:pt x="26049" y="17357"/>
                  </a:cubicBezTo>
                  <a:cubicBezTo>
                    <a:pt x="24438" y="16019"/>
                    <a:pt x="22736" y="14834"/>
                    <a:pt x="21064" y="13618"/>
                  </a:cubicBezTo>
                  <a:cubicBezTo>
                    <a:pt x="19393" y="12402"/>
                    <a:pt x="17691" y="11125"/>
                    <a:pt x="15988" y="9910"/>
                  </a:cubicBezTo>
                  <a:lnTo>
                    <a:pt x="10912" y="6232"/>
                  </a:lnTo>
                  <a:cubicBezTo>
                    <a:pt x="9271" y="5077"/>
                    <a:pt x="7660" y="3861"/>
                    <a:pt x="5927" y="2827"/>
                  </a:cubicBezTo>
                  <a:cubicBezTo>
                    <a:pt x="4985" y="2250"/>
                    <a:pt x="4043" y="1733"/>
                    <a:pt x="3009" y="1247"/>
                  </a:cubicBezTo>
                  <a:cubicBezTo>
                    <a:pt x="2067" y="761"/>
                    <a:pt x="1064" y="335"/>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36"/>
          <p:cNvSpPr/>
          <p:nvPr/>
        </p:nvSpPr>
        <p:spPr>
          <a:xfrm>
            <a:off x="7069925" y="924523"/>
            <a:ext cx="1034206" cy="565716"/>
          </a:xfrm>
          <a:custGeom>
            <a:avLst/>
            <a:gdLst/>
            <a:ahLst/>
            <a:cxnLst/>
            <a:rect l="l" t="t" r="r" b="b"/>
            <a:pathLst>
              <a:path w="34359" h="18793" extrusionOk="0">
                <a:moveTo>
                  <a:pt x="13570" y="1"/>
                </a:moveTo>
                <a:cubicBezTo>
                  <a:pt x="13110" y="1"/>
                  <a:pt x="12644" y="37"/>
                  <a:pt x="12176" y="113"/>
                </a:cubicBezTo>
                <a:cubicBezTo>
                  <a:pt x="8073" y="780"/>
                  <a:pt x="5004" y="4282"/>
                  <a:pt x="4838" y="8452"/>
                </a:cubicBezTo>
                <a:cubicBezTo>
                  <a:pt x="2102" y="8685"/>
                  <a:pt x="1" y="11087"/>
                  <a:pt x="134" y="13856"/>
                </a:cubicBezTo>
                <a:cubicBezTo>
                  <a:pt x="268" y="16624"/>
                  <a:pt x="2569" y="18793"/>
                  <a:pt x="5338" y="18793"/>
                </a:cubicBezTo>
                <a:lnTo>
                  <a:pt x="30289" y="18793"/>
                </a:lnTo>
                <a:cubicBezTo>
                  <a:pt x="32591" y="18593"/>
                  <a:pt x="34359" y="16691"/>
                  <a:pt x="34359" y="14390"/>
                </a:cubicBezTo>
                <a:cubicBezTo>
                  <a:pt x="34359" y="11954"/>
                  <a:pt x="32391" y="9986"/>
                  <a:pt x="29956" y="9953"/>
                </a:cubicBezTo>
                <a:cubicBezTo>
                  <a:pt x="29722" y="9953"/>
                  <a:pt x="29489" y="9986"/>
                  <a:pt x="29255" y="10020"/>
                </a:cubicBezTo>
                <a:cubicBezTo>
                  <a:pt x="29088" y="7284"/>
                  <a:pt x="26820" y="5183"/>
                  <a:pt x="24085" y="5150"/>
                </a:cubicBezTo>
                <a:cubicBezTo>
                  <a:pt x="23284" y="5150"/>
                  <a:pt x="22483" y="5350"/>
                  <a:pt x="21750" y="5717"/>
                </a:cubicBezTo>
                <a:cubicBezTo>
                  <a:pt x="20477" y="2255"/>
                  <a:pt x="17185" y="1"/>
                  <a:pt x="135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图片 13">
            <a:extLst>
              <a:ext uri="{FF2B5EF4-FFF2-40B4-BE49-F238E27FC236}">
                <a16:creationId xmlns:a16="http://schemas.microsoft.com/office/drawing/2014/main" id="{09258F66-7402-6704-23D2-EDDF9C126440}"/>
              </a:ext>
            </a:extLst>
          </p:cNvPr>
          <p:cNvPicPr>
            <a:picLocks noChangeAspect="1"/>
          </p:cNvPicPr>
          <p:nvPr/>
        </p:nvPicPr>
        <p:blipFill>
          <a:blip r:embed="rId3"/>
          <a:stretch>
            <a:fillRect/>
          </a:stretch>
        </p:blipFill>
        <p:spPr>
          <a:xfrm>
            <a:off x="419555" y="1439824"/>
            <a:ext cx="3273976" cy="1344571"/>
          </a:xfrm>
          <a:prstGeom prst="rect">
            <a:avLst/>
          </a:prstGeom>
        </p:spPr>
      </p:pic>
      <p:sp>
        <p:nvSpPr>
          <p:cNvPr id="16" name="箭头: 燕尾形 15">
            <a:extLst>
              <a:ext uri="{FF2B5EF4-FFF2-40B4-BE49-F238E27FC236}">
                <a16:creationId xmlns:a16="http://schemas.microsoft.com/office/drawing/2014/main" id="{DE0A8835-D1CC-2384-75E5-0DD1C5283F4C}"/>
              </a:ext>
            </a:extLst>
          </p:cNvPr>
          <p:cNvSpPr/>
          <p:nvPr/>
        </p:nvSpPr>
        <p:spPr>
          <a:xfrm>
            <a:off x="3822981" y="1854947"/>
            <a:ext cx="679979" cy="444787"/>
          </a:xfrm>
          <a:prstGeom prst="notch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59665A76-3140-510C-30DD-32A070732099}"/>
              </a:ext>
            </a:extLst>
          </p:cNvPr>
          <p:cNvPicPr>
            <a:picLocks noChangeAspect="1"/>
          </p:cNvPicPr>
          <p:nvPr/>
        </p:nvPicPr>
        <p:blipFill>
          <a:blip r:embed="rId4"/>
          <a:stretch>
            <a:fillRect/>
          </a:stretch>
        </p:blipFill>
        <p:spPr>
          <a:xfrm>
            <a:off x="7549" y="60268"/>
            <a:ext cx="1533075" cy="1193195"/>
          </a:xfrm>
          <a:prstGeom prst="rect">
            <a:avLst/>
          </a:prstGeom>
        </p:spPr>
      </p:pic>
      <p:pic>
        <p:nvPicPr>
          <p:cNvPr id="18" name="图片 17">
            <a:extLst>
              <a:ext uri="{FF2B5EF4-FFF2-40B4-BE49-F238E27FC236}">
                <a16:creationId xmlns:a16="http://schemas.microsoft.com/office/drawing/2014/main" id="{8859AFA6-13B6-6718-E62A-BFC2D5032FB0}"/>
              </a:ext>
            </a:extLst>
          </p:cNvPr>
          <p:cNvPicPr>
            <a:picLocks noChangeAspect="1"/>
          </p:cNvPicPr>
          <p:nvPr/>
        </p:nvPicPr>
        <p:blipFill>
          <a:blip r:embed="rId5"/>
          <a:stretch>
            <a:fillRect/>
          </a:stretch>
        </p:blipFill>
        <p:spPr>
          <a:xfrm>
            <a:off x="7436920" y="60269"/>
            <a:ext cx="1672499" cy="1288361"/>
          </a:xfrm>
          <a:prstGeom prst="rect">
            <a:avLst/>
          </a:prstGeom>
        </p:spPr>
      </p:pic>
      <p:pic>
        <p:nvPicPr>
          <p:cNvPr id="3" name="图片 2">
            <a:extLst>
              <a:ext uri="{FF2B5EF4-FFF2-40B4-BE49-F238E27FC236}">
                <a16:creationId xmlns:a16="http://schemas.microsoft.com/office/drawing/2014/main" id="{AEFFA57F-A7FA-B83D-078E-616040A1AEB4}"/>
              </a:ext>
            </a:extLst>
          </p:cNvPr>
          <p:cNvPicPr>
            <a:picLocks noChangeAspect="1"/>
          </p:cNvPicPr>
          <p:nvPr/>
        </p:nvPicPr>
        <p:blipFill>
          <a:blip r:embed="rId6"/>
          <a:stretch>
            <a:fillRect/>
          </a:stretch>
        </p:blipFill>
        <p:spPr>
          <a:xfrm>
            <a:off x="4571999" y="1490239"/>
            <a:ext cx="3149003" cy="12121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6" name="Google Shape;1646;p44"/>
          <p:cNvSpPr/>
          <p:nvPr/>
        </p:nvSpPr>
        <p:spPr>
          <a:xfrm flipH="1">
            <a:off x="3046548" y="4265320"/>
            <a:ext cx="5650312" cy="4533"/>
          </a:xfrm>
          <a:custGeom>
            <a:avLst/>
            <a:gdLst/>
            <a:ahLst/>
            <a:cxnLst/>
            <a:rect l="l" t="t" r="r" b="b"/>
            <a:pathLst>
              <a:path w="282940" h="227" extrusionOk="0">
                <a:moveTo>
                  <a:pt x="141477" y="0"/>
                </a:moveTo>
                <a:cubicBezTo>
                  <a:pt x="63330" y="0"/>
                  <a:pt x="0" y="52"/>
                  <a:pt x="0" y="113"/>
                </a:cubicBezTo>
                <a:cubicBezTo>
                  <a:pt x="0" y="175"/>
                  <a:pt x="63330" y="226"/>
                  <a:pt x="141477" y="226"/>
                </a:cubicBezTo>
                <a:cubicBezTo>
                  <a:pt x="219595" y="226"/>
                  <a:pt x="282940" y="175"/>
                  <a:pt x="282940" y="113"/>
                </a:cubicBezTo>
                <a:cubicBezTo>
                  <a:pt x="282940" y="52"/>
                  <a:pt x="219595" y="0"/>
                  <a:pt x="1414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7" name="Google Shape;1647;p44"/>
          <p:cNvGrpSpPr/>
          <p:nvPr/>
        </p:nvGrpSpPr>
        <p:grpSpPr>
          <a:xfrm>
            <a:off x="8171913" y="3881304"/>
            <a:ext cx="920886" cy="1251029"/>
            <a:chOff x="4449357" y="2021322"/>
            <a:chExt cx="891665" cy="2031056"/>
          </a:xfrm>
        </p:grpSpPr>
        <p:sp>
          <p:nvSpPr>
            <p:cNvPr id="1648" name="Google Shape;1648;p44"/>
            <p:cNvSpPr/>
            <p:nvPr/>
          </p:nvSpPr>
          <p:spPr>
            <a:xfrm>
              <a:off x="4578833" y="3446437"/>
              <a:ext cx="232959" cy="98546"/>
            </a:xfrm>
            <a:custGeom>
              <a:avLst/>
              <a:gdLst/>
              <a:ahLst/>
              <a:cxnLst/>
              <a:rect l="l" t="t" r="r" b="b"/>
              <a:pathLst>
                <a:path w="11042" h="4671" extrusionOk="0">
                  <a:moveTo>
                    <a:pt x="1" y="0"/>
                  </a:moveTo>
                  <a:lnTo>
                    <a:pt x="1" y="4670"/>
                  </a:lnTo>
                  <a:lnTo>
                    <a:pt x="11042" y="4670"/>
                  </a:lnTo>
                  <a:lnTo>
                    <a:pt x="110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4"/>
            <p:cNvSpPr/>
            <p:nvPr/>
          </p:nvSpPr>
          <p:spPr>
            <a:xfrm>
              <a:off x="4449357" y="3570300"/>
              <a:ext cx="232959" cy="98546"/>
            </a:xfrm>
            <a:custGeom>
              <a:avLst/>
              <a:gdLst/>
              <a:ahLst/>
              <a:cxnLst/>
              <a:rect l="l" t="t" r="r" b="b"/>
              <a:pathLst>
                <a:path w="11042" h="4671" extrusionOk="0">
                  <a:moveTo>
                    <a:pt x="0" y="0"/>
                  </a:moveTo>
                  <a:lnTo>
                    <a:pt x="0" y="4670"/>
                  </a:lnTo>
                  <a:lnTo>
                    <a:pt x="11041" y="4670"/>
                  </a:lnTo>
                  <a:lnTo>
                    <a:pt x="1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4"/>
            <p:cNvSpPr/>
            <p:nvPr/>
          </p:nvSpPr>
          <p:spPr>
            <a:xfrm>
              <a:off x="4856813" y="2189532"/>
              <a:ext cx="297011" cy="296293"/>
            </a:xfrm>
            <a:custGeom>
              <a:avLst/>
              <a:gdLst/>
              <a:ahLst/>
              <a:cxnLst/>
              <a:rect l="l" t="t" r="r" b="b"/>
              <a:pathLst>
                <a:path w="14078" h="14044" extrusionOk="0">
                  <a:moveTo>
                    <a:pt x="11642" y="0"/>
                  </a:moveTo>
                  <a:cubicBezTo>
                    <a:pt x="11642" y="0"/>
                    <a:pt x="1" y="2636"/>
                    <a:pt x="3637" y="14044"/>
                  </a:cubicBezTo>
                  <a:cubicBezTo>
                    <a:pt x="3637" y="14044"/>
                    <a:pt x="14078" y="12576"/>
                    <a:pt x="1164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4"/>
            <p:cNvSpPr/>
            <p:nvPr/>
          </p:nvSpPr>
          <p:spPr>
            <a:xfrm>
              <a:off x="4856813" y="2189532"/>
              <a:ext cx="297011" cy="296293"/>
            </a:xfrm>
            <a:custGeom>
              <a:avLst/>
              <a:gdLst/>
              <a:ahLst/>
              <a:cxnLst/>
              <a:rect l="l" t="t" r="r" b="b"/>
              <a:pathLst>
                <a:path w="14078" h="14044" extrusionOk="0">
                  <a:moveTo>
                    <a:pt x="11642" y="0"/>
                  </a:moveTo>
                  <a:cubicBezTo>
                    <a:pt x="11642" y="0"/>
                    <a:pt x="1" y="2636"/>
                    <a:pt x="3637" y="14044"/>
                  </a:cubicBezTo>
                  <a:cubicBezTo>
                    <a:pt x="3637" y="14044"/>
                    <a:pt x="14078" y="12576"/>
                    <a:pt x="116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4"/>
            <p:cNvSpPr/>
            <p:nvPr/>
          </p:nvSpPr>
          <p:spPr>
            <a:xfrm>
              <a:off x="4931414" y="2244829"/>
              <a:ext cx="131627" cy="343045"/>
            </a:xfrm>
            <a:custGeom>
              <a:avLst/>
              <a:gdLst/>
              <a:ahLst/>
              <a:cxnLst/>
              <a:rect l="l" t="t" r="r" b="b"/>
              <a:pathLst>
                <a:path w="6239" h="16260" extrusionOk="0">
                  <a:moveTo>
                    <a:pt x="6106" y="1"/>
                  </a:moveTo>
                  <a:cubicBezTo>
                    <a:pt x="6094" y="1"/>
                    <a:pt x="6081" y="5"/>
                    <a:pt x="6072" y="14"/>
                  </a:cubicBezTo>
                  <a:cubicBezTo>
                    <a:pt x="5671" y="481"/>
                    <a:pt x="5238" y="948"/>
                    <a:pt x="4837" y="1415"/>
                  </a:cubicBezTo>
                  <a:cubicBezTo>
                    <a:pt x="4437" y="1882"/>
                    <a:pt x="4037" y="2349"/>
                    <a:pt x="3703" y="2850"/>
                  </a:cubicBezTo>
                  <a:cubicBezTo>
                    <a:pt x="2903" y="3984"/>
                    <a:pt x="2202" y="5185"/>
                    <a:pt x="1602" y="6419"/>
                  </a:cubicBezTo>
                  <a:lnTo>
                    <a:pt x="1602" y="6186"/>
                  </a:lnTo>
                  <a:cubicBezTo>
                    <a:pt x="1635" y="5785"/>
                    <a:pt x="1669" y="5418"/>
                    <a:pt x="1669" y="5051"/>
                  </a:cubicBezTo>
                  <a:lnTo>
                    <a:pt x="1669" y="2783"/>
                  </a:lnTo>
                  <a:cubicBezTo>
                    <a:pt x="1669" y="2766"/>
                    <a:pt x="1652" y="2758"/>
                    <a:pt x="1635" y="2758"/>
                  </a:cubicBezTo>
                  <a:cubicBezTo>
                    <a:pt x="1618" y="2758"/>
                    <a:pt x="1602" y="2766"/>
                    <a:pt x="1602" y="2783"/>
                  </a:cubicBezTo>
                  <a:cubicBezTo>
                    <a:pt x="1602" y="3550"/>
                    <a:pt x="1535" y="4284"/>
                    <a:pt x="1502" y="5051"/>
                  </a:cubicBezTo>
                  <a:cubicBezTo>
                    <a:pt x="1468" y="5418"/>
                    <a:pt x="1468" y="5785"/>
                    <a:pt x="1435" y="6186"/>
                  </a:cubicBezTo>
                  <a:cubicBezTo>
                    <a:pt x="1402" y="6352"/>
                    <a:pt x="1368" y="6519"/>
                    <a:pt x="1368" y="6686"/>
                  </a:cubicBezTo>
                  <a:cubicBezTo>
                    <a:pt x="1368" y="6753"/>
                    <a:pt x="1368" y="6853"/>
                    <a:pt x="1368" y="6919"/>
                  </a:cubicBezTo>
                  <a:cubicBezTo>
                    <a:pt x="1068" y="7553"/>
                    <a:pt x="835" y="8154"/>
                    <a:pt x="634" y="8821"/>
                  </a:cubicBezTo>
                  <a:cubicBezTo>
                    <a:pt x="234" y="9955"/>
                    <a:pt x="34" y="11156"/>
                    <a:pt x="1" y="12357"/>
                  </a:cubicBezTo>
                  <a:cubicBezTo>
                    <a:pt x="34" y="13658"/>
                    <a:pt x="67" y="14958"/>
                    <a:pt x="167" y="16259"/>
                  </a:cubicBezTo>
                  <a:lnTo>
                    <a:pt x="234" y="16259"/>
                  </a:lnTo>
                  <a:cubicBezTo>
                    <a:pt x="268" y="14825"/>
                    <a:pt x="234" y="13391"/>
                    <a:pt x="368" y="11956"/>
                  </a:cubicBezTo>
                  <a:cubicBezTo>
                    <a:pt x="434" y="10956"/>
                    <a:pt x="634" y="9955"/>
                    <a:pt x="968" y="9021"/>
                  </a:cubicBezTo>
                  <a:cubicBezTo>
                    <a:pt x="1302" y="8921"/>
                    <a:pt x="1635" y="8787"/>
                    <a:pt x="1935" y="8621"/>
                  </a:cubicBezTo>
                  <a:cubicBezTo>
                    <a:pt x="2302" y="8454"/>
                    <a:pt x="2669" y="8254"/>
                    <a:pt x="3036" y="8054"/>
                  </a:cubicBezTo>
                  <a:cubicBezTo>
                    <a:pt x="3770" y="7653"/>
                    <a:pt x="4471" y="7253"/>
                    <a:pt x="5171" y="6853"/>
                  </a:cubicBezTo>
                  <a:cubicBezTo>
                    <a:pt x="5204" y="6853"/>
                    <a:pt x="5171" y="6786"/>
                    <a:pt x="5138" y="6786"/>
                  </a:cubicBezTo>
                  <a:cubicBezTo>
                    <a:pt x="4437" y="7186"/>
                    <a:pt x="3703" y="7553"/>
                    <a:pt x="2969" y="7887"/>
                  </a:cubicBezTo>
                  <a:lnTo>
                    <a:pt x="1902" y="8354"/>
                  </a:lnTo>
                  <a:cubicBezTo>
                    <a:pt x="1602" y="8487"/>
                    <a:pt x="1335" y="8621"/>
                    <a:pt x="1068" y="8787"/>
                  </a:cubicBezTo>
                  <a:lnTo>
                    <a:pt x="1135" y="8554"/>
                  </a:lnTo>
                  <a:cubicBezTo>
                    <a:pt x="1502" y="7553"/>
                    <a:pt x="1935" y="6552"/>
                    <a:pt x="2436" y="5552"/>
                  </a:cubicBezTo>
                  <a:cubicBezTo>
                    <a:pt x="2603" y="5185"/>
                    <a:pt x="2836" y="4785"/>
                    <a:pt x="3036" y="4418"/>
                  </a:cubicBezTo>
                  <a:cubicBezTo>
                    <a:pt x="3136" y="4418"/>
                    <a:pt x="3203" y="4384"/>
                    <a:pt x="3303" y="4318"/>
                  </a:cubicBezTo>
                  <a:lnTo>
                    <a:pt x="3737" y="4151"/>
                  </a:lnTo>
                  <a:lnTo>
                    <a:pt x="4537" y="3817"/>
                  </a:lnTo>
                  <a:cubicBezTo>
                    <a:pt x="5104" y="3584"/>
                    <a:pt x="5638" y="3350"/>
                    <a:pt x="6205" y="3117"/>
                  </a:cubicBezTo>
                  <a:cubicBezTo>
                    <a:pt x="6238" y="3117"/>
                    <a:pt x="6238" y="3050"/>
                    <a:pt x="6205" y="3050"/>
                  </a:cubicBezTo>
                  <a:cubicBezTo>
                    <a:pt x="5638" y="3250"/>
                    <a:pt x="5071" y="3484"/>
                    <a:pt x="4537" y="3684"/>
                  </a:cubicBezTo>
                  <a:cubicBezTo>
                    <a:pt x="4270" y="3784"/>
                    <a:pt x="3970" y="3884"/>
                    <a:pt x="3703" y="4017"/>
                  </a:cubicBezTo>
                  <a:cubicBezTo>
                    <a:pt x="3570" y="4051"/>
                    <a:pt x="3436" y="4117"/>
                    <a:pt x="3336" y="4151"/>
                  </a:cubicBezTo>
                  <a:lnTo>
                    <a:pt x="3236" y="4184"/>
                  </a:lnTo>
                  <a:cubicBezTo>
                    <a:pt x="3503" y="3684"/>
                    <a:pt x="3803" y="3217"/>
                    <a:pt x="4137" y="2716"/>
                  </a:cubicBezTo>
                  <a:cubicBezTo>
                    <a:pt x="4704" y="1782"/>
                    <a:pt x="5371" y="882"/>
                    <a:pt x="6138" y="48"/>
                  </a:cubicBezTo>
                  <a:cubicBezTo>
                    <a:pt x="6162" y="24"/>
                    <a:pt x="6136" y="1"/>
                    <a:pt x="61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4"/>
            <p:cNvSpPr/>
            <p:nvPr/>
          </p:nvSpPr>
          <p:spPr>
            <a:xfrm>
              <a:off x="4977512" y="2274154"/>
              <a:ext cx="3903" cy="47005"/>
            </a:xfrm>
            <a:custGeom>
              <a:avLst/>
              <a:gdLst/>
              <a:ahLst/>
              <a:cxnLst/>
              <a:rect l="l" t="t" r="r" b="b"/>
              <a:pathLst>
                <a:path w="185" h="2228" extrusionOk="0">
                  <a:moveTo>
                    <a:pt x="21" y="0"/>
                  </a:moveTo>
                  <a:cubicBezTo>
                    <a:pt x="9" y="0"/>
                    <a:pt x="1" y="9"/>
                    <a:pt x="17" y="25"/>
                  </a:cubicBezTo>
                  <a:cubicBezTo>
                    <a:pt x="84" y="759"/>
                    <a:pt x="84" y="1493"/>
                    <a:pt x="151" y="2227"/>
                  </a:cubicBezTo>
                  <a:cubicBezTo>
                    <a:pt x="184" y="1493"/>
                    <a:pt x="151" y="759"/>
                    <a:pt x="51" y="25"/>
                  </a:cubicBezTo>
                  <a:cubicBezTo>
                    <a:pt x="51" y="9"/>
                    <a:pt x="34"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4"/>
            <p:cNvSpPr/>
            <p:nvPr/>
          </p:nvSpPr>
          <p:spPr>
            <a:xfrm>
              <a:off x="5041206" y="2273796"/>
              <a:ext cx="30148" cy="14979"/>
            </a:xfrm>
            <a:custGeom>
              <a:avLst/>
              <a:gdLst/>
              <a:ahLst/>
              <a:cxnLst/>
              <a:rect l="l" t="t" r="r" b="b"/>
              <a:pathLst>
                <a:path w="1429" h="710" extrusionOk="0">
                  <a:moveTo>
                    <a:pt x="1387" y="0"/>
                  </a:moveTo>
                  <a:cubicBezTo>
                    <a:pt x="1381" y="0"/>
                    <a:pt x="1374" y="3"/>
                    <a:pt x="1368" y="9"/>
                  </a:cubicBezTo>
                  <a:cubicBezTo>
                    <a:pt x="934" y="276"/>
                    <a:pt x="501" y="476"/>
                    <a:pt x="34" y="676"/>
                  </a:cubicBezTo>
                  <a:cubicBezTo>
                    <a:pt x="0" y="710"/>
                    <a:pt x="0" y="710"/>
                    <a:pt x="34" y="710"/>
                  </a:cubicBezTo>
                  <a:cubicBezTo>
                    <a:pt x="534" y="543"/>
                    <a:pt x="968" y="343"/>
                    <a:pt x="1401" y="76"/>
                  </a:cubicBezTo>
                  <a:cubicBezTo>
                    <a:pt x="1428" y="49"/>
                    <a:pt x="1412" y="0"/>
                    <a:pt x="13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4925085" y="2345759"/>
              <a:ext cx="21140" cy="933902"/>
            </a:xfrm>
            <a:custGeom>
              <a:avLst/>
              <a:gdLst/>
              <a:ahLst/>
              <a:cxnLst/>
              <a:rect l="l" t="t" r="r" b="b"/>
              <a:pathLst>
                <a:path w="1002" h="44266" extrusionOk="0">
                  <a:moveTo>
                    <a:pt x="534" y="1"/>
                  </a:moveTo>
                  <a:cubicBezTo>
                    <a:pt x="501" y="1"/>
                    <a:pt x="501" y="34"/>
                    <a:pt x="501" y="34"/>
                  </a:cubicBezTo>
                  <a:lnTo>
                    <a:pt x="501" y="2536"/>
                  </a:lnTo>
                  <a:cubicBezTo>
                    <a:pt x="467" y="2536"/>
                    <a:pt x="467" y="2569"/>
                    <a:pt x="467" y="2569"/>
                  </a:cubicBezTo>
                  <a:cubicBezTo>
                    <a:pt x="367" y="5605"/>
                    <a:pt x="301" y="8640"/>
                    <a:pt x="234" y="11676"/>
                  </a:cubicBezTo>
                  <a:cubicBezTo>
                    <a:pt x="167" y="15512"/>
                    <a:pt x="134" y="19348"/>
                    <a:pt x="134" y="23150"/>
                  </a:cubicBezTo>
                  <a:cubicBezTo>
                    <a:pt x="101" y="24318"/>
                    <a:pt x="101" y="25452"/>
                    <a:pt x="101" y="26620"/>
                  </a:cubicBezTo>
                  <a:cubicBezTo>
                    <a:pt x="67" y="28855"/>
                    <a:pt x="67" y="31089"/>
                    <a:pt x="0" y="33324"/>
                  </a:cubicBezTo>
                  <a:cubicBezTo>
                    <a:pt x="0" y="36860"/>
                    <a:pt x="34" y="40429"/>
                    <a:pt x="34" y="43999"/>
                  </a:cubicBezTo>
                  <a:cubicBezTo>
                    <a:pt x="34" y="44199"/>
                    <a:pt x="301" y="44266"/>
                    <a:pt x="534" y="44266"/>
                  </a:cubicBezTo>
                  <a:cubicBezTo>
                    <a:pt x="734" y="44266"/>
                    <a:pt x="934" y="44165"/>
                    <a:pt x="934" y="43999"/>
                  </a:cubicBezTo>
                  <a:cubicBezTo>
                    <a:pt x="934" y="40763"/>
                    <a:pt x="968" y="37561"/>
                    <a:pt x="968" y="34325"/>
                  </a:cubicBezTo>
                  <a:lnTo>
                    <a:pt x="968" y="32657"/>
                  </a:lnTo>
                  <a:cubicBezTo>
                    <a:pt x="1001" y="29121"/>
                    <a:pt x="968" y="25619"/>
                    <a:pt x="934" y="22083"/>
                  </a:cubicBezTo>
                  <a:lnTo>
                    <a:pt x="934" y="18814"/>
                  </a:lnTo>
                  <a:cubicBezTo>
                    <a:pt x="901" y="13410"/>
                    <a:pt x="768" y="8006"/>
                    <a:pt x="601" y="2602"/>
                  </a:cubicBezTo>
                  <a:cubicBezTo>
                    <a:pt x="601" y="2569"/>
                    <a:pt x="601" y="2569"/>
                    <a:pt x="601" y="2536"/>
                  </a:cubicBezTo>
                  <a:lnTo>
                    <a:pt x="601" y="34"/>
                  </a:lnTo>
                  <a:cubicBezTo>
                    <a:pt x="601" y="1"/>
                    <a:pt x="568" y="1"/>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5010952" y="2789925"/>
              <a:ext cx="330070" cy="277854"/>
            </a:xfrm>
            <a:custGeom>
              <a:avLst/>
              <a:gdLst/>
              <a:ahLst/>
              <a:cxnLst/>
              <a:rect l="l" t="t" r="r" b="b"/>
              <a:pathLst>
                <a:path w="15645" h="13170" extrusionOk="0">
                  <a:moveTo>
                    <a:pt x="6590" y="1"/>
                  </a:moveTo>
                  <a:cubicBezTo>
                    <a:pt x="3175" y="1"/>
                    <a:pt x="367" y="2097"/>
                    <a:pt x="367" y="2097"/>
                  </a:cubicBezTo>
                  <a:cubicBezTo>
                    <a:pt x="367" y="2097"/>
                    <a:pt x="0" y="5833"/>
                    <a:pt x="4270" y="9870"/>
                  </a:cubicBezTo>
                  <a:cubicBezTo>
                    <a:pt x="7255" y="12718"/>
                    <a:pt x="11469" y="13169"/>
                    <a:pt x="13840" y="13169"/>
                  </a:cubicBezTo>
                  <a:cubicBezTo>
                    <a:pt x="14941" y="13169"/>
                    <a:pt x="15645" y="13072"/>
                    <a:pt x="15645" y="13072"/>
                  </a:cubicBezTo>
                  <a:cubicBezTo>
                    <a:pt x="15645" y="13072"/>
                    <a:pt x="14911" y="3398"/>
                    <a:pt x="10141" y="863"/>
                  </a:cubicBezTo>
                  <a:cubicBezTo>
                    <a:pt x="8944" y="236"/>
                    <a:pt x="7733" y="1"/>
                    <a:pt x="6590"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4939410" y="2820791"/>
              <a:ext cx="333340" cy="193148"/>
            </a:xfrm>
            <a:custGeom>
              <a:avLst/>
              <a:gdLst/>
              <a:ahLst/>
              <a:cxnLst/>
              <a:rect l="l" t="t" r="r" b="b"/>
              <a:pathLst>
                <a:path w="15800" h="9155" extrusionOk="0">
                  <a:moveTo>
                    <a:pt x="11063" y="1"/>
                  </a:moveTo>
                  <a:cubicBezTo>
                    <a:pt x="10062" y="101"/>
                    <a:pt x="9095" y="167"/>
                    <a:pt x="8094" y="234"/>
                  </a:cubicBezTo>
                  <a:lnTo>
                    <a:pt x="6627" y="334"/>
                  </a:lnTo>
                  <a:lnTo>
                    <a:pt x="5926" y="401"/>
                  </a:lnTo>
                  <a:cubicBezTo>
                    <a:pt x="5726" y="401"/>
                    <a:pt x="5526" y="401"/>
                    <a:pt x="5326" y="434"/>
                  </a:cubicBezTo>
                  <a:cubicBezTo>
                    <a:pt x="5111" y="413"/>
                    <a:pt x="4897" y="402"/>
                    <a:pt x="4683" y="402"/>
                  </a:cubicBezTo>
                  <a:cubicBezTo>
                    <a:pt x="3899" y="402"/>
                    <a:pt x="3124" y="546"/>
                    <a:pt x="2390" y="835"/>
                  </a:cubicBezTo>
                  <a:cubicBezTo>
                    <a:pt x="1290" y="1302"/>
                    <a:pt x="289" y="2202"/>
                    <a:pt x="22" y="3403"/>
                  </a:cubicBezTo>
                  <a:cubicBezTo>
                    <a:pt x="0" y="3468"/>
                    <a:pt x="63" y="3519"/>
                    <a:pt x="119" y="3519"/>
                  </a:cubicBezTo>
                  <a:cubicBezTo>
                    <a:pt x="149" y="3519"/>
                    <a:pt x="177" y="3505"/>
                    <a:pt x="189" y="3470"/>
                  </a:cubicBezTo>
                  <a:cubicBezTo>
                    <a:pt x="756" y="2202"/>
                    <a:pt x="1857" y="1302"/>
                    <a:pt x="3224" y="1035"/>
                  </a:cubicBezTo>
                  <a:cubicBezTo>
                    <a:pt x="3551" y="972"/>
                    <a:pt x="3880" y="945"/>
                    <a:pt x="4209" y="945"/>
                  </a:cubicBezTo>
                  <a:cubicBezTo>
                    <a:pt x="5290" y="945"/>
                    <a:pt x="6371" y="1244"/>
                    <a:pt x="7394" y="1602"/>
                  </a:cubicBezTo>
                  <a:cubicBezTo>
                    <a:pt x="7494" y="1635"/>
                    <a:pt x="7561" y="1702"/>
                    <a:pt x="7661" y="1735"/>
                  </a:cubicBezTo>
                  <a:cubicBezTo>
                    <a:pt x="7694" y="1869"/>
                    <a:pt x="7694" y="1969"/>
                    <a:pt x="7727" y="2102"/>
                  </a:cubicBezTo>
                  <a:lnTo>
                    <a:pt x="7861" y="2803"/>
                  </a:lnTo>
                  <a:cubicBezTo>
                    <a:pt x="7961" y="3303"/>
                    <a:pt x="8094" y="3770"/>
                    <a:pt x="8194" y="4270"/>
                  </a:cubicBezTo>
                  <a:cubicBezTo>
                    <a:pt x="8395" y="5238"/>
                    <a:pt x="8695" y="6205"/>
                    <a:pt x="8928" y="7172"/>
                  </a:cubicBezTo>
                  <a:cubicBezTo>
                    <a:pt x="8928" y="7206"/>
                    <a:pt x="8945" y="7222"/>
                    <a:pt x="8962" y="7222"/>
                  </a:cubicBezTo>
                  <a:cubicBezTo>
                    <a:pt x="8978" y="7222"/>
                    <a:pt x="8995" y="7206"/>
                    <a:pt x="8995" y="7172"/>
                  </a:cubicBezTo>
                  <a:cubicBezTo>
                    <a:pt x="8795" y="6205"/>
                    <a:pt x="8695" y="5238"/>
                    <a:pt x="8495" y="4270"/>
                  </a:cubicBezTo>
                  <a:cubicBezTo>
                    <a:pt x="8395" y="3770"/>
                    <a:pt x="8328" y="3303"/>
                    <a:pt x="8228" y="2836"/>
                  </a:cubicBezTo>
                  <a:lnTo>
                    <a:pt x="8061" y="2169"/>
                  </a:lnTo>
                  <a:lnTo>
                    <a:pt x="8028" y="1902"/>
                  </a:lnTo>
                  <a:lnTo>
                    <a:pt x="8028" y="1902"/>
                  </a:lnTo>
                  <a:cubicBezTo>
                    <a:pt x="8962" y="2302"/>
                    <a:pt x="9862" y="2803"/>
                    <a:pt x="10663" y="3436"/>
                  </a:cubicBezTo>
                  <a:cubicBezTo>
                    <a:pt x="11297" y="3870"/>
                    <a:pt x="11897" y="4404"/>
                    <a:pt x="12464" y="4938"/>
                  </a:cubicBezTo>
                  <a:cubicBezTo>
                    <a:pt x="12464" y="4971"/>
                    <a:pt x="12498" y="5038"/>
                    <a:pt x="12498" y="5071"/>
                  </a:cubicBezTo>
                  <a:lnTo>
                    <a:pt x="12664" y="5505"/>
                  </a:lnTo>
                  <a:lnTo>
                    <a:pt x="12965" y="6339"/>
                  </a:lnTo>
                  <a:cubicBezTo>
                    <a:pt x="13131" y="6906"/>
                    <a:pt x="13365" y="7506"/>
                    <a:pt x="13565" y="8073"/>
                  </a:cubicBezTo>
                  <a:cubicBezTo>
                    <a:pt x="13565" y="8090"/>
                    <a:pt x="13582" y="8098"/>
                    <a:pt x="13598" y="8098"/>
                  </a:cubicBezTo>
                  <a:cubicBezTo>
                    <a:pt x="13615" y="8098"/>
                    <a:pt x="13632" y="8090"/>
                    <a:pt x="13632" y="8073"/>
                  </a:cubicBezTo>
                  <a:cubicBezTo>
                    <a:pt x="13465" y="7473"/>
                    <a:pt x="13265" y="6872"/>
                    <a:pt x="13065" y="6305"/>
                  </a:cubicBezTo>
                  <a:cubicBezTo>
                    <a:pt x="12965" y="6005"/>
                    <a:pt x="12898" y="5705"/>
                    <a:pt x="12798" y="5405"/>
                  </a:cubicBezTo>
                  <a:cubicBezTo>
                    <a:pt x="12764" y="5338"/>
                    <a:pt x="12764" y="5271"/>
                    <a:pt x="12731" y="5204"/>
                  </a:cubicBezTo>
                  <a:lnTo>
                    <a:pt x="12731" y="5204"/>
                  </a:lnTo>
                  <a:cubicBezTo>
                    <a:pt x="13899" y="6372"/>
                    <a:pt x="14899" y="7706"/>
                    <a:pt x="15733" y="9141"/>
                  </a:cubicBezTo>
                  <a:cubicBezTo>
                    <a:pt x="15743" y="9150"/>
                    <a:pt x="15753" y="9154"/>
                    <a:pt x="15762" y="9154"/>
                  </a:cubicBezTo>
                  <a:cubicBezTo>
                    <a:pt x="15783" y="9154"/>
                    <a:pt x="15800" y="9131"/>
                    <a:pt x="15800" y="9107"/>
                  </a:cubicBezTo>
                  <a:cubicBezTo>
                    <a:pt x="15133" y="7706"/>
                    <a:pt x="14299" y="6405"/>
                    <a:pt x="13298" y="5204"/>
                  </a:cubicBezTo>
                  <a:cubicBezTo>
                    <a:pt x="12297" y="4004"/>
                    <a:pt x="11097" y="2936"/>
                    <a:pt x="9762" y="2102"/>
                  </a:cubicBezTo>
                  <a:lnTo>
                    <a:pt x="9762" y="2102"/>
                  </a:lnTo>
                  <a:lnTo>
                    <a:pt x="10196" y="2202"/>
                  </a:lnTo>
                  <a:cubicBezTo>
                    <a:pt x="10796" y="2336"/>
                    <a:pt x="11397" y="2502"/>
                    <a:pt x="11964" y="2636"/>
                  </a:cubicBezTo>
                  <a:cubicBezTo>
                    <a:pt x="13198" y="2903"/>
                    <a:pt x="14399" y="3203"/>
                    <a:pt x="15600" y="3470"/>
                  </a:cubicBezTo>
                  <a:cubicBezTo>
                    <a:pt x="15633" y="3470"/>
                    <a:pt x="15633" y="3436"/>
                    <a:pt x="15600" y="3436"/>
                  </a:cubicBezTo>
                  <a:cubicBezTo>
                    <a:pt x="14399" y="3070"/>
                    <a:pt x="13198" y="2703"/>
                    <a:pt x="11964" y="2402"/>
                  </a:cubicBezTo>
                  <a:cubicBezTo>
                    <a:pt x="11363" y="2236"/>
                    <a:pt x="10730" y="2069"/>
                    <a:pt x="10129" y="1935"/>
                  </a:cubicBezTo>
                  <a:cubicBezTo>
                    <a:pt x="9729" y="1835"/>
                    <a:pt x="9362" y="1735"/>
                    <a:pt x="8962" y="1669"/>
                  </a:cubicBezTo>
                  <a:cubicBezTo>
                    <a:pt x="8228" y="1268"/>
                    <a:pt x="7461" y="968"/>
                    <a:pt x="6660" y="735"/>
                  </a:cubicBezTo>
                  <a:cubicBezTo>
                    <a:pt x="6527" y="701"/>
                    <a:pt x="6393" y="668"/>
                    <a:pt x="6226" y="634"/>
                  </a:cubicBezTo>
                  <a:lnTo>
                    <a:pt x="6627" y="568"/>
                  </a:lnTo>
                  <a:cubicBezTo>
                    <a:pt x="7127" y="534"/>
                    <a:pt x="7627" y="468"/>
                    <a:pt x="8128" y="434"/>
                  </a:cubicBezTo>
                  <a:cubicBezTo>
                    <a:pt x="9095" y="334"/>
                    <a:pt x="10096" y="201"/>
                    <a:pt x="11063" y="67"/>
                  </a:cubicBezTo>
                  <a:cubicBezTo>
                    <a:pt x="11097" y="67"/>
                    <a:pt x="11097" y="1"/>
                    <a:pt x="110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5150280" y="2925118"/>
              <a:ext cx="17616" cy="79896"/>
            </a:xfrm>
            <a:custGeom>
              <a:avLst/>
              <a:gdLst/>
              <a:ahLst/>
              <a:cxnLst/>
              <a:rect l="l" t="t" r="r" b="b"/>
              <a:pathLst>
                <a:path w="835" h="3787" extrusionOk="0">
                  <a:moveTo>
                    <a:pt x="34" y="1"/>
                  </a:moveTo>
                  <a:cubicBezTo>
                    <a:pt x="17" y="1"/>
                    <a:pt x="1" y="9"/>
                    <a:pt x="1" y="26"/>
                  </a:cubicBezTo>
                  <a:cubicBezTo>
                    <a:pt x="134" y="660"/>
                    <a:pt x="268" y="1293"/>
                    <a:pt x="368" y="1894"/>
                  </a:cubicBezTo>
                  <a:cubicBezTo>
                    <a:pt x="468" y="2528"/>
                    <a:pt x="601" y="3161"/>
                    <a:pt x="801" y="3762"/>
                  </a:cubicBezTo>
                  <a:cubicBezTo>
                    <a:pt x="801" y="3779"/>
                    <a:pt x="810" y="3787"/>
                    <a:pt x="818" y="3787"/>
                  </a:cubicBezTo>
                  <a:cubicBezTo>
                    <a:pt x="826" y="3787"/>
                    <a:pt x="835" y="3779"/>
                    <a:pt x="835" y="3762"/>
                  </a:cubicBezTo>
                  <a:cubicBezTo>
                    <a:pt x="768" y="3161"/>
                    <a:pt x="635" y="2528"/>
                    <a:pt x="501" y="1927"/>
                  </a:cubicBezTo>
                  <a:cubicBezTo>
                    <a:pt x="368" y="1260"/>
                    <a:pt x="201" y="660"/>
                    <a:pt x="67" y="26"/>
                  </a:cubicBezTo>
                  <a:cubicBezTo>
                    <a:pt x="67" y="9"/>
                    <a:pt x="51"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4987723" y="2405571"/>
              <a:ext cx="256883" cy="284521"/>
            </a:xfrm>
            <a:custGeom>
              <a:avLst/>
              <a:gdLst/>
              <a:ahLst/>
              <a:cxnLst/>
              <a:rect l="l" t="t" r="r" b="b"/>
              <a:pathLst>
                <a:path w="12176" h="13486" extrusionOk="0">
                  <a:moveTo>
                    <a:pt x="11542" y="1"/>
                  </a:moveTo>
                  <a:lnTo>
                    <a:pt x="11542" y="1"/>
                  </a:lnTo>
                  <a:cubicBezTo>
                    <a:pt x="11542" y="1"/>
                    <a:pt x="5104" y="802"/>
                    <a:pt x="2535" y="3704"/>
                  </a:cubicBezTo>
                  <a:cubicBezTo>
                    <a:pt x="0" y="6572"/>
                    <a:pt x="334" y="13477"/>
                    <a:pt x="334" y="13477"/>
                  </a:cubicBezTo>
                  <a:cubicBezTo>
                    <a:pt x="334" y="13477"/>
                    <a:pt x="479" y="13486"/>
                    <a:pt x="735" y="13486"/>
                  </a:cubicBezTo>
                  <a:cubicBezTo>
                    <a:pt x="2144" y="13486"/>
                    <a:pt x="6908" y="13223"/>
                    <a:pt x="9307" y="9808"/>
                  </a:cubicBezTo>
                  <a:cubicBezTo>
                    <a:pt x="12176" y="5772"/>
                    <a:pt x="11542" y="1"/>
                    <a:pt x="11542"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4933819" y="2453441"/>
              <a:ext cx="248866" cy="366653"/>
            </a:xfrm>
            <a:custGeom>
              <a:avLst/>
              <a:gdLst/>
              <a:ahLst/>
              <a:cxnLst/>
              <a:rect l="l" t="t" r="r" b="b"/>
              <a:pathLst>
                <a:path w="11796" h="17379" extrusionOk="0">
                  <a:moveTo>
                    <a:pt x="11161" y="0"/>
                  </a:moveTo>
                  <a:cubicBezTo>
                    <a:pt x="10327" y="834"/>
                    <a:pt x="9527" y="1668"/>
                    <a:pt x="8760" y="2502"/>
                  </a:cubicBezTo>
                  <a:cubicBezTo>
                    <a:pt x="8760" y="2469"/>
                    <a:pt x="8793" y="2435"/>
                    <a:pt x="8793" y="2402"/>
                  </a:cubicBezTo>
                  <a:cubicBezTo>
                    <a:pt x="8860" y="2168"/>
                    <a:pt x="8960" y="1935"/>
                    <a:pt x="9027" y="1701"/>
                  </a:cubicBezTo>
                  <a:cubicBezTo>
                    <a:pt x="9193" y="1201"/>
                    <a:pt x="9327" y="701"/>
                    <a:pt x="9427" y="200"/>
                  </a:cubicBezTo>
                  <a:cubicBezTo>
                    <a:pt x="9427" y="161"/>
                    <a:pt x="9415" y="145"/>
                    <a:pt x="9399" y="145"/>
                  </a:cubicBezTo>
                  <a:cubicBezTo>
                    <a:pt x="9388" y="145"/>
                    <a:pt x="9374" y="153"/>
                    <a:pt x="9360" y="167"/>
                  </a:cubicBezTo>
                  <a:cubicBezTo>
                    <a:pt x="9260" y="667"/>
                    <a:pt x="9093" y="1134"/>
                    <a:pt x="8926" y="1635"/>
                  </a:cubicBezTo>
                  <a:cubicBezTo>
                    <a:pt x="8826" y="1868"/>
                    <a:pt x="8760" y="2102"/>
                    <a:pt x="8660" y="2369"/>
                  </a:cubicBezTo>
                  <a:cubicBezTo>
                    <a:pt x="8626" y="2469"/>
                    <a:pt x="8560" y="2602"/>
                    <a:pt x="8526" y="2702"/>
                  </a:cubicBezTo>
                  <a:cubicBezTo>
                    <a:pt x="8493" y="2735"/>
                    <a:pt x="8459" y="2802"/>
                    <a:pt x="8459" y="2836"/>
                  </a:cubicBezTo>
                  <a:cubicBezTo>
                    <a:pt x="8326" y="3002"/>
                    <a:pt x="8159" y="3169"/>
                    <a:pt x="8026" y="3336"/>
                  </a:cubicBezTo>
                  <a:cubicBezTo>
                    <a:pt x="6925" y="4603"/>
                    <a:pt x="5924" y="5904"/>
                    <a:pt x="4990" y="7272"/>
                  </a:cubicBezTo>
                  <a:cubicBezTo>
                    <a:pt x="5024" y="7139"/>
                    <a:pt x="5057" y="6972"/>
                    <a:pt x="5057" y="6838"/>
                  </a:cubicBezTo>
                  <a:cubicBezTo>
                    <a:pt x="5124" y="6405"/>
                    <a:pt x="5157" y="6004"/>
                    <a:pt x="5224" y="5571"/>
                  </a:cubicBezTo>
                  <a:cubicBezTo>
                    <a:pt x="5357" y="4737"/>
                    <a:pt x="5424" y="3903"/>
                    <a:pt x="5557" y="3069"/>
                  </a:cubicBezTo>
                  <a:cubicBezTo>
                    <a:pt x="5557" y="3052"/>
                    <a:pt x="5541" y="3044"/>
                    <a:pt x="5524" y="3044"/>
                  </a:cubicBezTo>
                  <a:cubicBezTo>
                    <a:pt x="5507" y="3044"/>
                    <a:pt x="5491" y="3052"/>
                    <a:pt x="5491" y="3069"/>
                  </a:cubicBezTo>
                  <a:cubicBezTo>
                    <a:pt x="5357" y="3936"/>
                    <a:pt x="5190" y="4770"/>
                    <a:pt x="5024" y="5604"/>
                  </a:cubicBezTo>
                  <a:cubicBezTo>
                    <a:pt x="4990" y="6004"/>
                    <a:pt x="4924" y="6371"/>
                    <a:pt x="4857" y="6772"/>
                  </a:cubicBezTo>
                  <a:cubicBezTo>
                    <a:pt x="4824" y="6972"/>
                    <a:pt x="4790" y="7139"/>
                    <a:pt x="4757" y="7339"/>
                  </a:cubicBezTo>
                  <a:cubicBezTo>
                    <a:pt x="4757" y="7439"/>
                    <a:pt x="4723" y="7572"/>
                    <a:pt x="4723" y="7672"/>
                  </a:cubicBezTo>
                  <a:cubicBezTo>
                    <a:pt x="4223" y="8373"/>
                    <a:pt x="3756" y="9107"/>
                    <a:pt x="3356" y="9841"/>
                  </a:cubicBezTo>
                  <a:cubicBezTo>
                    <a:pt x="2655" y="11008"/>
                    <a:pt x="2055" y="12209"/>
                    <a:pt x="1521" y="13443"/>
                  </a:cubicBezTo>
                  <a:cubicBezTo>
                    <a:pt x="1221" y="14044"/>
                    <a:pt x="987" y="14644"/>
                    <a:pt x="754" y="15278"/>
                  </a:cubicBezTo>
                  <a:cubicBezTo>
                    <a:pt x="487" y="15945"/>
                    <a:pt x="220" y="16579"/>
                    <a:pt x="20" y="17246"/>
                  </a:cubicBezTo>
                  <a:cubicBezTo>
                    <a:pt x="1" y="17323"/>
                    <a:pt x="60" y="17378"/>
                    <a:pt x="120" y="17378"/>
                  </a:cubicBezTo>
                  <a:cubicBezTo>
                    <a:pt x="163" y="17378"/>
                    <a:pt x="206" y="17349"/>
                    <a:pt x="220" y="17279"/>
                  </a:cubicBezTo>
                  <a:cubicBezTo>
                    <a:pt x="520" y="16579"/>
                    <a:pt x="821" y="15845"/>
                    <a:pt x="1121" y="15178"/>
                  </a:cubicBezTo>
                  <a:cubicBezTo>
                    <a:pt x="1454" y="14511"/>
                    <a:pt x="1788" y="13843"/>
                    <a:pt x="2122" y="13176"/>
                  </a:cubicBezTo>
                  <a:cubicBezTo>
                    <a:pt x="2889" y="11642"/>
                    <a:pt x="3723" y="10174"/>
                    <a:pt x="4623" y="8706"/>
                  </a:cubicBezTo>
                  <a:cubicBezTo>
                    <a:pt x="4723" y="8706"/>
                    <a:pt x="4790" y="8673"/>
                    <a:pt x="4890" y="8673"/>
                  </a:cubicBezTo>
                  <a:lnTo>
                    <a:pt x="5591" y="8506"/>
                  </a:lnTo>
                  <a:cubicBezTo>
                    <a:pt x="6024" y="8406"/>
                    <a:pt x="6491" y="8306"/>
                    <a:pt x="6925" y="8173"/>
                  </a:cubicBezTo>
                  <a:cubicBezTo>
                    <a:pt x="7859" y="7939"/>
                    <a:pt x="8793" y="7672"/>
                    <a:pt x="9727" y="7472"/>
                  </a:cubicBezTo>
                  <a:cubicBezTo>
                    <a:pt x="9794" y="7439"/>
                    <a:pt x="9760" y="7405"/>
                    <a:pt x="9727" y="7405"/>
                  </a:cubicBezTo>
                  <a:cubicBezTo>
                    <a:pt x="8793" y="7606"/>
                    <a:pt x="7859" y="7772"/>
                    <a:pt x="6925" y="7939"/>
                  </a:cubicBezTo>
                  <a:cubicBezTo>
                    <a:pt x="6458" y="8006"/>
                    <a:pt x="5991" y="8106"/>
                    <a:pt x="5524" y="8173"/>
                  </a:cubicBezTo>
                  <a:lnTo>
                    <a:pt x="4890" y="8306"/>
                  </a:lnTo>
                  <a:cubicBezTo>
                    <a:pt x="5324" y="7639"/>
                    <a:pt x="5724" y="6972"/>
                    <a:pt x="6191" y="6305"/>
                  </a:cubicBezTo>
                  <a:cubicBezTo>
                    <a:pt x="6291" y="6171"/>
                    <a:pt x="6391" y="6038"/>
                    <a:pt x="6491" y="5904"/>
                  </a:cubicBezTo>
                  <a:cubicBezTo>
                    <a:pt x="6825" y="5771"/>
                    <a:pt x="7192" y="5671"/>
                    <a:pt x="7559" y="5571"/>
                  </a:cubicBezTo>
                  <a:cubicBezTo>
                    <a:pt x="8026" y="5504"/>
                    <a:pt x="8459" y="5404"/>
                    <a:pt x="8893" y="5304"/>
                  </a:cubicBezTo>
                  <a:cubicBezTo>
                    <a:pt x="9860" y="5104"/>
                    <a:pt x="10794" y="4870"/>
                    <a:pt x="11728" y="4704"/>
                  </a:cubicBezTo>
                  <a:cubicBezTo>
                    <a:pt x="11795" y="4670"/>
                    <a:pt x="11762" y="4637"/>
                    <a:pt x="11728" y="4637"/>
                  </a:cubicBezTo>
                  <a:cubicBezTo>
                    <a:pt x="10728" y="4804"/>
                    <a:pt x="9760" y="4904"/>
                    <a:pt x="8760" y="5037"/>
                  </a:cubicBezTo>
                  <a:cubicBezTo>
                    <a:pt x="8259" y="5104"/>
                    <a:pt x="7792" y="5171"/>
                    <a:pt x="7325" y="5271"/>
                  </a:cubicBezTo>
                  <a:cubicBezTo>
                    <a:pt x="7159" y="5304"/>
                    <a:pt x="7025" y="5337"/>
                    <a:pt x="6858" y="5371"/>
                  </a:cubicBezTo>
                  <a:cubicBezTo>
                    <a:pt x="8193" y="3503"/>
                    <a:pt x="9627" y="1701"/>
                    <a:pt x="11228" y="67"/>
                  </a:cubicBezTo>
                  <a:cubicBezTo>
                    <a:pt x="11228" y="34"/>
                    <a:pt x="11195" y="0"/>
                    <a:pt x="11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5061607" y="2482682"/>
              <a:ext cx="14093" cy="73525"/>
            </a:xfrm>
            <a:custGeom>
              <a:avLst/>
              <a:gdLst/>
              <a:ahLst/>
              <a:cxnLst/>
              <a:rect l="l" t="t" r="r" b="b"/>
              <a:pathLst>
                <a:path w="668" h="3485" extrusionOk="0">
                  <a:moveTo>
                    <a:pt x="618" y="0"/>
                  </a:moveTo>
                  <a:cubicBezTo>
                    <a:pt x="609" y="0"/>
                    <a:pt x="601" y="4"/>
                    <a:pt x="601" y="15"/>
                  </a:cubicBezTo>
                  <a:cubicBezTo>
                    <a:pt x="468" y="616"/>
                    <a:pt x="334" y="1183"/>
                    <a:pt x="234" y="1783"/>
                  </a:cubicBezTo>
                  <a:cubicBezTo>
                    <a:pt x="101" y="2317"/>
                    <a:pt x="34" y="2884"/>
                    <a:pt x="1" y="3484"/>
                  </a:cubicBezTo>
                  <a:cubicBezTo>
                    <a:pt x="134" y="2917"/>
                    <a:pt x="234" y="2317"/>
                    <a:pt x="334" y="1750"/>
                  </a:cubicBezTo>
                  <a:cubicBezTo>
                    <a:pt x="434" y="1183"/>
                    <a:pt x="534" y="616"/>
                    <a:pt x="668" y="15"/>
                  </a:cubicBezTo>
                  <a:cubicBezTo>
                    <a:pt x="668" y="15"/>
                    <a:pt x="638" y="0"/>
                    <a:pt x="6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5141144" y="2500383"/>
              <a:ext cx="41246" cy="17110"/>
            </a:xfrm>
            <a:custGeom>
              <a:avLst/>
              <a:gdLst/>
              <a:ahLst/>
              <a:cxnLst/>
              <a:rect l="l" t="t" r="r" b="b"/>
              <a:pathLst>
                <a:path w="1955" h="811" extrusionOk="0">
                  <a:moveTo>
                    <a:pt x="1904" y="1"/>
                  </a:moveTo>
                  <a:cubicBezTo>
                    <a:pt x="1893" y="1"/>
                    <a:pt x="1881" y="3"/>
                    <a:pt x="1868" y="10"/>
                  </a:cubicBezTo>
                  <a:cubicBezTo>
                    <a:pt x="1801" y="43"/>
                    <a:pt x="1701" y="77"/>
                    <a:pt x="1635" y="110"/>
                  </a:cubicBezTo>
                  <a:lnTo>
                    <a:pt x="1368" y="210"/>
                  </a:lnTo>
                  <a:lnTo>
                    <a:pt x="901" y="410"/>
                  </a:lnTo>
                  <a:cubicBezTo>
                    <a:pt x="634" y="510"/>
                    <a:pt x="334" y="611"/>
                    <a:pt x="33" y="777"/>
                  </a:cubicBezTo>
                  <a:cubicBezTo>
                    <a:pt x="0" y="777"/>
                    <a:pt x="33" y="811"/>
                    <a:pt x="67" y="811"/>
                  </a:cubicBezTo>
                  <a:cubicBezTo>
                    <a:pt x="367" y="711"/>
                    <a:pt x="667" y="611"/>
                    <a:pt x="967" y="477"/>
                  </a:cubicBezTo>
                  <a:lnTo>
                    <a:pt x="1401" y="277"/>
                  </a:lnTo>
                  <a:lnTo>
                    <a:pt x="1635" y="177"/>
                  </a:lnTo>
                  <a:cubicBezTo>
                    <a:pt x="1735" y="110"/>
                    <a:pt x="1801" y="77"/>
                    <a:pt x="1901" y="43"/>
                  </a:cubicBezTo>
                  <a:cubicBezTo>
                    <a:pt x="1955" y="43"/>
                    <a:pt x="1944" y="1"/>
                    <a:pt x="1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4473282" y="2416183"/>
              <a:ext cx="389186" cy="235828"/>
            </a:xfrm>
            <a:custGeom>
              <a:avLst/>
              <a:gdLst/>
              <a:ahLst/>
              <a:cxnLst/>
              <a:rect l="l" t="t" r="r" b="b"/>
              <a:pathLst>
                <a:path w="18447" h="11178" extrusionOk="0">
                  <a:moveTo>
                    <a:pt x="7729" y="1"/>
                  </a:moveTo>
                  <a:cubicBezTo>
                    <a:pt x="2910" y="1"/>
                    <a:pt x="0" y="4868"/>
                    <a:pt x="0" y="4868"/>
                  </a:cubicBezTo>
                  <a:cubicBezTo>
                    <a:pt x="0" y="4868"/>
                    <a:pt x="4136" y="10139"/>
                    <a:pt x="9307" y="11039"/>
                  </a:cubicBezTo>
                  <a:cubicBezTo>
                    <a:pt x="9854" y="11135"/>
                    <a:pt x="10388" y="11177"/>
                    <a:pt x="10905" y="11177"/>
                  </a:cubicBezTo>
                  <a:cubicBezTo>
                    <a:pt x="15273" y="11177"/>
                    <a:pt x="18447" y="8137"/>
                    <a:pt x="18447" y="8137"/>
                  </a:cubicBezTo>
                  <a:cubicBezTo>
                    <a:pt x="18447" y="8137"/>
                    <a:pt x="14744" y="1232"/>
                    <a:pt x="9107" y="132"/>
                  </a:cubicBezTo>
                  <a:cubicBezTo>
                    <a:pt x="8632" y="42"/>
                    <a:pt x="8173" y="1"/>
                    <a:pt x="7729"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4584466" y="2440614"/>
              <a:ext cx="359649" cy="297454"/>
            </a:xfrm>
            <a:custGeom>
              <a:avLst/>
              <a:gdLst/>
              <a:ahLst/>
              <a:cxnLst/>
              <a:rect l="l" t="t" r="r" b="b"/>
              <a:pathLst>
                <a:path w="17047" h="14099" extrusionOk="0">
                  <a:moveTo>
                    <a:pt x="353" y="1"/>
                  </a:moveTo>
                  <a:cubicBezTo>
                    <a:pt x="326" y="1"/>
                    <a:pt x="306" y="74"/>
                    <a:pt x="334" y="74"/>
                  </a:cubicBezTo>
                  <a:cubicBezTo>
                    <a:pt x="1235" y="441"/>
                    <a:pt x="2102" y="875"/>
                    <a:pt x="2969" y="1375"/>
                  </a:cubicBezTo>
                  <a:cubicBezTo>
                    <a:pt x="3403" y="1609"/>
                    <a:pt x="3803" y="1809"/>
                    <a:pt x="4237" y="2009"/>
                  </a:cubicBezTo>
                  <a:lnTo>
                    <a:pt x="4470" y="2143"/>
                  </a:lnTo>
                  <a:cubicBezTo>
                    <a:pt x="3652" y="2012"/>
                    <a:pt x="2834" y="1944"/>
                    <a:pt x="2016" y="1944"/>
                  </a:cubicBezTo>
                  <a:cubicBezTo>
                    <a:pt x="1366" y="1944"/>
                    <a:pt x="717" y="1987"/>
                    <a:pt x="67" y="2076"/>
                  </a:cubicBezTo>
                  <a:cubicBezTo>
                    <a:pt x="1" y="2109"/>
                    <a:pt x="1" y="2176"/>
                    <a:pt x="67" y="2209"/>
                  </a:cubicBezTo>
                  <a:cubicBezTo>
                    <a:pt x="458" y="2179"/>
                    <a:pt x="850" y="2164"/>
                    <a:pt x="1242" y="2164"/>
                  </a:cubicBezTo>
                  <a:cubicBezTo>
                    <a:pt x="2594" y="2164"/>
                    <a:pt x="3953" y="2340"/>
                    <a:pt x="5271" y="2676"/>
                  </a:cubicBezTo>
                  <a:cubicBezTo>
                    <a:pt x="8140" y="3410"/>
                    <a:pt x="10775" y="4945"/>
                    <a:pt x="12843" y="7046"/>
                  </a:cubicBezTo>
                  <a:cubicBezTo>
                    <a:pt x="14778" y="9014"/>
                    <a:pt x="16179" y="11416"/>
                    <a:pt x="16979" y="14085"/>
                  </a:cubicBezTo>
                  <a:cubicBezTo>
                    <a:pt x="16979" y="14094"/>
                    <a:pt x="16985" y="14098"/>
                    <a:pt x="16993" y="14098"/>
                  </a:cubicBezTo>
                  <a:cubicBezTo>
                    <a:pt x="17013" y="14098"/>
                    <a:pt x="17046" y="14075"/>
                    <a:pt x="17046" y="14051"/>
                  </a:cubicBezTo>
                  <a:cubicBezTo>
                    <a:pt x="16179" y="9681"/>
                    <a:pt x="13410" y="5945"/>
                    <a:pt x="9474" y="3844"/>
                  </a:cubicBezTo>
                  <a:cubicBezTo>
                    <a:pt x="9374" y="3677"/>
                    <a:pt x="9241" y="3544"/>
                    <a:pt x="9107" y="3377"/>
                  </a:cubicBezTo>
                  <a:cubicBezTo>
                    <a:pt x="8840" y="3110"/>
                    <a:pt x="8573" y="2810"/>
                    <a:pt x="8307" y="2543"/>
                  </a:cubicBezTo>
                  <a:cubicBezTo>
                    <a:pt x="7739" y="1976"/>
                    <a:pt x="7106" y="1509"/>
                    <a:pt x="6505" y="975"/>
                  </a:cubicBezTo>
                  <a:cubicBezTo>
                    <a:pt x="6495" y="965"/>
                    <a:pt x="6486" y="961"/>
                    <a:pt x="6478" y="961"/>
                  </a:cubicBezTo>
                  <a:cubicBezTo>
                    <a:pt x="6458" y="961"/>
                    <a:pt x="6448" y="985"/>
                    <a:pt x="6472" y="1008"/>
                  </a:cubicBezTo>
                  <a:cubicBezTo>
                    <a:pt x="7039" y="1542"/>
                    <a:pt x="7573" y="2143"/>
                    <a:pt x="8073" y="2710"/>
                  </a:cubicBezTo>
                  <a:cubicBezTo>
                    <a:pt x="8307" y="2977"/>
                    <a:pt x="8540" y="3210"/>
                    <a:pt x="8807" y="3477"/>
                  </a:cubicBezTo>
                  <a:cubicBezTo>
                    <a:pt x="7639" y="2943"/>
                    <a:pt x="6439" y="2543"/>
                    <a:pt x="5204" y="2276"/>
                  </a:cubicBezTo>
                  <a:cubicBezTo>
                    <a:pt x="4937" y="2109"/>
                    <a:pt x="4637" y="1976"/>
                    <a:pt x="4337" y="1809"/>
                  </a:cubicBezTo>
                  <a:cubicBezTo>
                    <a:pt x="3903" y="1609"/>
                    <a:pt x="3470" y="1375"/>
                    <a:pt x="3036" y="1175"/>
                  </a:cubicBezTo>
                  <a:cubicBezTo>
                    <a:pt x="2169" y="775"/>
                    <a:pt x="1235" y="441"/>
                    <a:pt x="368" y="8"/>
                  </a:cubicBezTo>
                  <a:cubicBezTo>
                    <a:pt x="363" y="3"/>
                    <a:pt x="358" y="1"/>
                    <a:pt x="3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4"/>
            <p:cNvSpPr/>
            <p:nvPr/>
          </p:nvSpPr>
          <p:spPr>
            <a:xfrm>
              <a:off x="4473282" y="2503231"/>
              <a:ext cx="382160" cy="148864"/>
            </a:xfrm>
            <a:custGeom>
              <a:avLst/>
              <a:gdLst/>
              <a:ahLst/>
              <a:cxnLst/>
              <a:rect l="l" t="t" r="r" b="b"/>
              <a:pathLst>
                <a:path w="18114" h="7056" extrusionOk="0">
                  <a:moveTo>
                    <a:pt x="5956" y="0"/>
                  </a:moveTo>
                  <a:cubicBezTo>
                    <a:pt x="2639" y="0"/>
                    <a:pt x="0" y="742"/>
                    <a:pt x="0" y="742"/>
                  </a:cubicBezTo>
                  <a:cubicBezTo>
                    <a:pt x="0" y="742"/>
                    <a:pt x="4136" y="6013"/>
                    <a:pt x="9307" y="6913"/>
                  </a:cubicBezTo>
                  <a:cubicBezTo>
                    <a:pt x="9858" y="7012"/>
                    <a:pt x="10397" y="7055"/>
                    <a:pt x="10918" y="7055"/>
                  </a:cubicBezTo>
                  <a:cubicBezTo>
                    <a:pt x="14120" y="7055"/>
                    <a:pt x="16694" y="5406"/>
                    <a:pt x="17813" y="4545"/>
                  </a:cubicBezTo>
                  <a:lnTo>
                    <a:pt x="18113" y="4078"/>
                  </a:lnTo>
                  <a:cubicBezTo>
                    <a:pt x="18113" y="4078"/>
                    <a:pt x="15445" y="1810"/>
                    <a:pt x="10374" y="509"/>
                  </a:cubicBezTo>
                  <a:cubicBezTo>
                    <a:pt x="8879" y="133"/>
                    <a:pt x="7357" y="0"/>
                    <a:pt x="59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4653434" y="2432322"/>
              <a:ext cx="51394" cy="40127"/>
            </a:xfrm>
            <a:custGeom>
              <a:avLst/>
              <a:gdLst/>
              <a:ahLst/>
              <a:cxnLst/>
              <a:rect l="l" t="t" r="r" b="b"/>
              <a:pathLst>
                <a:path w="2436" h="1902" extrusionOk="0">
                  <a:moveTo>
                    <a:pt x="67" y="0"/>
                  </a:moveTo>
                  <a:cubicBezTo>
                    <a:pt x="34" y="0"/>
                    <a:pt x="1" y="34"/>
                    <a:pt x="34" y="101"/>
                  </a:cubicBezTo>
                  <a:cubicBezTo>
                    <a:pt x="434" y="334"/>
                    <a:pt x="835" y="634"/>
                    <a:pt x="1201" y="934"/>
                  </a:cubicBezTo>
                  <a:cubicBezTo>
                    <a:pt x="1602" y="1235"/>
                    <a:pt x="1969" y="1568"/>
                    <a:pt x="2369" y="1902"/>
                  </a:cubicBezTo>
                  <a:cubicBezTo>
                    <a:pt x="2369" y="1902"/>
                    <a:pt x="2436" y="1868"/>
                    <a:pt x="2402" y="1835"/>
                  </a:cubicBezTo>
                  <a:cubicBezTo>
                    <a:pt x="2069" y="1468"/>
                    <a:pt x="1702" y="1135"/>
                    <a:pt x="1302" y="834"/>
                  </a:cubicBezTo>
                  <a:cubicBezTo>
                    <a:pt x="901" y="534"/>
                    <a:pt x="501" y="267"/>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4588263" y="2457471"/>
              <a:ext cx="28587" cy="12321"/>
            </a:xfrm>
            <a:custGeom>
              <a:avLst/>
              <a:gdLst/>
              <a:ahLst/>
              <a:cxnLst/>
              <a:rect l="l" t="t" r="r" b="b"/>
              <a:pathLst>
                <a:path w="1355" h="584" extrusionOk="0">
                  <a:moveTo>
                    <a:pt x="36" y="0"/>
                  </a:moveTo>
                  <a:cubicBezTo>
                    <a:pt x="12" y="0"/>
                    <a:pt x="0" y="49"/>
                    <a:pt x="54" y="76"/>
                  </a:cubicBezTo>
                  <a:cubicBezTo>
                    <a:pt x="254" y="143"/>
                    <a:pt x="454" y="243"/>
                    <a:pt x="655" y="343"/>
                  </a:cubicBezTo>
                  <a:lnTo>
                    <a:pt x="1322" y="576"/>
                  </a:lnTo>
                  <a:cubicBezTo>
                    <a:pt x="1326" y="581"/>
                    <a:pt x="1331" y="583"/>
                    <a:pt x="1334" y="583"/>
                  </a:cubicBezTo>
                  <a:cubicBezTo>
                    <a:pt x="1354" y="583"/>
                    <a:pt x="1350" y="510"/>
                    <a:pt x="1322" y="510"/>
                  </a:cubicBezTo>
                  <a:lnTo>
                    <a:pt x="688" y="243"/>
                  </a:lnTo>
                  <a:cubicBezTo>
                    <a:pt x="488" y="143"/>
                    <a:pt x="254" y="76"/>
                    <a:pt x="54" y="9"/>
                  </a:cubicBezTo>
                  <a:cubicBezTo>
                    <a:pt x="48" y="3"/>
                    <a:pt x="41"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4"/>
            <p:cNvSpPr/>
            <p:nvPr/>
          </p:nvSpPr>
          <p:spPr>
            <a:xfrm>
              <a:off x="4506342" y="2745620"/>
              <a:ext cx="371611" cy="244794"/>
            </a:xfrm>
            <a:custGeom>
              <a:avLst/>
              <a:gdLst/>
              <a:ahLst/>
              <a:cxnLst/>
              <a:rect l="l" t="t" r="r" b="b"/>
              <a:pathLst>
                <a:path w="17614" h="11603" extrusionOk="0">
                  <a:moveTo>
                    <a:pt x="11327" y="0"/>
                  </a:moveTo>
                  <a:cubicBezTo>
                    <a:pt x="1749" y="0"/>
                    <a:pt x="1" y="10535"/>
                    <a:pt x="1" y="10535"/>
                  </a:cubicBezTo>
                  <a:cubicBezTo>
                    <a:pt x="1" y="10535"/>
                    <a:pt x="2803" y="11603"/>
                    <a:pt x="6203" y="11603"/>
                  </a:cubicBezTo>
                  <a:cubicBezTo>
                    <a:pt x="7903" y="11603"/>
                    <a:pt x="9752" y="11336"/>
                    <a:pt x="11476" y="10535"/>
                  </a:cubicBezTo>
                  <a:cubicBezTo>
                    <a:pt x="16646" y="8134"/>
                    <a:pt x="17614" y="1262"/>
                    <a:pt x="17614" y="1262"/>
                  </a:cubicBezTo>
                  <a:cubicBezTo>
                    <a:pt x="15213" y="374"/>
                    <a:pt x="13132" y="0"/>
                    <a:pt x="11327"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4580943" y="2763173"/>
              <a:ext cx="360345" cy="186713"/>
            </a:xfrm>
            <a:custGeom>
              <a:avLst/>
              <a:gdLst/>
              <a:ahLst/>
              <a:cxnLst/>
              <a:rect l="l" t="t" r="r" b="b"/>
              <a:pathLst>
                <a:path w="17080" h="8850" extrusionOk="0">
                  <a:moveTo>
                    <a:pt x="12423" y="0"/>
                  </a:moveTo>
                  <a:cubicBezTo>
                    <a:pt x="11535" y="0"/>
                    <a:pt x="10653" y="148"/>
                    <a:pt x="9808" y="430"/>
                  </a:cubicBezTo>
                  <a:cubicBezTo>
                    <a:pt x="9508" y="530"/>
                    <a:pt x="9207" y="630"/>
                    <a:pt x="8907" y="730"/>
                  </a:cubicBezTo>
                  <a:lnTo>
                    <a:pt x="8674" y="764"/>
                  </a:lnTo>
                  <a:lnTo>
                    <a:pt x="7840" y="830"/>
                  </a:lnTo>
                  <a:lnTo>
                    <a:pt x="6172" y="997"/>
                  </a:lnTo>
                  <a:cubicBezTo>
                    <a:pt x="5038" y="1097"/>
                    <a:pt x="3937" y="1197"/>
                    <a:pt x="2769" y="1297"/>
                  </a:cubicBezTo>
                  <a:cubicBezTo>
                    <a:pt x="2765" y="1293"/>
                    <a:pt x="2761" y="1290"/>
                    <a:pt x="2757" y="1290"/>
                  </a:cubicBezTo>
                  <a:cubicBezTo>
                    <a:pt x="2737" y="1290"/>
                    <a:pt x="2741" y="1364"/>
                    <a:pt x="2769" y="1364"/>
                  </a:cubicBezTo>
                  <a:cubicBezTo>
                    <a:pt x="3904" y="1264"/>
                    <a:pt x="5038" y="1264"/>
                    <a:pt x="6172" y="1197"/>
                  </a:cubicBezTo>
                  <a:lnTo>
                    <a:pt x="7873" y="1131"/>
                  </a:lnTo>
                  <a:lnTo>
                    <a:pt x="7973" y="1131"/>
                  </a:lnTo>
                  <a:cubicBezTo>
                    <a:pt x="7339" y="1397"/>
                    <a:pt x="6706" y="1731"/>
                    <a:pt x="6072" y="2098"/>
                  </a:cubicBezTo>
                  <a:cubicBezTo>
                    <a:pt x="4971" y="2765"/>
                    <a:pt x="3904" y="3532"/>
                    <a:pt x="2936" y="4400"/>
                  </a:cubicBezTo>
                  <a:cubicBezTo>
                    <a:pt x="2769" y="4533"/>
                    <a:pt x="2636" y="4666"/>
                    <a:pt x="2503" y="4800"/>
                  </a:cubicBezTo>
                  <a:lnTo>
                    <a:pt x="2136" y="4867"/>
                  </a:lnTo>
                  <a:lnTo>
                    <a:pt x="1469" y="5000"/>
                  </a:lnTo>
                  <a:cubicBezTo>
                    <a:pt x="968" y="5067"/>
                    <a:pt x="501" y="5167"/>
                    <a:pt x="34" y="5200"/>
                  </a:cubicBezTo>
                  <a:cubicBezTo>
                    <a:pt x="1" y="5233"/>
                    <a:pt x="1" y="5267"/>
                    <a:pt x="68" y="5267"/>
                  </a:cubicBezTo>
                  <a:cubicBezTo>
                    <a:pt x="535" y="5233"/>
                    <a:pt x="1035" y="5167"/>
                    <a:pt x="1502" y="5133"/>
                  </a:cubicBezTo>
                  <a:lnTo>
                    <a:pt x="2236" y="5000"/>
                  </a:lnTo>
                  <a:lnTo>
                    <a:pt x="2302" y="5000"/>
                  </a:lnTo>
                  <a:cubicBezTo>
                    <a:pt x="2036" y="5267"/>
                    <a:pt x="1769" y="5534"/>
                    <a:pt x="1502" y="5801"/>
                  </a:cubicBezTo>
                  <a:cubicBezTo>
                    <a:pt x="1068" y="6301"/>
                    <a:pt x="635" y="6801"/>
                    <a:pt x="268" y="7335"/>
                  </a:cubicBezTo>
                  <a:cubicBezTo>
                    <a:pt x="245" y="7358"/>
                    <a:pt x="269" y="7397"/>
                    <a:pt x="298" y="7397"/>
                  </a:cubicBezTo>
                  <a:cubicBezTo>
                    <a:pt x="310" y="7397"/>
                    <a:pt x="324" y="7389"/>
                    <a:pt x="334" y="7368"/>
                  </a:cubicBezTo>
                  <a:cubicBezTo>
                    <a:pt x="1268" y="6334"/>
                    <a:pt x="2302" y="5400"/>
                    <a:pt x="3403" y="4566"/>
                  </a:cubicBezTo>
                  <a:cubicBezTo>
                    <a:pt x="4070" y="4099"/>
                    <a:pt x="4738" y="3632"/>
                    <a:pt x="5438" y="3232"/>
                  </a:cubicBezTo>
                  <a:lnTo>
                    <a:pt x="5438" y="3232"/>
                  </a:lnTo>
                  <a:cubicBezTo>
                    <a:pt x="5405" y="3299"/>
                    <a:pt x="5405" y="3399"/>
                    <a:pt x="5405" y="3466"/>
                  </a:cubicBezTo>
                  <a:cubicBezTo>
                    <a:pt x="5338" y="3699"/>
                    <a:pt x="5305" y="3966"/>
                    <a:pt x="5238" y="4233"/>
                  </a:cubicBezTo>
                  <a:cubicBezTo>
                    <a:pt x="5138" y="4733"/>
                    <a:pt x="5038" y="5233"/>
                    <a:pt x="4904" y="5767"/>
                  </a:cubicBezTo>
                  <a:cubicBezTo>
                    <a:pt x="4704" y="6768"/>
                    <a:pt x="4404" y="7802"/>
                    <a:pt x="4170" y="8803"/>
                  </a:cubicBezTo>
                  <a:cubicBezTo>
                    <a:pt x="4170" y="8826"/>
                    <a:pt x="4187" y="8850"/>
                    <a:pt x="4209" y="8850"/>
                  </a:cubicBezTo>
                  <a:cubicBezTo>
                    <a:pt x="4218" y="8850"/>
                    <a:pt x="4227" y="8846"/>
                    <a:pt x="4237" y="8836"/>
                  </a:cubicBezTo>
                  <a:lnTo>
                    <a:pt x="4271" y="8803"/>
                  </a:lnTo>
                  <a:cubicBezTo>
                    <a:pt x="4271" y="8803"/>
                    <a:pt x="4271" y="8769"/>
                    <a:pt x="4271" y="8769"/>
                  </a:cubicBezTo>
                  <a:cubicBezTo>
                    <a:pt x="4604" y="7802"/>
                    <a:pt x="4904" y="6801"/>
                    <a:pt x="5138" y="5801"/>
                  </a:cubicBezTo>
                  <a:cubicBezTo>
                    <a:pt x="5238" y="5267"/>
                    <a:pt x="5371" y="4733"/>
                    <a:pt x="5471" y="4199"/>
                  </a:cubicBezTo>
                  <a:cubicBezTo>
                    <a:pt x="5505" y="3966"/>
                    <a:pt x="5538" y="3732"/>
                    <a:pt x="5571" y="3499"/>
                  </a:cubicBezTo>
                  <a:cubicBezTo>
                    <a:pt x="5605" y="3365"/>
                    <a:pt x="5638" y="3232"/>
                    <a:pt x="5638" y="3099"/>
                  </a:cubicBezTo>
                  <a:cubicBezTo>
                    <a:pt x="6272" y="2732"/>
                    <a:pt x="6872" y="2431"/>
                    <a:pt x="7540" y="2131"/>
                  </a:cubicBezTo>
                  <a:lnTo>
                    <a:pt x="7540" y="2131"/>
                  </a:lnTo>
                  <a:cubicBezTo>
                    <a:pt x="7439" y="2598"/>
                    <a:pt x="7339" y="3032"/>
                    <a:pt x="7239" y="3499"/>
                  </a:cubicBezTo>
                  <a:cubicBezTo>
                    <a:pt x="7139" y="4033"/>
                    <a:pt x="7006" y="4600"/>
                    <a:pt x="6906" y="5167"/>
                  </a:cubicBezTo>
                  <a:cubicBezTo>
                    <a:pt x="6906" y="5200"/>
                    <a:pt x="6906" y="5233"/>
                    <a:pt x="6906" y="5267"/>
                  </a:cubicBezTo>
                  <a:cubicBezTo>
                    <a:pt x="6906" y="5283"/>
                    <a:pt x="6914" y="5292"/>
                    <a:pt x="6922" y="5292"/>
                  </a:cubicBezTo>
                  <a:cubicBezTo>
                    <a:pt x="6931" y="5292"/>
                    <a:pt x="6939" y="5283"/>
                    <a:pt x="6939" y="5267"/>
                  </a:cubicBezTo>
                  <a:cubicBezTo>
                    <a:pt x="7139" y="4700"/>
                    <a:pt x="7306" y="4099"/>
                    <a:pt x="7439" y="3466"/>
                  </a:cubicBezTo>
                  <a:cubicBezTo>
                    <a:pt x="7540" y="2999"/>
                    <a:pt x="7673" y="2498"/>
                    <a:pt x="7740" y="2031"/>
                  </a:cubicBezTo>
                  <a:cubicBezTo>
                    <a:pt x="8507" y="1698"/>
                    <a:pt x="9274" y="1397"/>
                    <a:pt x="10075" y="1164"/>
                  </a:cubicBezTo>
                  <a:cubicBezTo>
                    <a:pt x="10508" y="1030"/>
                    <a:pt x="10975" y="930"/>
                    <a:pt x="11409" y="864"/>
                  </a:cubicBezTo>
                  <a:lnTo>
                    <a:pt x="11409" y="864"/>
                  </a:lnTo>
                  <a:cubicBezTo>
                    <a:pt x="11309" y="1164"/>
                    <a:pt x="11209" y="1497"/>
                    <a:pt x="11142" y="1798"/>
                  </a:cubicBezTo>
                  <a:lnTo>
                    <a:pt x="10775" y="3232"/>
                  </a:lnTo>
                  <a:cubicBezTo>
                    <a:pt x="10542" y="4199"/>
                    <a:pt x="10342" y="5200"/>
                    <a:pt x="10108" y="6167"/>
                  </a:cubicBezTo>
                  <a:lnTo>
                    <a:pt x="10175" y="6167"/>
                  </a:lnTo>
                  <a:cubicBezTo>
                    <a:pt x="10442" y="5200"/>
                    <a:pt x="10775" y="4233"/>
                    <a:pt x="11075" y="3265"/>
                  </a:cubicBezTo>
                  <a:cubicBezTo>
                    <a:pt x="11209" y="2798"/>
                    <a:pt x="11342" y="2298"/>
                    <a:pt x="11476" y="1831"/>
                  </a:cubicBezTo>
                  <a:cubicBezTo>
                    <a:pt x="11609" y="1464"/>
                    <a:pt x="11676" y="1131"/>
                    <a:pt x="11743" y="764"/>
                  </a:cubicBezTo>
                  <a:cubicBezTo>
                    <a:pt x="12077" y="720"/>
                    <a:pt x="12419" y="695"/>
                    <a:pt x="12761" y="695"/>
                  </a:cubicBezTo>
                  <a:cubicBezTo>
                    <a:pt x="13202" y="695"/>
                    <a:pt x="13645" y="736"/>
                    <a:pt x="14078" y="830"/>
                  </a:cubicBezTo>
                  <a:cubicBezTo>
                    <a:pt x="15245" y="1064"/>
                    <a:pt x="16513" y="1631"/>
                    <a:pt x="17013" y="2798"/>
                  </a:cubicBezTo>
                  <a:cubicBezTo>
                    <a:pt x="17013" y="2808"/>
                    <a:pt x="17019" y="2812"/>
                    <a:pt x="17027" y="2812"/>
                  </a:cubicBezTo>
                  <a:cubicBezTo>
                    <a:pt x="17046" y="2812"/>
                    <a:pt x="17080" y="2789"/>
                    <a:pt x="17080" y="2765"/>
                  </a:cubicBezTo>
                  <a:cubicBezTo>
                    <a:pt x="16779" y="1364"/>
                    <a:pt x="15479" y="530"/>
                    <a:pt x="14178" y="197"/>
                  </a:cubicBezTo>
                  <a:cubicBezTo>
                    <a:pt x="13595" y="64"/>
                    <a:pt x="13008" y="0"/>
                    <a:pt x="124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4658370" y="2884315"/>
              <a:ext cx="8460" cy="37849"/>
            </a:xfrm>
            <a:custGeom>
              <a:avLst/>
              <a:gdLst/>
              <a:ahLst/>
              <a:cxnLst/>
              <a:rect l="l" t="t" r="r" b="b"/>
              <a:pathLst>
                <a:path w="401" h="1794" extrusionOk="0">
                  <a:moveTo>
                    <a:pt x="384" y="0"/>
                  </a:moveTo>
                  <a:cubicBezTo>
                    <a:pt x="375" y="0"/>
                    <a:pt x="367" y="8"/>
                    <a:pt x="367" y="25"/>
                  </a:cubicBezTo>
                  <a:cubicBezTo>
                    <a:pt x="267" y="492"/>
                    <a:pt x="200" y="926"/>
                    <a:pt x="67" y="1393"/>
                  </a:cubicBezTo>
                  <a:cubicBezTo>
                    <a:pt x="67" y="1460"/>
                    <a:pt x="33" y="1560"/>
                    <a:pt x="33" y="1626"/>
                  </a:cubicBezTo>
                  <a:cubicBezTo>
                    <a:pt x="0" y="1693"/>
                    <a:pt x="0" y="1760"/>
                    <a:pt x="0" y="1793"/>
                  </a:cubicBezTo>
                  <a:lnTo>
                    <a:pt x="33" y="1793"/>
                  </a:lnTo>
                  <a:cubicBezTo>
                    <a:pt x="234" y="1226"/>
                    <a:pt x="367" y="626"/>
                    <a:pt x="400" y="25"/>
                  </a:cubicBezTo>
                  <a:cubicBezTo>
                    <a:pt x="400" y="8"/>
                    <a:pt x="392" y="0"/>
                    <a:pt x="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p:nvPr/>
          </p:nvSpPr>
          <p:spPr>
            <a:xfrm>
              <a:off x="4749153" y="2839800"/>
              <a:ext cx="19726" cy="84285"/>
            </a:xfrm>
            <a:custGeom>
              <a:avLst/>
              <a:gdLst/>
              <a:ahLst/>
              <a:cxnLst/>
              <a:rect l="l" t="t" r="r" b="b"/>
              <a:pathLst>
                <a:path w="935" h="3995" extrusionOk="0">
                  <a:moveTo>
                    <a:pt x="867" y="0"/>
                  </a:moveTo>
                  <a:cubicBezTo>
                    <a:pt x="801" y="167"/>
                    <a:pt x="767" y="301"/>
                    <a:pt x="734" y="467"/>
                  </a:cubicBezTo>
                  <a:cubicBezTo>
                    <a:pt x="734" y="634"/>
                    <a:pt x="701" y="801"/>
                    <a:pt x="667" y="968"/>
                  </a:cubicBezTo>
                  <a:cubicBezTo>
                    <a:pt x="601" y="1301"/>
                    <a:pt x="534" y="1635"/>
                    <a:pt x="467" y="1935"/>
                  </a:cubicBezTo>
                  <a:cubicBezTo>
                    <a:pt x="334" y="2569"/>
                    <a:pt x="200" y="3169"/>
                    <a:pt x="34" y="3770"/>
                  </a:cubicBezTo>
                  <a:cubicBezTo>
                    <a:pt x="34" y="3770"/>
                    <a:pt x="0" y="3770"/>
                    <a:pt x="0" y="3803"/>
                  </a:cubicBezTo>
                  <a:lnTo>
                    <a:pt x="0" y="3970"/>
                  </a:lnTo>
                  <a:cubicBezTo>
                    <a:pt x="0" y="3986"/>
                    <a:pt x="17" y="3995"/>
                    <a:pt x="34" y="3995"/>
                  </a:cubicBezTo>
                  <a:cubicBezTo>
                    <a:pt x="50" y="3995"/>
                    <a:pt x="67" y="3986"/>
                    <a:pt x="67" y="3970"/>
                  </a:cubicBezTo>
                  <a:cubicBezTo>
                    <a:pt x="267" y="3303"/>
                    <a:pt x="434" y="2602"/>
                    <a:pt x="601" y="1935"/>
                  </a:cubicBezTo>
                  <a:cubicBezTo>
                    <a:pt x="667" y="1601"/>
                    <a:pt x="734" y="1268"/>
                    <a:pt x="801" y="934"/>
                  </a:cubicBezTo>
                  <a:cubicBezTo>
                    <a:pt x="867" y="634"/>
                    <a:pt x="934" y="334"/>
                    <a:pt x="9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4590795" y="2823618"/>
              <a:ext cx="61963" cy="9156"/>
            </a:xfrm>
            <a:custGeom>
              <a:avLst/>
              <a:gdLst/>
              <a:ahLst/>
              <a:cxnLst/>
              <a:rect l="l" t="t" r="r" b="b"/>
              <a:pathLst>
                <a:path w="2937" h="434" extrusionOk="0">
                  <a:moveTo>
                    <a:pt x="2870" y="0"/>
                  </a:moveTo>
                  <a:cubicBezTo>
                    <a:pt x="1936" y="100"/>
                    <a:pt x="968" y="234"/>
                    <a:pt x="34" y="367"/>
                  </a:cubicBezTo>
                  <a:cubicBezTo>
                    <a:pt x="1" y="367"/>
                    <a:pt x="1" y="434"/>
                    <a:pt x="34" y="434"/>
                  </a:cubicBezTo>
                  <a:cubicBezTo>
                    <a:pt x="968" y="300"/>
                    <a:pt x="1936" y="200"/>
                    <a:pt x="2870" y="33"/>
                  </a:cubicBezTo>
                  <a:cubicBezTo>
                    <a:pt x="2936" y="33"/>
                    <a:pt x="2903" y="0"/>
                    <a:pt x="28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4599255" y="2021322"/>
              <a:ext cx="401148" cy="410325"/>
            </a:xfrm>
            <a:custGeom>
              <a:avLst/>
              <a:gdLst/>
              <a:ahLst/>
              <a:cxnLst/>
              <a:rect l="l" t="t" r="r" b="b"/>
              <a:pathLst>
                <a:path w="19014" h="19449" extrusionOk="0">
                  <a:moveTo>
                    <a:pt x="4136" y="1"/>
                  </a:moveTo>
                  <a:cubicBezTo>
                    <a:pt x="4136" y="1"/>
                    <a:pt x="0" y="18247"/>
                    <a:pt x="15878" y="19448"/>
                  </a:cubicBezTo>
                  <a:cubicBezTo>
                    <a:pt x="15878" y="19448"/>
                    <a:pt x="19014" y="5605"/>
                    <a:pt x="4136"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4"/>
            <p:cNvSpPr/>
            <p:nvPr/>
          </p:nvSpPr>
          <p:spPr>
            <a:xfrm>
              <a:off x="4736051" y="2124911"/>
              <a:ext cx="204540" cy="366548"/>
            </a:xfrm>
            <a:custGeom>
              <a:avLst/>
              <a:gdLst/>
              <a:ahLst/>
              <a:cxnLst/>
              <a:rect l="l" t="t" r="r" b="b"/>
              <a:pathLst>
                <a:path w="9695" h="17374" extrusionOk="0">
                  <a:moveTo>
                    <a:pt x="1866" y="0"/>
                  </a:moveTo>
                  <a:cubicBezTo>
                    <a:pt x="1825" y="0"/>
                    <a:pt x="1798" y="47"/>
                    <a:pt x="1822" y="94"/>
                  </a:cubicBezTo>
                  <a:cubicBezTo>
                    <a:pt x="2723" y="1195"/>
                    <a:pt x="3557" y="2329"/>
                    <a:pt x="4324" y="3497"/>
                  </a:cubicBezTo>
                  <a:cubicBezTo>
                    <a:pt x="4924" y="4398"/>
                    <a:pt x="5458" y="5332"/>
                    <a:pt x="5958" y="6266"/>
                  </a:cubicBezTo>
                  <a:lnTo>
                    <a:pt x="5258" y="5899"/>
                  </a:lnTo>
                  <a:lnTo>
                    <a:pt x="3557" y="4998"/>
                  </a:lnTo>
                  <a:cubicBezTo>
                    <a:pt x="2389" y="4398"/>
                    <a:pt x="1222" y="3797"/>
                    <a:pt x="87" y="3197"/>
                  </a:cubicBezTo>
                  <a:cubicBezTo>
                    <a:pt x="81" y="3190"/>
                    <a:pt x="73" y="3187"/>
                    <a:pt x="65" y="3187"/>
                  </a:cubicBezTo>
                  <a:cubicBezTo>
                    <a:pt x="33" y="3187"/>
                    <a:pt x="1" y="3230"/>
                    <a:pt x="54" y="3230"/>
                  </a:cubicBezTo>
                  <a:cubicBezTo>
                    <a:pt x="1188" y="3864"/>
                    <a:pt x="2322" y="4531"/>
                    <a:pt x="3457" y="5165"/>
                  </a:cubicBezTo>
                  <a:lnTo>
                    <a:pt x="5191" y="6132"/>
                  </a:lnTo>
                  <a:cubicBezTo>
                    <a:pt x="5458" y="6266"/>
                    <a:pt x="5725" y="6432"/>
                    <a:pt x="6025" y="6599"/>
                  </a:cubicBezTo>
                  <a:cubicBezTo>
                    <a:pt x="6058" y="6632"/>
                    <a:pt x="6125" y="6666"/>
                    <a:pt x="6158" y="6699"/>
                  </a:cubicBezTo>
                  <a:cubicBezTo>
                    <a:pt x="6759" y="7800"/>
                    <a:pt x="7259" y="8934"/>
                    <a:pt x="7760" y="10102"/>
                  </a:cubicBezTo>
                  <a:cubicBezTo>
                    <a:pt x="7926" y="10502"/>
                    <a:pt x="8060" y="10969"/>
                    <a:pt x="8193" y="11369"/>
                  </a:cubicBezTo>
                  <a:cubicBezTo>
                    <a:pt x="7726" y="11036"/>
                    <a:pt x="7193" y="10735"/>
                    <a:pt x="6659" y="10469"/>
                  </a:cubicBezTo>
                  <a:cubicBezTo>
                    <a:pt x="6025" y="10102"/>
                    <a:pt x="5425" y="9768"/>
                    <a:pt x="4791" y="9434"/>
                  </a:cubicBezTo>
                  <a:cubicBezTo>
                    <a:pt x="3490" y="8801"/>
                    <a:pt x="2189" y="8234"/>
                    <a:pt x="888" y="7667"/>
                  </a:cubicBezTo>
                  <a:cubicBezTo>
                    <a:pt x="881" y="7660"/>
                    <a:pt x="875" y="7657"/>
                    <a:pt x="869" y="7657"/>
                  </a:cubicBezTo>
                  <a:cubicBezTo>
                    <a:pt x="844" y="7657"/>
                    <a:pt x="828" y="7700"/>
                    <a:pt x="855" y="7700"/>
                  </a:cubicBezTo>
                  <a:cubicBezTo>
                    <a:pt x="2122" y="8300"/>
                    <a:pt x="3356" y="9001"/>
                    <a:pt x="4624" y="9701"/>
                  </a:cubicBezTo>
                  <a:cubicBezTo>
                    <a:pt x="5224" y="10035"/>
                    <a:pt x="5892" y="10368"/>
                    <a:pt x="6492" y="10702"/>
                  </a:cubicBezTo>
                  <a:cubicBezTo>
                    <a:pt x="7092" y="11036"/>
                    <a:pt x="7693" y="11403"/>
                    <a:pt x="8293" y="11703"/>
                  </a:cubicBezTo>
                  <a:cubicBezTo>
                    <a:pt x="8493" y="12337"/>
                    <a:pt x="8694" y="13004"/>
                    <a:pt x="8894" y="13637"/>
                  </a:cubicBezTo>
                  <a:cubicBezTo>
                    <a:pt x="9261" y="14872"/>
                    <a:pt x="9528" y="16106"/>
                    <a:pt x="9694" y="17373"/>
                  </a:cubicBezTo>
                  <a:cubicBezTo>
                    <a:pt x="9561" y="15972"/>
                    <a:pt x="9394" y="14605"/>
                    <a:pt x="9127" y="13204"/>
                  </a:cubicBezTo>
                  <a:cubicBezTo>
                    <a:pt x="8860" y="11903"/>
                    <a:pt x="8460" y="10635"/>
                    <a:pt x="7993" y="9401"/>
                  </a:cubicBezTo>
                  <a:lnTo>
                    <a:pt x="8026" y="9001"/>
                  </a:lnTo>
                  <a:cubicBezTo>
                    <a:pt x="8060" y="8601"/>
                    <a:pt x="8093" y="8234"/>
                    <a:pt x="8093" y="7867"/>
                  </a:cubicBezTo>
                  <a:lnTo>
                    <a:pt x="8093" y="5565"/>
                  </a:lnTo>
                  <a:cubicBezTo>
                    <a:pt x="8093" y="5548"/>
                    <a:pt x="8076" y="5540"/>
                    <a:pt x="8060" y="5540"/>
                  </a:cubicBezTo>
                  <a:cubicBezTo>
                    <a:pt x="8043" y="5540"/>
                    <a:pt x="8026" y="5548"/>
                    <a:pt x="8026" y="5565"/>
                  </a:cubicBezTo>
                  <a:cubicBezTo>
                    <a:pt x="7993" y="6332"/>
                    <a:pt x="7893" y="7099"/>
                    <a:pt x="7860" y="7833"/>
                  </a:cubicBezTo>
                  <a:cubicBezTo>
                    <a:pt x="7826" y="8200"/>
                    <a:pt x="7793" y="8534"/>
                    <a:pt x="7793" y="8867"/>
                  </a:cubicBezTo>
                  <a:cubicBezTo>
                    <a:pt x="7393" y="7933"/>
                    <a:pt x="6959" y="6999"/>
                    <a:pt x="6459" y="6099"/>
                  </a:cubicBezTo>
                  <a:cubicBezTo>
                    <a:pt x="6158" y="5598"/>
                    <a:pt x="5892" y="5098"/>
                    <a:pt x="5558" y="4598"/>
                  </a:cubicBezTo>
                  <a:lnTo>
                    <a:pt x="5558" y="4031"/>
                  </a:lnTo>
                  <a:cubicBezTo>
                    <a:pt x="5558" y="3697"/>
                    <a:pt x="5525" y="3363"/>
                    <a:pt x="5525" y="3030"/>
                  </a:cubicBezTo>
                  <a:cubicBezTo>
                    <a:pt x="5491" y="2363"/>
                    <a:pt x="5425" y="1696"/>
                    <a:pt x="5391" y="1028"/>
                  </a:cubicBezTo>
                  <a:cubicBezTo>
                    <a:pt x="5391" y="1012"/>
                    <a:pt x="5375" y="1003"/>
                    <a:pt x="5358" y="1003"/>
                  </a:cubicBezTo>
                  <a:cubicBezTo>
                    <a:pt x="5341" y="1003"/>
                    <a:pt x="5325" y="1012"/>
                    <a:pt x="5325" y="1028"/>
                  </a:cubicBezTo>
                  <a:lnTo>
                    <a:pt x="5325" y="3063"/>
                  </a:lnTo>
                  <a:cubicBezTo>
                    <a:pt x="5325" y="3397"/>
                    <a:pt x="5358" y="3764"/>
                    <a:pt x="5358" y="4097"/>
                  </a:cubicBezTo>
                  <a:lnTo>
                    <a:pt x="5358" y="4231"/>
                  </a:lnTo>
                  <a:cubicBezTo>
                    <a:pt x="4357" y="2696"/>
                    <a:pt x="3223" y="1295"/>
                    <a:pt x="1922" y="28"/>
                  </a:cubicBezTo>
                  <a:cubicBezTo>
                    <a:pt x="1903" y="8"/>
                    <a:pt x="1883" y="0"/>
                    <a:pt x="18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4889198" y="2198330"/>
              <a:ext cx="4937" cy="51562"/>
            </a:xfrm>
            <a:custGeom>
              <a:avLst/>
              <a:gdLst/>
              <a:ahLst/>
              <a:cxnLst/>
              <a:rect l="l" t="t" r="r" b="b"/>
              <a:pathLst>
                <a:path w="234" h="2444" extrusionOk="0">
                  <a:moveTo>
                    <a:pt x="200" y="0"/>
                  </a:moveTo>
                  <a:cubicBezTo>
                    <a:pt x="184" y="0"/>
                    <a:pt x="167" y="17"/>
                    <a:pt x="167" y="50"/>
                  </a:cubicBezTo>
                  <a:cubicBezTo>
                    <a:pt x="100" y="817"/>
                    <a:pt x="34" y="1618"/>
                    <a:pt x="0" y="2419"/>
                  </a:cubicBezTo>
                  <a:cubicBezTo>
                    <a:pt x="0" y="2435"/>
                    <a:pt x="17" y="2444"/>
                    <a:pt x="34" y="2444"/>
                  </a:cubicBezTo>
                  <a:cubicBezTo>
                    <a:pt x="50" y="2444"/>
                    <a:pt x="67" y="2435"/>
                    <a:pt x="67" y="2419"/>
                  </a:cubicBezTo>
                  <a:cubicBezTo>
                    <a:pt x="134" y="1618"/>
                    <a:pt x="167" y="817"/>
                    <a:pt x="234" y="50"/>
                  </a:cubicBezTo>
                  <a:cubicBezTo>
                    <a:pt x="234" y="17"/>
                    <a:pt x="217" y="0"/>
                    <a:pt x="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4740693" y="2254977"/>
              <a:ext cx="61246" cy="24642"/>
            </a:xfrm>
            <a:custGeom>
              <a:avLst/>
              <a:gdLst/>
              <a:ahLst/>
              <a:cxnLst/>
              <a:rect l="l" t="t" r="r" b="b"/>
              <a:pathLst>
                <a:path w="2903" h="1168" extrusionOk="0">
                  <a:moveTo>
                    <a:pt x="68" y="0"/>
                  </a:moveTo>
                  <a:cubicBezTo>
                    <a:pt x="34" y="0"/>
                    <a:pt x="1" y="34"/>
                    <a:pt x="68" y="67"/>
                  </a:cubicBezTo>
                  <a:cubicBezTo>
                    <a:pt x="1002" y="434"/>
                    <a:pt x="1936" y="801"/>
                    <a:pt x="2870" y="1168"/>
                  </a:cubicBezTo>
                  <a:cubicBezTo>
                    <a:pt x="2870" y="1168"/>
                    <a:pt x="2903" y="1135"/>
                    <a:pt x="2870" y="1135"/>
                  </a:cubicBezTo>
                  <a:cubicBezTo>
                    <a:pt x="1936" y="734"/>
                    <a:pt x="1002" y="367"/>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4710439" y="2119847"/>
              <a:ext cx="58292" cy="31899"/>
            </a:xfrm>
            <a:custGeom>
              <a:avLst/>
              <a:gdLst/>
              <a:ahLst/>
              <a:cxnLst/>
              <a:rect l="l" t="t" r="r" b="b"/>
              <a:pathLst>
                <a:path w="2763" h="1512" extrusionOk="0">
                  <a:moveTo>
                    <a:pt x="67" y="1"/>
                  </a:moveTo>
                  <a:cubicBezTo>
                    <a:pt x="34" y="1"/>
                    <a:pt x="1" y="68"/>
                    <a:pt x="34" y="68"/>
                  </a:cubicBezTo>
                  <a:cubicBezTo>
                    <a:pt x="935" y="501"/>
                    <a:pt x="1835" y="1002"/>
                    <a:pt x="2702" y="1502"/>
                  </a:cubicBezTo>
                  <a:cubicBezTo>
                    <a:pt x="2709" y="1508"/>
                    <a:pt x="2715" y="1511"/>
                    <a:pt x="2721" y="1511"/>
                  </a:cubicBezTo>
                  <a:cubicBezTo>
                    <a:pt x="2746" y="1511"/>
                    <a:pt x="2763" y="1462"/>
                    <a:pt x="2736" y="1435"/>
                  </a:cubicBezTo>
                  <a:cubicBezTo>
                    <a:pt x="1869" y="902"/>
                    <a:pt x="1001" y="435"/>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4716768" y="3064298"/>
              <a:ext cx="453238" cy="477858"/>
            </a:xfrm>
            <a:custGeom>
              <a:avLst/>
              <a:gdLst/>
              <a:ahLst/>
              <a:cxnLst/>
              <a:rect l="l" t="t" r="r" b="b"/>
              <a:pathLst>
                <a:path w="21483" h="22650" extrusionOk="0">
                  <a:moveTo>
                    <a:pt x="1" y="0"/>
                  </a:moveTo>
                  <a:lnTo>
                    <a:pt x="1" y="22650"/>
                  </a:lnTo>
                  <a:lnTo>
                    <a:pt x="21483" y="22650"/>
                  </a:lnTo>
                  <a:lnTo>
                    <a:pt x="21483"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5178445" y="3233901"/>
              <a:ext cx="23228" cy="818478"/>
            </a:xfrm>
            <a:custGeom>
              <a:avLst/>
              <a:gdLst/>
              <a:ahLst/>
              <a:cxnLst/>
              <a:rect l="l" t="t" r="r" b="b"/>
              <a:pathLst>
                <a:path w="1101" h="38795" extrusionOk="0">
                  <a:moveTo>
                    <a:pt x="0" y="0"/>
                  </a:moveTo>
                  <a:lnTo>
                    <a:pt x="0" y="38795"/>
                  </a:lnTo>
                  <a:lnTo>
                    <a:pt x="1101" y="38795"/>
                  </a:lnTo>
                  <a:lnTo>
                    <a:pt x="1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4687928" y="3233901"/>
              <a:ext cx="23228" cy="818478"/>
            </a:xfrm>
            <a:custGeom>
              <a:avLst/>
              <a:gdLst/>
              <a:ahLst/>
              <a:cxnLst/>
              <a:rect l="l" t="t" r="r" b="b"/>
              <a:pathLst>
                <a:path w="1101" h="38795" extrusionOk="0">
                  <a:moveTo>
                    <a:pt x="0" y="0"/>
                  </a:moveTo>
                  <a:lnTo>
                    <a:pt x="0" y="38795"/>
                  </a:lnTo>
                  <a:lnTo>
                    <a:pt x="1101" y="38795"/>
                  </a:lnTo>
                  <a:lnTo>
                    <a:pt x="1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4920865" y="3233901"/>
              <a:ext cx="23249" cy="818478"/>
            </a:xfrm>
            <a:custGeom>
              <a:avLst/>
              <a:gdLst/>
              <a:ahLst/>
              <a:cxnLst/>
              <a:rect l="l" t="t" r="r" b="b"/>
              <a:pathLst>
                <a:path w="1102" h="38795" extrusionOk="0">
                  <a:moveTo>
                    <a:pt x="0" y="0"/>
                  </a:moveTo>
                  <a:lnTo>
                    <a:pt x="0" y="38795"/>
                  </a:lnTo>
                  <a:lnTo>
                    <a:pt x="1101" y="38795"/>
                  </a:lnTo>
                  <a:lnTo>
                    <a:pt x="1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4699890" y="3511881"/>
              <a:ext cx="489821" cy="66183"/>
            </a:xfrm>
            <a:custGeom>
              <a:avLst/>
              <a:gdLst/>
              <a:ahLst/>
              <a:cxnLst/>
              <a:rect l="l" t="t" r="r" b="b"/>
              <a:pathLst>
                <a:path w="23217" h="3137" extrusionOk="0">
                  <a:moveTo>
                    <a:pt x="0" y="0"/>
                  </a:moveTo>
                  <a:lnTo>
                    <a:pt x="0" y="3136"/>
                  </a:lnTo>
                  <a:lnTo>
                    <a:pt x="23217" y="3136"/>
                  </a:lnTo>
                  <a:lnTo>
                    <a:pt x="232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44"/>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Clustering</a:t>
            </a:r>
            <a:endParaRPr dirty="0"/>
          </a:p>
        </p:txBody>
      </p:sp>
      <p:sp>
        <p:nvSpPr>
          <p:cNvPr id="2" name="文本框 1">
            <a:extLst>
              <a:ext uri="{FF2B5EF4-FFF2-40B4-BE49-F238E27FC236}">
                <a16:creationId xmlns:a16="http://schemas.microsoft.com/office/drawing/2014/main" id="{94DAC953-D722-B39D-35F6-9C5A15305B2A}"/>
              </a:ext>
            </a:extLst>
          </p:cNvPr>
          <p:cNvSpPr txBox="1"/>
          <p:nvPr/>
        </p:nvSpPr>
        <p:spPr>
          <a:xfrm>
            <a:off x="676665" y="999708"/>
            <a:ext cx="1114381" cy="369332"/>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Positive</a:t>
            </a:r>
            <a:endParaRPr lang="zh-CN" altLang="en-US" b="1" dirty="0">
              <a:effectLst>
                <a:outerShdw blurRad="38100" dist="38100" dir="2700000" algn="tl">
                  <a:srgbClr val="000000">
                    <a:alpha val="43137"/>
                  </a:srgbClr>
                </a:outerShdw>
              </a:effectLst>
            </a:endParaRPr>
          </a:p>
        </p:txBody>
      </p:sp>
      <p:sp>
        <p:nvSpPr>
          <p:cNvPr id="3" name="文本框 2">
            <a:extLst>
              <a:ext uri="{FF2B5EF4-FFF2-40B4-BE49-F238E27FC236}">
                <a16:creationId xmlns:a16="http://schemas.microsoft.com/office/drawing/2014/main" id="{CF3644F7-E71F-B766-8F1D-972FCF01FC71}"/>
              </a:ext>
            </a:extLst>
          </p:cNvPr>
          <p:cNvSpPr txBox="1"/>
          <p:nvPr/>
        </p:nvSpPr>
        <p:spPr>
          <a:xfrm>
            <a:off x="708127" y="3812790"/>
            <a:ext cx="1330037" cy="369332"/>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Negative</a:t>
            </a:r>
            <a:endParaRPr lang="zh-CN" altLang="en-US" b="1" dirty="0">
              <a:effectLst>
                <a:outerShdw blurRad="38100" dist="38100" dir="2700000" algn="tl">
                  <a:srgbClr val="000000">
                    <a:alpha val="43137"/>
                  </a:srgbClr>
                </a:outerShdw>
              </a:effectLst>
            </a:endParaRPr>
          </a:p>
        </p:txBody>
      </p:sp>
      <p:sp>
        <p:nvSpPr>
          <p:cNvPr id="4" name="左大括号 3">
            <a:extLst>
              <a:ext uri="{FF2B5EF4-FFF2-40B4-BE49-F238E27FC236}">
                <a16:creationId xmlns:a16="http://schemas.microsoft.com/office/drawing/2014/main" id="{A78E3193-70B7-3C5A-7719-5ADF2A9CF54A}"/>
              </a:ext>
            </a:extLst>
          </p:cNvPr>
          <p:cNvSpPr/>
          <p:nvPr/>
        </p:nvSpPr>
        <p:spPr>
          <a:xfrm>
            <a:off x="386481" y="1138472"/>
            <a:ext cx="308758" cy="2858984"/>
          </a:xfrm>
          <a:prstGeom prst="leftBrace">
            <a:avLst>
              <a:gd name="adj1" fmla="val 17423"/>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50DA01A-C22A-B04E-6DC3-101904ADDC00}"/>
              </a:ext>
            </a:extLst>
          </p:cNvPr>
          <p:cNvPicPr>
            <a:picLocks noChangeAspect="1"/>
          </p:cNvPicPr>
          <p:nvPr/>
        </p:nvPicPr>
        <p:blipFill>
          <a:blip r:embed="rId3"/>
          <a:stretch>
            <a:fillRect/>
          </a:stretch>
        </p:blipFill>
        <p:spPr>
          <a:xfrm>
            <a:off x="1538318" y="850514"/>
            <a:ext cx="1825971" cy="1149919"/>
          </a:xfrm>
          <a:prstGeom prst="rect">
            <a:avLst/>
          </a:prstGeom>
        </p:spPr>
      </p:pic>
      <p:pic>
        <p:nvPicPr>
          <p:cNvPr id="6" name="图片 5">
            <a:extLst>
              <a:ext uri="{FF2B5EF4-FFF2-40B4-BE49-F238E27FC236}">
                <a16:creationId xmlns:a16="http://schemas.microsoft.com/office/drawing/2014/main" id="{B8656724-9818-36A3-B2AC-77D00CD8F80D}"/>
              </a:ext>
            </a:extLst>
          </p:cNvPr>
          <p:cNvPicPr>
            <a:picLocks noChangeAspect="1"/>
          </p:cNvPicPr>
          <p:nvPr/>
        </p:nvPicPr>
        <p:blipFill>
          <a:blip r:embed="rId4"/>
          <a:stretch>
            <a:fillRect/>
          </a:stretch>
        </p:blipFill>
        <p:spPr>
          <a:xfrm>
            <a:off x="3364289" y="828325"/>
            <a:ext cx="1791310" cy="1126236"/>
          </a:xfrm>
          <a:prstGeom prst="rect">
            <a:avLst/>
          </a:prstGeom>
        </p:spPr>
      </p:pic>
      <p:pic>
        <p:nvPicPr>
          <p:cNvPr id="8" name="图片 7">
            <a:extLst>
              <a:ext uri="{FF2B5EF4-FFF2-40B4-BE49-F238E27FC236}">
                <a16:creationId xmlns:a16="http://schemas.microsoft.com/office/drawing/2014/main" id="{04FE02C9-9FD2-370C-05F5-EA8A67890234}"/>
              </a:ext>
            </a:extLst>
          </p:cNvPr>
          <p:cNvPicPr>
            <a:picLocks noChangeAspect="1"/>
          </p:cNvPicPr>
          <p:nvPr/>
        </p:nvPicPr>
        <p:blipFill>
          <a:blip r:embed="rId5"/>
          <a:stretch>
            <a:fillRect/>
          </a:stretch>
        </p:blipFill>
        <p:spPr>
          <a:xfrm>
            <a:off x="1539412" y="2999410"/>
            <a:ext cx="2122335" cy="1355315"/>
          </a:xfrm>
          <a:prstGeom prst="rect">
            <a:avLst/>
          </a:prstGeom>
        </p:spPr>
      </p:pic>
      <p:pic>
        <p:nvPicPr>
          <p:cNvPr id="9" name="图片 8">
            <a:extLst>
              <a:ext uri="{FF2B5EF4-FFF2-40B4-BE49-F238E27FC236}">
                <a16:creationId xmlns:a16="http://schemas.microsoft.com/office/drawing/2014/main" id="{DE813FF8-A8E6-077F-72CF-25C4C5FCCF42}"/>
              </a:ext>
            </a:extLst>
          </p:cNvPr>
          <p:cNvPicPr>
            <a:picLocks noChangeAspect="1"/>
          </p:cNvPicPr>
          <p:nvPr/>
        </p:nvPicPr>
        <p:blipFill>
          <a:blip r:embed="rId6"/>
          <a:stretch>
            <a:fillRect/>
          </a:stretch>
        </p:blipFill>
        <p:spPr>
          <a:xfrm>
            <a:off x="3661660" y="3012893"/>
            <a:ext cx="1946660" cy="1247495"/>
          </a:xfrm>
          <a:prstGeom prst="rect">
            <a:avLst/>
          </a:prstGeom>
        </p:spPr>
      </p:pic>
      <p:sp>
        <p:nvSpPr>
          <p:cNvPr id="11" name="文本框 10">
            <a:extLst>
              <a:ext uri="{FF2B5EF4-FFF2-40B4-BE49-F238E27FC236}">
                <a16:creationId xmlns:a16="http://schemas.microsoft.com/office/drawing/2014/main" id="{2161061D-F0C0-9CE7-8797-CC7E0CAA4520}"/>
              </a:ext>
            </a:extLst>
          </p:cNvPr>
          <p:cNvSpPr txBox="1"/>
          <p:nvPr/>
        </p:nvSpPr>
        <p:spPr>
          <a:xfrm>
            <a:off x="1540418" y="2079665"/>
            <a:ext cx="7509899" cy="600164"/>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The more the number of clusters, the more computationally intensive it is, the model is more prone to overfitting, and the features of the clusters become blurred. </a:t>
            </a:r>
          </a:p>
          <a:p>
            <a:r>
              <a:rPr lang="en-US" altLang="zh-CN" sz="1100" dirty="0">
                <a:latin typeface="Times New Roman" panose="02020603050405020304" pitchFamily="18" charset="0"/>
                <a:cs typeface="Times New Roman" panose="02020603050405020304" pitchFamily="18" charset="0"/>
              </a:rPr>
              <a:t>So, using cross-validation, we determined the number of clusters for positive and negative comments.</a:t>
            </a:r>
          </a:p>
        </p:txBody>
      </p:sp>
      <p:sp>
        <p:nvSpPr>
          <p:cNvPr id="12" name="文本框 11">
            <a:extLst>
              <a:ext uri="{FF2B5EF4-FFF2-40B4-BE49-F238E27FC236}">
                <a16:creationId xmlns:a16="http://schemas.microsoft.com/office/drawing/2014/main" id="{75CA37D0-11A0-669C-C7BD-343EFEC5195A}"/>
              </a:ext>
            </a:extLst>
          </p:cNvPr>
          <p:cNvSpPr txBox="1"/>
          <p:nvPr/>
        </p:nvSpPr>
        <p:spPr>
          <a:xfrm>
            <a:off x="692346" y="1271283"/>
            <a:ext cx="1114381"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Score&gt;3</a:t>
            </a:r>
          </a:p>
        </p:txBody>
      </p:sp>
      <p:sp>
        <p:nvSpPr>
          <p:cNvPr id="13" name="文本框 12">
            <a:extLst>
              <a:ext uri="{FF2B5EF4-FFF2-40B4-BE49-F238E27FC236}">
                <a16:creationId xmlns:a16="http://schemas.microsoft.com/office/drawing/2014/main" id="{4ACA83DA-CCDE-F8E7-6EE0-96DE1C971933}"/>
              </a:ext>
            </a:extLst>
          </p:cNvPr>
          <p:cNvSpPr txBox="1"/>
          <p:nvPr/>
        </p:nvSpPr>
        <p:spPr>
          <a:xfrm>
            <a:off x="722987" y="4079320"/>
            <a:ext cx="1114381"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Score&lt;4</a:t>
            </a:r>
          </a:p>
        </p:txBody>
      </p:sp>
      <p:sp>
        <p:nvSpPr>
          <p:cNvPr id="14" name="文本框 13">
            <a:extLst>
              <a:ext uri="{FF2B5EF4-FFF2-40B4-BE49-F238E27FC236}">
                <a16:creationId xmlns:a16="http://schemas.microsoft.com/office/drawing/2014/main" id="{805118E7-15EB-DB9C-8C20-BE897DC4BBCE}"/>
              </a:ext>
            </a:extLst>
          </p:cNvPr>
          <p:cNvSpPr txBox="1"/>
          <p:nvPr/>
        </p:nvSpPr>
        <p:spPr>
          <a:xfrm>
            <a:off x="1530599" y="4412748"/>
            <a:ext cx="5545572" cy="430887"/>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Ultimately, we determined that the number of clusters for positive comments was</a:t>
            </a:r>
            <a:r>
              <a:rPr lang="en-US" altLang="zh-CN" sz="1100" b="1" dirty="0">
                <a:latin typeface="Times New Roman" panose="02020603050405020304" pitchFamily="18" charset="0"/>
                <a:cs typeface="Times New Roman" panose="02020603050405020304" pitchFamily="18" charset="0"/>
              </a:rPr>
              <a:t> six</a:t>
            </a:r>
            <a:r>
              <a:rPr lang="en-US" altLang="zh-CN" sz="1100" dirty="0">
                <a:latin typeface="Times New Roman" panose="02020603050405020304" pitchFamily="18" charset="0"/>
                <a:cs typeface="Times New Roman" panose="02020603050405020304" pitchFamily="18" charset="0"/>
              </a:rPr>
              <a:t>, while the number of clusters for negative comments was</a:t>
            </a:r>
            <a:r>
              <a:rPr lang="en-US" altLang="zh-CN" sz="1100" b="1" dirty="0">
                <a:latin typeface="Times New Roman" panose="02020603050405020304" pitchFamily="18" charset="0"/>
                <a:cs typeface="Times New Roman" panose="02020603050405020304" pitchFamily="18" charset="0"/>
              </a:rPr>
              <a:t> eight</a:t>
            </a:r>
            <a:r>
              <a:rPr lang="en-US" altLang="zh-CN" sz="1100" dirty="0">
                <a:latin typeface="Times New Roman" panose="02020603050405020304" pitchFamily="18" charset="0"/>
                <a:cs typeface="Times New Roman" panose="02020603050405020304" pitchFamily="18" charset="0"/>
              </a:rPr>
              <a:t>.</a:t>
            </a:r>
          </a:p>
        </p:txBody>
      </p:sp>
      <p:pic>
        <p:nvPicPr>
          <p:cNvPr id="16" name="图片 15">
            <a:extLst>
              <a:ext uri="{FF2B5EF4-FFF2-40B4-BE49-F238E27FC236}">
                <a16:creationId xmlns:a16="http://schemas.microsoft.com/office/drawing/2014/main" id="{5164AF1A-C580-E222-D39F-289E62B0D752}"/>
              </a:ext>
            </a:extLst>
          </p:cNvPr>
          <p:cNvPicPr>
            <a:picLocks noChangeAspect="1"/>
          </p:cNvPicPr>
          <p:nvPr/>
        </p:nvPicPr>
        <p:blipFill>
          <a:blip r:embed="rId7"/>
          <a:stretch>
            <a:fillRect/>
          </a:stretch>
        </p:blipFill>
        <p:spPr>
          <a:xfrm>
            <a:off x="5311862" y="1081877"/>
            <a:ext cx="3681361" cy="632021"/>
          </a:xfrm>
          <a:prstGeom prst="rect">
            <a:avLst/>
          </a:prstGeom>
        </p:spPr>
      </p:pic>
      <p:pic>
        <p:nvPicPr>
          <p:cNvPr id="18" name="图片 17">
            <a:extLst>
              <a:ext uri="{FF2B5EF4-FFF2-40B4-BE49-F238E27FC236}">
                <a16:creationId xmlns:a16="http://schemas.microsoft.com/office/drawing/2014/main" id="{93581001-5966-F9B4-4EF0-4602E9913004}"/>
              </a:ext>
            </a:extLst>
          </p:cNvPr>
          <p:cNvPicPr>
            <a:picLocks noChangeAspect="1"/>
          </p:cNvPicPr>
          <p:nvPr/>
        </p:nvPicPr>
        <p:blipFill>
          <a:blip r:embed="rId8"/>
          <a:stretch>
            <a:fillRect/>
          </a:stretch>
        </p:blipFill>
        <p:spPr>
          <a:xfrm>
            <a:off x="5608320" y="3221888"/>
            <a:ext cx="3340563" cy="57775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31"/>
          <p:cNvSpPr txBox="1">
            <a:spLocks noGrp="1"/>
          </p:cNvSpPr>
          <p:nvPr>
            <p:ph type="title" idx="15"/>
          </p:nvPr>
        </p:nvSpPr>
        <p:spPr>
          <a:xfrm>
            <a:off x="635879" y="500410"/>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Clustering--positive</a:t>
            </a:r>
            <a:endParaRPr sz="2300" dirty="0"/>
          </a:p>
        </p:txBody>
      </p:sp>
      <p:sp>
        <p:nvSpPr>
          <p:cNvPr id="1051" name="Google Shape;1051;p31"/>
          <p:cNvSpPr txBox="1">
            <a:spLocks noGrp="1"/>
          </p:cNvSpPr>
          <p:nvPr>
            <p:ph type="subTitle" idx="1"/>
          </p:nvPr>
        </p:nvSpPr>
        <p:spPr>
          <a:xfrm>
            <a:off x="294674" y="2719414"/>
            <a:ext cx="6614604" cy="3414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t>Surprisingly, although the mean scores of the clusters all exceeded 4, only two clusters had positive sentiment analyses.</a:t>
            </a:r>
          </a:p>
        </p:txBody>
      </p:sp>
      <p:sp>
        <p:nvSpPr>
          <p:cNvPr id="1054" name="Google Shape;1054;p31"/>
          <p:cNvSpPr txBox="1">
            <a:spLocks noGrp="1"/>
          </p:cNvSpPr>
          <p:nvPr>
            <p:ph type="subTitle" idx="7"/>
          </p:nvPr>
        </p:nvSpPr>
        <p:spPr>
          <a:xfrm>
            <a:off x="4545888" y="3477027"/>
            <a:ext cx="4598112" cy="1587174"/>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US" sz="1100" dirty="0"/>
              <a:t>The app offers all the beloved Disney shows and movies, the content of which is great for families, and although some of the new seasons are slow to update, the overall experience feels good.</a:t>
            </a:r>
          </a:p>
          <a:p>
            <a:pPr marL="285750" lvl="0" indent="-285750" algn="l" rtl="0">
              <a:spcBef>
                <a:spcPts val="0"/>
              </a:spcBef>
              <a:spcAft>
                <a:spcPts val="0"/>
              </a:spcAft>
              <a:buClr>
                <a:schemeClr val="dk1"/>
              </a:buClr>
              <a:buSzPts val="1100"/>
              <a:buFont typeface="Arial" panose="020B0604020202020204" pitchFamily="34" charset="0"/>
              <a:buChar char="•"/>
            </a:pPr>
            <a:r>
              <a:rPr lang="en-US" sz="1100" dirty="0"/>
              <a:t>The app is missing the catalogue system, which alphabetically sorts the shows poorly, making for a smooth viewing experience; and updates tend to cause the app to fail to open.</a:t>
            </a:r>
          </a:p>
        </p:txBody>
      </p:sp>
      <p:grpSp>
        <p:nvGrpSpPr>
          <p:cNvPr id="3" name="组合 2">
            <a:extLst>
              <a:ext uri="{FF2B5EF4-FFF2-40B4-BE49-F238E27FC236}">
                <a16:creationId xmlns:a16="http://schemas.microsoft.com/office/drawing/2014/main" id="{DA44AB40-1217-B2F4-163B-7487CD0191B4}"/>
              </a:ext>
            </a:extLst>
          </p:cNvPr>
          <p:cNvGrpSpPr/>
          <p:nvPr/>
        </p:nvGrpSpPr>
        <p:grpSpPr>
          <a:xfrm>
            <a:off x="2357244" y="864809"/>
            <a:ext cx="4286452" cy="1646524"/>
            <a:chOff x="4745819" y="1035050"/>
            <a:chExt cx="5505450" cy="1981200"/>
          </a:xfrm>
        </p:grpSpPr>
        <p:pic>
          <p:nvPicPr>
            <p:cNvPr id="4" name="图片 3">
              <a:extLst>
                <a:ext uri="{FF2B5EF4-FFF2-40B4-BE49-F238E27FC236}">
                  <a16:creationId xmlns:a16="http://schemas.microsoft.com/office/drawing/2014/main" id="{159CB42B-3412-E214-6403-2D1418959ECE}"/>
                </a:ext>
              </a:extLst>
            </p:cNvPr>
            <p:cNvPicPr>
              <a:picLocks noChangeAspect="1"/>
            </p:cNvPicPr>
            <p:nvPr/>
          </p:nvPicPr>
          <p:blipFill>
            <a:blip r:embed="rId3"/>
            <a:stretch>
              <a:fillRect/>
            </a:stretch>
          </p:blipFill>
          <p:spPr>
            <a:xfrm>
              <a:off x="4745819" y="1035050"/>
              <a:ext cx="5505450" cy="1981200"/>
            </a:xfrm>
            <a:prstGeom prst="rect">
              <a:avLst/>
            </a:prstGeom>
          </p:spPr>
        </p:pic>
        <p:sp>
          <p:nvSpPr>
            <p:cNvPr id="5" name="椭圆 4">
              <a:extLst>
                <a:ext uri="{FF2B5EF4-FFF2-40B4-BE49-F238E27FC236}">
                  <a16:creationId xmlns:a16="http://schemas.microsoft.com/office/drawing/2014/main" id="{D4219A06-9F72-4384-C87B-A361CC8C1E5E}"/>
                </a:ext>
              </a:extLst>
            </p:cNvPr>
            <p:cNvSpPr/>
            <p:nvPr/>
          </p:nvSpPr>
          <p:spPr>
            <a:xfrm>
              <a:off x="5422900" y="1847850"/>
              <a:ext cx="571500" cy="1778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2D3E0C2-AC2F-7B52-250E-8AAE56533C4B}"/>
                </a:ext>
              </a:extLst>
            </p:cNvPr>
            <p:cNvSpPr/>
            <p:nvPr/>
          </p:nvSpPr>
          <p:spPr>
            <a:xfrm>
              <a:off x="8572500" y="1498600"/>
              <a:ext cx="571500" cy="1778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9798479-4AFF-F3F5-0EFA-531C0F5EE75B}"/>
                </a:ext>
              </a:extLst>
            </p:cNvPr>
            <p:cNvSpPr/>
            <p:nvPr/>
          </p:nvSpPr>
          <p:spPr>
            <a:xfrm>
              <a:off x="5937250" y="2432050"/>
              <a:ext cx="571500" cy="1778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B02C2F1-D165-747B-145C-E7406053EA62}"/>
                </a:ext>
              </a:extLst>
            </p:cNvPr>
            <p:cNvSpPr/>
            <p:nvPr/>
          </p:nvSpPr>
          <p:spPr>
            <a:xfrm>
              <a:off x="9282384" y="2089150"/>
              <a:ext cx="571500" cy="1778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C44D7B3-CADB-B0F2-DC08-8E44C04E26D5}"/>
                </a:ext>
              </a:extLst>
            </p:cNvPr>
            <p:cNvSpPr/>
            <p:nvPr/>
          </p:nvSpPr>
          <p:spPr>
            <a:xfrm>
              <a:off x="9314136" y="1250950"/>
              <a:ext cx="571500" cy="1778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DEB6DFD-70DD-2F85-A623-926DCAB546A4}"/>
                </a:ext>
              </a:extLst>
            </p:cNvPr>
            <p:cNvSpPr/>
            <p:nvPr/>
          </p:nvSpPr>
          <p:spPr>
            <a:xfrm>
              <a:off x="5422900" y="2838450"/>
              <a:ext cx="571500" cy="1778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a:extLst>
              <a:ext uri="{FF2B5EF4-FFF2-40B4-BE49-F238E27FC236}">
                <a16:creationId xmlns:a16="http://schemas.microsoft.com/office/drawing/2014/main" id="{635382B0-2423-D6B3-532A-6C1D224CFC65}"/>
              </a:ext>
            </a:extLst>
          </p:cNvPr>
          <p:cNvPicPr>
            <a:picLocks noChangeAspect="1"/>
          </p:cNvPicPr>
          <p:nvPr/>
        </p:nvPicPr>
        <p:blipFill>
          <a:blip r:embed="rId4"/>
          <a:stretch>
            <a:fillRect/>
          </a:stretch>
        </p:blipFill>
        <p:spPr>
          <a:xfrm>
            <a:off x="339008" y="3285856"/>
            <a:ext cx="4327202" cy="1721974"/>
          </a:xfrm>
          <a:prstGeom prst="rect">
            <a:avLst/>
          </a:prstGeom>
        </p:spPr>
      </p:pic>
      <p:pic>
        <p:nvPicPr>
          <p:cNvPr id="43" name="图片 42">
            <a:extLst>
              <a:ext uri="{FF2B5EF4-FFF2-40B4-BE49-F238E27FC236}">
                <a16:creationId xmlns:a16="http://schemas.microsoft.com/office/drawing/2014/main" id="{D62F7C82-8780-2EFA-E8FB-2F1D65E9AE50}"/>
              </a:ext>
            </a:extLst>
          </p:cNvPr>
          <p:cNvPicPr>
            <a:picLocks noChangeAspect="1"/>
          </p:cNvPicPr>
          <p:nvPr/>
        </p:nvPicPr>
        <p:blipFill>
          <a:blip r:embed="rId5"/>
          <a:stretch>
            <a:fillRect/>
          </a:stretch>
        </p:blipFill>
        <p:spPr>
          <a:xfrm>
            <a:off x="6712037" y="500410"/>
            <a:ext cx="2431963" cy="1890246"/>
          </a:xfrm>
          <a:prstGeom prst="rect">
            <a:avLst/>
          </a:prstGeom>
        </p:spPr>
      </p:pic>
      <p:pic>
        <p:nvPicPr>
          <p:cNvPr id="11" name="图片 10">
            <a:extLst>
              <a:ext uri="{FF2B5EF4-FFF2-40B4-BE49-F238E27FC236}">
                <a16:creationId xmlns:a16="http://schemas.microsoft.com/office/drawing/2014/main" id="{D0E938D0-3315-CCC1-4747-716189C32F60}"/>
              </a:ext>
            </a:extLst>
          </p:cNvPr>
          <p:cNvPicPr>
            <a:picLocks noChangeAspect="1"/>
          </p:cNvPicPr>
          <p:nvPr/>
        </p:nvPicPr>
        <p:blipFill>
          <a:blip r:embed="rId6"/>
          <a:stretch>
            <a:fillRect/>
          </a:stretch>
        </p:blipFill>
        <p:spPr>
          <a:xfrm>
            <a:off x="269329" y="983977"/>
            <a:ext cx="2019574" cy="13192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3"/>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LDA--Positive</a:t>
            </a:r>
            <a:endParaRPr dirty="0"/>
          </a:p>
        </p:txBody>
      </p:sp>
      <p:pic>
        <p:nvPicPr>
          <p:cNvPr id="2" name="图片 1">
            <a:extLst>
              <a:ext uri="{FF2B5EF4-FFF2-40B4-BE49-F238E27FC236}">
                <a16:creationId xmlns:a16="http://schemas.microsoft.com/office/drawing/2014/main" id="{5A083E59-A1B7-898C-CC7F-50934010C0AB}"/>
              </a:ext>
            </a:extLst>
          </p:cNvPr>
          <p:cNvPicPr>
            <a:picLocks noChangeAspect="1"/>
          </p:cNvPicPr>
          <p:nvPr/>
        </p:nvPicPr>
        <p:blipFill>
          <a:blip r:embed="rId3"/>
          <a:stretch>
            <a:fillRect/>
          </a:stretch>
        </p:blipFill>
        <p:spPr>
          <a:xfrm>
            <a:off x="433624" y="941163"/>
            <a:ext cx="2328991" cy="1751237"/>
          </a:xfrm>
          <a:prstGeom prst="rect">
            <a:avLst/>
          </a:prstGeom>
        </p:spPr>
      </p:pic>
      <p:sp>
        <p:nvSpPr>
          <p:cNvPr id="4" name="箭头: 燕尾形 3">
            <a:extLst>
              <a:ext uri="{FF2B5EF4-FFF2-40B4-BE49-F238E27FC236}">
                <a16:creationId xmlns:a16="http://schemas.microsoft.com/office/drawing/2014/main" id="{395C002C-B9D9-3EF4-F0B1-D4F2CED74C97}"/>
              </a:ext>
            </a:extLst>
          </p:cNvPr>
          <p:cNvSpPr/>
          <p:nvPr/>
        </p:nvSpPr>
        <p:spPr>
          <a:xfrm>
            <a:off x="2718287" y="1349139"/>
            <a:ext cx="768928" cy="430376"/>
          </a:xfrm>
          <a:prstGeom prst="notch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0D41F013-FD98-617D-1DC2-C69A1E0E86B5}"/>
              </a:ext>
            </a:extLst>
          </p:cNvPr>
          <p:cNvPicPr>
            <a:picLocks noChangeAspect="1"/>
          </p:cNvPicPr>
          <p:nvPr/>
        </p:nvPicPr>
        <p:blipFill>
          <a:blip r:embed="rId4"/>
          <a:stretch>
            <a:fillRect/>
          </a:stretch>
        </p:blipFill>
        <p:spPr>
          <a:xfrm>
            <a:off x="4818491" y="2395685"/>
            <a:ext cx="1615101" cy="1255366"/>
          </a:xfrm>
          <a:prstGeom prst="rect">
            <a:avLst/>
          </a:prstGeom>
        </p:spPr>
      </p:pic>
      <p:pic>
        <p:nvPicPr>
          <p:cNvPr id="7" name="图片 6">
            <a:extLst>
              <a:ext uri="{FF2B5EF4-FFF2-40B4-BE49-F238E27FC236}">
                <a16:creationId xmlns:a16="http://schemas.microsoft.com/office/drawing/2014/main" id="{81CE3661-C48F-D69A-CE42-A6A5922B2DE9}"/>
              </a:ext>
            </a:extLst>
          </p:cNvPr>
          <p:cNvPicPr>
            <a:picLocks noChangeAspect="1"/>
          </p:cNvPicPr>
          <p:nvPr/>
        </p:nvPicPr>
        <p:blipFill>
          <a:blip r:embed="rId5"/>
          <a:stretch>
            <a:fillRect/>
          </a:stretch>
        </p:blipFill>
        <p:spPr>
          <a:xfrm>
            <a:off x="6721581" y="2385416"/>
            <a:ext cx="1615101" cy="1265635"/>
          </a:xfrm>
          <a:prstGeom prst="rect">
            <a:avLst/>
          </a:prstGeom>
        </p:spPr>
      </p:pic>
      <p:pic>
        <p:nvPicPr>
          <p:cNvPr id="8" name="图片 7">
            <a:extLst>
              <a:ext uri="{FF2B5EF4-FFF2-40B4-BE49-F238E27FC236}">
                <a16:creationId xmlns:a16="http://schemas.microsoft.com/office/drawing/2014/main" id="{B4EC33FE-5B87-7139-6D5E-0AA25EE68B18}"/>
              </a:ext>
            </a:extLst>
          </p:cNvPr>
          <p:cNvPicPr>
            <a:picLocks noChangeAspect="1"/>
          </p:cNvPicPr>
          <p:nvPr/>
        </p:nvPicPr>
        <p:blipFill>
          <a:blip r:embed="rId6"/>
          <a:stretch>
            <a:fillRect/>
          </a:stretch>
        </p:blipFill>
        <p:spPr>
          <a:xfrm>
            <a:off x="4818491" y="3808596"/>
            <a:ext cx="1617778" cy="1255366"/>
          </a:xfrm>
          <a:prstGeom prst="rect">
            <a:avLst/>
          </a:prstGeom>
        </p:spPr>
      </p:pic>
      <p:pic>
        <p:nvPicPr>
          <p:cNvPr id="9" name="图片 8">
            <a:extLst>
              <a:ext uri="{FF2B5EF4-FFF2-40B4-BE49-F238E27FC236}">
                <a16:creationId xmlns:a16="http://schemas.microsoft.com/office/drawing/2014/main" id="{C7A38620-0D28-6AD5-789B-FD85356E555F}"/>
              </a:ext>
            </a:extLst>
          </p:cNvPr>
          <p:cNvPicPr>
            <a:picLocks noChangeAspect="1"/>
          </p:cNvPicPr>
          <p:nvPr/>
        </p:nvPicPr>
        <p:blipFill>
          <a:blip r:embed="rId7"/>
          <a:stretch>
            <a:fillRect/>
          </a:stretch>
        </p:blipFill>
        <p:spPr>
          <a:xfrm>
            <a:off x="6785309" y="3808596"/>
            <a:ext cx="1645415" cy="1256735"/>
          </a:xfrm>
          <a:prstGeom prst="rect">
            <a:avLst/>
          </a:prstGeom>
        </p:spPr>
      </p:pic>
      <p:sp>
        <p:nvSpPr>
          <p:cNvPr id="10" name="Google Shape;1051;p31">
            <a:extLst>
              <a:ext uri="{FF2B5EF4-FFF2-40B4-BE49-F238E27FC236}">
                <a16:creationId xmlns:a16="http://schemas.microsoft.com/office/drawing/2014/main" id="{FDB912DB-CFE4-D475-C080-BD060FF59974}"/>
              </a:ext>
            </a:extLst>
          </p:cNvPr>
          <p:cNvSpPr txBox="1">
            <a:spLocks/>
          </p:cNvSpPr>
          <p:nvPr/>
        </p:nvSpPr>
        <p:spPr>
          <a:xfrm>
            <a:off x="3487215" y="1074013"/>
            <a:ext cx="5117164" cy="5310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100" dirty="0">
                <a:latin typeface="Hind Guntur" panose="02000000000000000000" pitchFamily="2" charset="0"/>
                <a:cs typeface="Hind Guntur" panose="02000000000000000000" pitchFamily="2" charset="0"/>
              </a:rPr>
              <a:t>Through consistency analyses, we determined that the optimal number of themes for positive evaluation was three.</a:t>
            </a:r>
          </a:p>
        </p:txBody>
      </p:sp>
      <p:sp>
        <p:nvSpPr>
          <p:cNvPr id="12" name="Google Shape;1051;p31">
            <a:extLst>
              <a:ext uri="{FF2B5EF4-FFF2-40B4-BE49-F238E27FC236}">
                <a16:creationId xmlns:a16="http://schemas.microsoft.com/office/drawing/2014/main" id="{E2B15F0A-2F01-D188-3AD7-81537BA8F82B}"/>
              </a:ext>
            </a:extLst>
          </p:cNvPr>
          <p:cNvSpPr txBox="1">
            <a:spLocks/>
          </p:cNvSpPr>
          <p:nvPr/>
        </p:nvSpPr>
        <p:spPr>
          <a:xfrm>
            <a:off x="163277" y="2758351"/>
            <a:ext cx="4518286" cy="245336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100" b="1" dirty="0">
                <a:latin typeface="Hind Guntur" panose="02000000000000000000" pitchFamily="2" charset="0"/>
                <a:cs typeface="Hind Guntur" panose="02000000000000000000" pitchFamily="2" charset="0"/>
              </a:rPr>
              <a:t>We were more interested in knowing the focus of the reviews of the different versions, so we conducted an LDA analysis of the four versions:</a:t>
            </a:r>
          </a:p>
          <a:p>
            <a:r>
              <a:rPr lang="en-US" altLang="zh-CN" sz="1100" b="1" dirty="0">
                <a:latin typeface="Hind Guntur" panose="02000000000000000000" pitchFamily="2" charset="0"/>
                <a:cs typeface="Hind Guntur" panose="02000000000000000000" pitchFamily="2" charset="0"/>
              </a:rPr>
              <a:t>1. version 1: content requirements, viewing experience and potential problems.</a:t>
            </a:r>
          </a:p>
          <a:p>
            <a:r>
              <a:rPr lang="en-US" altLang="zh-CN" sz="1100" b="1" dirty="0">
                <a:latin typeface="Hind Guntur" panose="02000000000000000000" pitchFamily="2" charset="0"/>
                <a:cs typeface="Hind Guntur" panose="02000000000000000000" pitchFamily="2" charset="0"/>
              </a:rPr>
              <a:t>2. Version 2: video playback smoothness, content usability and user experience.</a:t>
            </a:r>
          </a:p>
          <a:p>
            <a:r>
              <a:rPr lang="en-US" altLang="zh-CN" sz="1100" b="1" dirty="0">
                <a:latin typeface="Hind Guntur" panose="02000000000000000000" pitchFamily="2" charset="0"/>
                <a:cs typeface="Hind Guntur" panose="02000000000000000000" pitchFamily="2" charset="0"/>
              </a:rPr>
              <a:t>3. Version 3: the emotional value embodied in videos such as films and programs and the services provided by the app.</a:t>
            </a:r>
          </a:p>
          <a:p>
            <a:r>
              <a:rPr lang="en-US" altLang="zh-CN" sz="1100" b="1" dirty="0">
                <a:latin typeface="Hind Guntur" panose="02000000000000000000" pitchFamily="2" charset="0"/>
                <a:cs typeface="Hind Guntur" panose="02000000000000000000" pitchFamily="2" charset="0"/>
              </a:rPr>
              <a:t>4. Version 4: the discussion of film and television content, including the app's video recommendations, viewing experience and customer service quality.</a:t>
            </a:r>
            <a:endParaRPr lang="zh-CN" altLang="en-US" sz="1100" b="1" dirty="0">
              <a:latin typeface="Hind Guntur" panose="02000000000000000000" pitchFamily="2" charset="0"/>
              <a:cs typeface="Hind Guntur" panose="02000000000000000000" pitchFamily="2" charset="0"/>
            </a:endParaRPr>
          </a:p>
          <a:p>
            <a:pPr>
              <a:buClr>
                <a:schemeClr val="dk1"/>
              </a:buClr>
              <a:buSzPts val="1100"/>
            </a:pPr>
            <a:r>
              <a:rPr lang="en-US" sz="1200" dirty="0"/>
              <a:t>.</a:t>
            </a:r>
          </a:p>
        </p:txBody>
      </p:sp>
      <p:pic>
        <p:nvPicPr>
          <p:cNvPr id="11" name="图片 10">
            <a:extLst>
              <a:ext uri="{FF2B5EF4-FFF2-40B4-BE49-F238E27FC236}">
                <a16:creationId xmlns:a16="http://schemas.microsoft.com/office/drawing/2014/main" id="{D964A8CB-736F-1994-0EE1-B12D311F421D}"/>
              </a:ext>
            </a:extLst>
          </p:cNvPr>
          <p:cNvPicPr>
            <a:picLocks noChangeAspect="1"/>
          </p:cNvPicPr>
          <p:nvPr/>
        </p:nvPicPr>
        <p:blipFill>
          <a:blip r:embed="rId8"/>
          <a:stretch>
            <a:fillRect/>
          </a:stretch>
        </p:blipFill>
        <p:spPr>
          <a:xfrm>
            <a:off x="3538331" y="1671050"/>
            <a:ext cx="5309686" cy="6131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8"/>
          <p:cNvSpPr txBox="1"/>
          <p:nvPr/>
        </p:nvSpPr>
        <p:spPr>
          <a:xfrm>
            <a:off x="132080" y="3319549"/>
            <a:ext cx="8381680" cy="165514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Hind Guntur"/>
                <a:ea typeface="Hind Guntur"/>
                <a:cs typeface="Hind Guntur"/>
                <a:sym typeface="Hind Guntur"/>
              </a:rPr>
              <a:t>Negative reviews do not appear to be positive, suggesting that when the rating is less than 4, users have a negative attitude.</a:t>
            </a:r>
          </a:p>
          <a:p>
            <a:pPr marL="0" lvl="0" indent="0" rtl="0">
              <a:spcBef>
                <a:spcPts val="0"/>
              </a:spcBef>
              <a:spcAft>
                <a:spcPts val="0"/>
              </a:spcAft>
              <a:buNone/>
            </a:pPr>
            <a:r>
              <a:rPr lang="en-US" sz="1100" dirty="0">
                <a:latin typeface="Hind Guntur"/>
                <a:ea typeface="Hind Guntur"/>
                <a:cs typeface="Hind Guntur"/>
                <a:sym typeface="Hind Guntur"/>
              </a:rPr>
              <a:t>And after using the same summary approach, it was found that users were more strongly dissatisfied with the following points:</a:t>
            </a:r>
          </a:p>
          <a:p>
            <a:pPr marL="285750" lvl="0" indent="-285750" rtl="0">
              <a:spcBef>
                <a:spcPts val="0"/>
              </a:spcBef>
              <a:spcAft>
                <a:spcPts val="0"/>
              </a:spcAft>
              <a:buFont typeface="Wingdings" panose="05000000000000000000" pitchFamily="2" charset="2"/>
              <a:buChar char="u"/>
            </a:pPr>
            <a:r>
              <a:rPr lang="en-US" sz="1100" dirty="0">
                <a:latin typeface="Hind Guntur"/>
                <a:ea typeface="Hind Guntur"/>
                <a:cs typeface="Hind Guntur"/>
                <a:sym typeface="Hind Guntur"/>
              </a:rPr>
              <a:t>Technical issues: the app is often unresponsive, black screens, and especially performs poorly on certain specific devices (e.g. Lenovo tablets and Samsung devices).</a:t>
            </a:r>
          </a:p>
          <a:p>
            <a:pPr marL="285750" lvl="0" indent="-285750" rtl="0">
              <a:spcBef>
                <a:spcPts val="0"/>
              </a:spcBef>
              <a:spcAft>
                <a:spcPts val="0"/>
              </a:spcAft>
              <a:buFont typeface="Wingdings" panose="05000000000000000000" pitchFamily="2" charset="2"/>
              <a:buChar char="u"/>
            </a:pPr>
            <a:r>
              <a:rPr lang="en-US" sz="1100" dirty="0">
                <a:latin typeface="Hind Guntur"/>
                <a:ea typeface="Hind Guntur"/>
                <a:cs typeface="Hind Guntur"/>
                <a:sym typeface="Hind Guntur"/>
              </a:rPr>
              <a:t>Ad experience: Users expressed strong dissatisfaction with the frequent insertion of adverts and felt that the viewing experience was severely affected.</a:t>
            </a:r>
          </a:p>
          <a:p>
            <a:pPr marL="285750" lvl="0" indent="-285750" rtl="0">
              <a:spcBef>
                <a:spcPts val="0"/>
              </a:spcBef>
              <a:spcAft>
                <a:spcPts val="0"/>
              </a:spcAft>
              <a:buFont typeface="Wingdings" panose="05000000000000000000" pitchFamily="2" charset="2"/>
              <a:buChar char="u"/>
            </a:pPr>
            <a:r>
              <a:rPr lang="en-US" sz="1100" dirty="0">
                <a:latin typeface="Hind Guntur"/>
                <a:ea typeface="Hind Guntur"/>
                <a:cs typeface="Hind Guntur"/>
                <a:sym typeface="Hind Guntur"/>
              </a:rPr>
              <a:t>Lack of offline functionality: Users were unable to use the app while offline or abroad and felt this was a major flaw.</a:t>
            </a:r>
          </a:p>
          <a:p>
            <a:pPr marL="285750" lvl="0" indent="-285750" rtl="0">
              <a:spcBef>
                <a:spcPts val="0"/>
              </a:spcBef>
              <a:spcAft>
                <a:spcPts val="0"/>
              </a:spcAft>
              <a:buFont typeface="Wingdings" panose="05000000000000000000" pitchFamily="2" charset="2"/>
              <a:buChar char="u"/>
            </a:pPr>
            <a:r>
              <a:rPr lang="en-US" sz="1100" dirty="0">
                <a:latin typeface="Hind Guntur"/>
                <a:ea typeface="Hind Guntur"/>
                <a:cs typeface="Hind Guntur"/>
                <a:sym typeface="Hind Guntur"/>
              </a:rPr>
              <a:t>Inadequate customer support: Users have not resolved the issue after speaking with customer support.</a:t>
            </a:r>
          </a:p>
        </p:txBody>
      </p:sp>
      <p:sp>
        <p:nvSpPr>
          <p:cNvPr id="1252" name="Google Shape;1252;p38"/>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Cluster--Negative</a:t>
            </a:r>
            <a:endParaRPr sz="2300" dirty="0"/>
          </a:p>
        </p:txBody>
      </p:sp>
      <p:pic>
        <p:nvPicPr>
          <p:cNvPr id="11" name="图片 10">
            <a:extLst>
              <a:ext uri="{FF2B5EF4-FFF2-40B4-BE49-F238E27FC236}">
                <a16:creationId xmlns:a16="http://schemas.microsoft.com/office/drawing/2014/main" id="{B03B3850-BE7B-A272-3E4A-C8C23B90EFE3}"/>
              </a:ext>
            </a:extLst>
          </p:cNvPr>
          <p:cNvPicPr>
            <a:picLocks noChangeAspect="1"/>
          </p:cNvPicPr>
          <p:nvPr/>
        </p:nvPicPr>
        <p:blipFill>
          <a:blip r:embed="rId3"/>
          <a:stretch>
            <a:fillRect/>
          </a:stretch>
        </p:blipFill>
        <p:spPr>
          <a:xfrm>
            <a:off x="713225" y="990317"/>
            <a:ext cx="4212806" cy="2146352"/>
          </a:xfrm>
          <a:prstGeom prst="rect">
            <a:avLst/>
          </a:prstGeom>
        </p:spPr>
      </p:pic>
      <p:pic>
        <p:nvPicPr>
          <p:cNvPr id="12" name="图片 11">
            <a:extLst>
              <a:ext uri="{FF2B5EF4-FFF2-40B4-BE49-F238E27FC236}">
                <a16:creationId xmlns:a16="http://schemas.microsoft.com/office/drawing/2014/main" id="{E25B4207-3EA1-8BB7-BB1C-12876CDEF81F}"/>
              </a:ext>
            </a:extLst>
          </p:cNvPr>
          <p:cNvPicPr>
            <a:picLocks noChangeAspect="1"/>
          </p:cNvPicPr>
          <p:nvPr/>
        </p:nvPicPr>
        <p:blipFill>
          <a:blip r:embed="rId4"/>
          <a:stretch>
            <a:fillRect/>
          </a:stretch>
        </p:blipFill>
        <p:spPr>
          <a:xfrm>
            <a:off x="5217235" y="814045"/>
            <a:ext cx="2694242" cy="23226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6">
          <a:extLst>
            <a:ext uri="{FF2B5EF4-FFF2-40B4-BE49-F238E27FC236}">
              <a16:creationId xmlns:a16="http://schemas.microsoft.com/office/drawing/2014/main" id="{60633911-83C3-CFDC-B395-224A3E773453}"/>
            </a:ext>
          </a:extLst>
        </p:cNvPr>
        <p:cNvGrpSpPr/>
        <p:nvPr/>
      </p:nvGrpSpPr>
      <p:grpSpPr>
        <a:xfrm>
          <a:off x="0" y="0"/>
          <a:ext cx="0" cy="0"/>
          <a:chOff x="0" y="0"/>
          <a:chExt cx="0" cy="0"/>
        </a:xfrm>
      </p:grpSpPr>
      <p:sp>
        <p:nvSpPr>
          <p:cNvPr id="977" name="Google Shape;977;p29">
            <a:extLst>
              <a:ext uri="{FF2B5EF4-FFF2-40B4-BE49-F238E27FC236}">
                <a16:creationId xmlns:a16="http://schemas.microsoft.com/office/drawing/2014/main" id="{AECF5109-0533-11B6-C0C4-3B87EB14B448}"/>
              </a:ext>
            </a:extLst>
          </p:cNvPr>
          <p:cNvSpPr txBox="1">
            <a:spLocks noGrp="1"/>
          </p:cNvSpPr>
          <p:nvPr>
            <p:ph type="title"/>
          </p:nvPr>
        </p:nvSpPr>
        <p:spPr>
          <a:xfrm>
            <a:off x="5168354" y="2108673"/>
            <a:ext cx="3854000" cy="1189800"/>
          </a:xfrm>
          <a:prstGeom prst="rect">
            <a:avLst/>
          </a:prstGeom>
        </p:spPr>
        <p:txBody>
          <a:bodyPr spcFirstLastPara="1" wrap="square" lIns="91425" tIns="91425" rIns="91425" bIns="0" anchor="b" anchorCtr="0">
            <a:noAutofit/>
          </a:bodyPr>
          <a:lstStyle/>
          <a:p>
            <a:pPr marL="0" lvl="0" indent="0" algn="r" rtl="0">
              <a:spcBef>
                <a:spcPts val="0"/>
              </a:spcBef>
              <a:spcAft>
                <a:spcPts val="0"/>
              </a:spcAft>
              <a:buClr>
                <a:schemeClr val="dk1"/>
              </a:buClr>
              <a:buSzPts val="1100"/>
              <a:buFont typeface="Arial"/>
              <a:buNone/>
            </a:pPr>
            <a:r>
              <a:rPr lang="en-US" dirty="0"/>
              <a:t>Research Identification</a:t>
            </a:r>
            <a:endParaRPr dirty="0"/>
          </a:p>
        </p:txBody>
      </p:sp>
      <p:sp>
        <p:nvSpPr>
          <p:cNvPr id="978" name="Google Shape;978;p29">
            <a:extLst>
              <a:ext uri="{FF2B5EF4-FFF2-40B4-BE49-F238E27FC236}">
                <a16:creationId xmlns:a16="http://schemas.microsoft.com/office/drawing/2014/main" id="{BC9F088F-70F2-C578-00BA-D8045ABA0894}"/>
              </a:ext>
            </a:extLst>
          </p:cNvPr>
          <p:cNvSpPr txBox="1">
            <a:spLocks noGrp="1"/>
          </p:cNvSpPr>
          <p:nvPr>
            <p:ph type="subTitle" idx="1"/>
          </p:nvPr>
        </p:nvSpPr>
        <p:spPr>
          <a:xfrm>
            <a:off x="5706579" y="3284641"/>
            <a:ext cx="3023389" cy="79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pPr>
            <a:r>
              <a:rPr lang="en-US" dirty="0"/>
              <a:t>1. Background</a:t>
            </a:r>
          </a:p>
          <a:p>
            <a:pPr marL="0" lvl="0" indent="0" algn="l" rtl="0">
              <a:spcBef>
                <a:spcPts val="0"/>
              </a:spcBef>
              <a:spcAft>
                <a:spcPts val="0"/>
              </a:spcAft>
              <a:buClr>
                <a:schemeClr val="dk1"/>
              </a:buClr>
              <a:buSzPts val="1100"/>
            </a:pPr>
            <a:r>
              <a:rPr lang="en-US" altLang="zh-CN" sz="1800" dirty="0"/>
              <a:t>2. Questions and Hypotheses</a:t>
            </a:r>
            <a:endParaRPr lang="en-US" dirty="0"/>
          </a:p>
        </p:txBody>
      </p:sp>
      <p:sp>
        <p:nvSpPr>
          <p:cNvPr id="979" name="Google Shape;979;p29">
            <a:extLst>
              <a:ext uri="{FF2B5EF4-FFF2-40B4-BE49-F238E27FC236}">
                <a16:creationId xmlns:a16="http://schemas.microsoft.com/office/drawing/2014/main" id="{011C242D-7269-BBA2-7D8F-757CE5ECC7BF}"/>
              </a:ext>
            </a:extLst>
          </p:cNvPr>
          <p:cNvSpPr txBox="1">
            <a:spLocks noGrp="1"/>
          </p:cNvSpPr>
          <p:nvPr>
            <p:ph type="title" idx="2"/>
          </p:nvPr>
        </p:nvSpPr>
        <p:spPr>
          <a:xfrm>
            <a:off x="7218863" y="958638"/>
            <a:ext cx="10437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1</a:t>
            </a:r>
            <a:endParaRPr dirty="0"/>
          </a:p>
        </p:txBody>
      </p:sp>
      <p:sp>
        <p:nvSpPr>
          <p:cNvPr id="980" name="Google Shape;980;p29">
            <a:extLst>
              <a:ext uri="{FF2B5EF4-FFF2-40B4-BE49-F238E27FC236}">
                <a16:creationId xmlns:a16="http://schemas.microsoft.com/office/drawing/2014/main" id="{5D9CF2C9-FDB2-F23D-2A8A-FF48E37062E2}"/>
              </a:ext>
            </a:extLst>
          </p:cNvPr>
          <p:cNvSpPr/>
          <p:nvPr/>
        </p:nvSpPr>
        <p:spPr>
          <a:xfrm>
            <a:off x="479217" y="440948"/>
            <a:ext cx="1306351" cy="1306351"/>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29">
            <a:extLst>
              <a:ext uri="{FF2B5EF4-FFF2-40B4-BE49-F238E27FC236}">
                <a16:creationId xmlns:a16="http://schemas.microsoft.com/office/drawing/2014/main" id="{DAD4BBA7-8EA1-6844-B8D2-12C12FFF20FE}"/>
              </a:ext>
            </a:extLst>
          </p:cNvPr>
          <p:cNvGrpSpPr/>
          <p:nvPr/>
        </p:nvGrpSpPr>
        <p:grpSpPr>
          <a:xfrm>
            <a:off x="304350" y="1432076"/>
            <a:ext cx="4636246" cy="2696316"/>
            <a:chOff x="770300" y="813850"/>
            <a:chExt cx="4252656" cy="2473230"/>
          </a:xfrm>
        </p:grpSpPr>
        <p:sp>
          <p:nvSpPr>
            <p:cNvPr id="982" name="Google Shape;982;p29">
              <a:extLst>
                <a:ext uri="{FF2B5EF4-FFF2-40B4-BE49-F238E27FC236}">
                  <a16:creationId xmlns:a16="http://schemas.microsoft.com/office/drawing/2014/main" id="{9724BC85-17CE-5A35-4D3A-FE28EF560302}"/>
                </a:ext>
              </a:extLst>
            </p:cNvPr>
            <p:cNvSpPr/>
            <p:nvPr/>
          </p:nvSpPr>
          <p:spPr>
            <a:xfrm>
              <a:off x="770300" y="1338174"/>
              <a:ext cx="2773242" cy="1948906"/>
            </a:xfrm>
            <a:custGeom>
              <a:avLst/>
              <a:gdLst/>
              <a:ahLst/>
              <a:cxnLst/>
              <a:rect l="l" t="t" r="r" b="b"/>
              <a:pathLst>
                <a:path w="43432" h="30522" extrusionOk="0">
                  <a:moveTo>
                    <a:pt x="43031" y="434"/>
                  </a:moveTo>
                  <a:lnTo>
                    <a:pt x="43031" y="30122"/>
                  </a:lnTo>
                  <a:lnTo>
                    <a:pt x="401" y="30122"/>
                  </a:lnTo>
                  <a:lnTo>
                    <a:pt x="401" y="434"/>
                  </a:lnTo>
                  <a:close/>
                  <a:moveTo>
                    <a:pt x="0" y="0"/>
                  </a:moveTo>
                  <a:lnTo>
                    <a:pt x="0" y="30522"/>
                  </a:lnTo>
                  <a:lnTo>
                    <a:pt x="43431" y="30522"/>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a:extLst>
                <a:ext uri="{FF2B5EF4-FFF2-40B4-BE49-F238E27FC236}">
                  <a16:creationId xmlns:a16="http://schemas.microsoft.com/office/drawing/2014/main" id="{33876291-9F43-5AF1-667A-A739B402B371}"/>
                </a:ext>
              </a:extLst>
            </p:cNvPr>
            <p:cNvSpPr/>
            <p:nvPr/>
          </p:nvSpPr>
          <p:spPr>
            <a:xfrm>
              <a:off x="770300" y="1338174"/>
              <a:ext cx="2773242" cy="283314"/>
            </a:xfrm>
            <a:custGeom>
              <a:avLst/>
              <a:gdLst/>
              <a:ahLst/>
              <a:cxnLst/>
              <a:rect l="l" t="t" r="r" b="b"/>
              <a:pathLst>
                <a:path w="43432" h="4437" extrusionOk="0">
                  <a:moveTo>
                    <a:pt x="43031" y="434"/>
                  </a:moveTo>
                  <a:lnTo>
                    <a:pt x="43031" y="4003"/>
                  </a:lnTo>
                  <a:lnTo>
                    <a:pt x="401" y="4003"/>
                  </a:lnTo>
                  <a:lnTo>
                    <a:pt x="401" y="434"/>
                  </a:lnTo>
                  <a:close/>
                  <a:moveTo>
                    <a:pt x="0" y="0"/>
                  </a:moveTo>
                  <a:lnTo>
                    <a:pt x="0" y="4437"/>
                  </a:lnTo>
                  <a:lnTo>
                    <a:pt x="43431" y="4437"/>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a:extLst>
                <a:ext uri="{FF2B5EF4-FFF2-40B4-BE49-F238E27FC236}">
                  <a16:creationId xmlns:a16="http://schemas.microsoft.com/office/drawing/2014/main" id="{1BE92862-B9E6-8E2B-7BB7-3E2887F3726B}"/>
                </a:ext>
              </a:extLst>
            </p:cNvPr>
            <p:cNvSpPr/>
            <p:nvPr/>
          </p:nvSpPr>
          <p:spPr>
            <a:xfrm>
              <a:off x="872531" y="1416971"/>
              <a:ext cx="151267" cy="129493"/>
            </a:xfrm>
            <a:custGeom>
              <a:avLst/>
              <a:gdLst/>
              <a:ahLst/>
              <a:cxnLst/>
              <a:rect l="l" t="t" r="r" b="b"/>
              <a:pathLst>
                <a:path w="2369" h="2028" extrusionOk="0">
                  <a:moveTo>
                    <a:pt x="1368" y="0"/>
                  </a:moveTo>
                  <a:cubicBezTo>
                    <a:pt x="434" y="0"/>
                    <a:pt x="0" y="1101"/>
                    <a:pt x="634" y="1735"/>
                  </a:cubicBezTo>
                  <a:cubicBezTo>
                    <a:pt x="836" y="1937"/>
                    <a:pt x="1085" y="2027"/>
                    <a:pt x="1332" y="2027"/>
                  </a:cubicBezTo>
                  <a:cubicBezTo>
                    <a:pt x="1858" y="2027"/>
                    <a:pt x="2369" y="1615"/>
                    <a:pt x="2369" y="1001"/>
                  </a:cubicBezTo>
                  <a:cubicBezTo>
                    <a:pt x="2369" y="434"/>
                    <a:pt x="1902"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a:extLst>
                <a:ext uri="{FF2B5EF4-FFF2-40B4-BE49-F238E27FC236}">
                  <a16:creationId xmlns:a16="http://schemas.microsoft.com/office/drawing/2014/main" id="{1A347416-CA61-6831-12CA-8BCE632FCF48}"/>
                </a:ext>
              </a:extLst>
            </p:cNvPr>
            <p:cNvSpPr/>
            <p:nvPr/>
          </p:nvSpPr>
          <p:spPr>
            <a:xfrm>
              <a:off x="1134526" y="1416971"/>
              <a:ext cx="151267" cy="127833"/>
            </a:xfrm>
            <a:custGeom>
              <a:avLst/>
              <a:gdLst/>
              <a:ahLst/>
              <a:cxnLst/>
              <a:rect l="l" t="t" r="r" b="b"/>
              <a:pathLst>
                <a:path w="2369" h="2002" extrusionOk="0">
                  <a:moveTo>
                    <a:pt x="1368" y="0"/>
                  </a:moveTo>
                  <a:cubicBezTo>
                    <a:pt x="467" y="0"/>
                    <a:pt x="0" y="1068"/>
                    <a:pt x="634" y="1702"/>
                  </a:cubicBezTo>
                  <a:cubicBezTo>
                    <a:pt x="841" y="1909"/>
                    <a:pt x="1098" y="2002"/>
                    <a:pt x="1351" y="2002"/>
                  </a:cubicBezTo>
                  <a:cubicBezTo>
                    <a:pt x="1870" y="2002"/>
                    <a:pt x="2369" y="1607"/>
                    <a:pt x="2369" y="1001"/>
                  </a:cubicBezTo>
                  <a:cubicBezTo>
                    <a:pt x="2369" y="434"/>
                    <a:pt x="1902"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a:extLst>
                <a:ext uri="{FF2B5EF4-FFF2-40B4-BE49-F238E27FC236}">
                  <a16:creationId xmlns:a16="http://schemas.microsoft.com/office/drawing/2014/main" id="{EF09452B-D2DA-418A-6BF4-788FCC5D26B4}"/>
                </a:ext>
              </a:extLst>
            </p:cNvPr>
            <p:cNvSpPr/>
            <p:nvPr/>
          </p:nvSpPr>
          <p:spPr>
            <a:xfrm>
              <a:off x="1419956" y="1416971"/>
              <a:ext cx="127833" cy="127833"/>
            </a:xfrm>
            <a:custGeom>
              <a:avLst/>
              <a:gdLst/>
              <a:ahLst/>
              <a:cxnLst/>
              <a:rect l="l" t="t" r="r" b="b"/>
              <a:pathLst>
                <a:path w="2002" h="2002" extrusionOk="0">
                  <a:moveTo>
                    <a:pt x="1001" y="0"/>
                  </a:moveTo>
                  <a:cubicBezTo>
                    <a:pt x="434" y="0"/>
                    <a:pt x="0" y="434"/>
                    <a:pt x="0" y="1001"/>
                  </a:cubicBezTo>
                  <a:cubicBezTo>
                    <a:pt x="0" y="1568"/>
                    <a:pt x="434" y="2002"/>
                    <a:pt x="1001" y="2002"/>
                  </a:cubicBezTo>
                  <a:cubicBezTo>
                    <a:pt x="1568" y="2002"/>
                    <a:pt x="2002" y="1568"/>
                    <a:pt x="2002" y="1001"/>
                  </a:cubicBezTo>
                  <a:cubicBezTo>
                    <a:pt x="2002" y="434"/>
                    <a:pt x="156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a:extLst>
                <a:ext uri="{FF2B5EF4-FFF2-40B4-BE49-F238E27FC236}">
                  <a16:creationId xmlns:a16="http://schemas.microsoft.com/office/drawing/2014/main" id="{618432AB-FF17-DB90-84DB-C03E12576CF7}"/>
                </a:ext>
              </a:extLst>
            </p:cNvPr>
            <p:cNvSpPr/>
            <p:nvPr/>
          </p:nvSpPr>
          <p:spPr>
            <a:xfrm>
              <a:off x="851459" y="1736564"/>
              <a:ext cx="768720" cy="654041"/>
            </a:xfrm>
            <a:custGeom>
              <a:avLst/>
              <a:gdLst/>
              <a:ahLst/>
              <a:cxnLst/>
              <a:rect l="l" t="t" r="r" b="b"/>
              <a:pathLst>
                <a:path w="12039" h="10243" extrusionOk="0">
                  <a:moveTo>
                    <a:pt x="5765" y="0"/>
                  </a:moveTo>
                  <a:cubicBezTo>
                    <a:pt x="2635" y="0"/>
                    <a:pt x="1" y="2962"/>
                    <a:pt x="831" y="6337"/>
                  </a:cubicBezTo>
                  <a:cubicBezTo>
                    <a:pt x="1425" y="8739"/>
                    <a:pt x="3563" y="10242"/>
                    <a:pt x="5817" y="10242"/>
                  </a:cubicBezTo>
                  <a:cubicBezTo>
                    <a:pt x="6725" y="10242"/>
                    <a:pt x="7651" y="9999"/>
                    <a:pt x="8503" y="9472"/>
                  </a:cubicBezTo>
                  <a:cubicBezTo>
                    <a:pt x="12039" y="7271"/>
                    <a:pt x="11605" y="1967"/>
                    <a:pt x="7736" y="399"/>
                  </a:cubicBezTo>
                  <a:cubicBezTo>
                    <a:pt x="7075" y="126"/>
                    <a:pt x="6409" y="0"/>
                    <a:pt x="5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a:extLst>
                <a:ext uri="{FF2B5EF4-FFF2-40B4-BE49-F238E27FC236}">
                  <a16:creationId xmlns:a16="http://schemas.microsoft.com/office/drawing/2014/main" id="{FC722212-F707-F206-0DE4-EB7C2F3A8365}"/>
                </a:ext>
              </a:extLst>
            </p:cNvPr>
            <p:cNvSpPr/>
            <p:nvPr/>
          </p:nvSpPr>
          <p:spPr>
            <a:xfrm>
              <a:off x="1087657" y="192602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a:extLst>
                <a:ext uri="{FF2B5EF4-FFF2-40B4-BE49-F238E27FC236}">
                  <a16:creationId xmlns:a16="http://schemas.microsoft.com/office/drawing/2014/main" id="{85D0EF33-0614-50B6-905C-DB4AABA3AFA2}"/>
                </a:ext>
              </a:extLst>
            </p:cNvPr>
            <p:cNvSpPr/>
            <p:nvPr/>
          </p:nvSpPr>
          <p:spPr>
            <a:xfrm>
              <a:off x="1045066" y="212199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a:extLst>
                <a:ext uri="{FF2B5EF4-FFF2-40B4-BE49-F238E27FC236}">
                  <a16:creationId xmlns:a16="http://schemas.microsoft.com/office/drawing/2014/main" id="{27CBA360-0233-4247-65E8-1A521C87DC69}"/>
                </a:ext>
              </a:extLst>
            </p:cNvPr>
            <p:cNvSpPr/>
            <p:nvPr/>
          </p:nvSpPr>
          <p:spPr>
            <a:xfrm>
              <a:off x="2257528" y="2501600"/>
              <a:ext cx="903194" cy="654488"/>
            </a:xfrm>
            <a:custGeom>
              <a:avLst/>
              <a:gdLst/>
              <a:ahLst/>
              <a:cxnLst/>
              <a:rect l="l" t="t" r="r" b="b"/>
              <a:pathLst>
                <a:path w="14145" h="10250" extrusionOk="0">
                  <a:moveTo>
                    <a:pt x="7072" y="0"/>
                  </a:moveTo>
                  <a:cubicBezTo>
                    <a:pt x="1902" y="0"/>
                    <a:pt x="1" y="6772"/>
                    <a:pt x="4371" y="9474"/>
                  </a:cubicBezTo>
                  <a:cubicBezTo>
                    <a:pt x="5204" y="9991"/>
                    <a:pt x="6138" y="10249"/>
                    <a:pt x="7072" y="10249"/>
                  </a:cubicBezTo>
                  <a:cubicBezTo>
                    <a:pt x="8006" y="10249"/>
                    <a:pt x="8940" y="9991"/>
                    <a:pt x="9774" y="9474"/>
                  </a:cubicBezTo>
                  <a:cubicBezTo>
                    <a:pt x="14144" y="6772"/>
                    <a:pt x="12209" y="0"/>
                    <a:pt x="7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a:extLst>
                <a:ext uri="{FF2B5EF4-FFF2-40B4-BE49-F238E27FC236}">
                  <a16:creationId xmlns:a16="http://schemas.microsoft.com/office/drawing/2014/main" id="{EBE00853-6D07-E847-49FD-CC1E24189308}"/>
                </a:ext>
              </a:extLst>
            </p:cNvPr>
            <p:cNvSpPr/>
            <p:nvPr/>
          </p:nvSpPr>
          <p:spPr>
            <a:xfrm>
              <a:off x="1705375" y="813850"/>
              <a:ext cx="1801981" cy="758692"/>
            </a:xfrm>
            <a:custGeom>
              <a:avLst/>
              <a:gdLst/>
              <a:ahLst/>
              <a:cxnLst/>
              <a:rect l="l" t="t" r="r" b="b"/>
              <a:pathLst>
                <a:path w="28221" h="15913" extrusionOk="0">
                  <a:moveTo>
                    <a:pt x="0" y="1"/>
                  </a:moveTo>
                  <a:lnTo>
                    <a:pt x="0" y="15912"/>
                  </a:lnTo>
                  <a:lnTo>
                    <a:pt x="28220" y="15912"/>
                  </a:lnTo>
                  <a:lnTo>
                    <a:pt x="28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a:extLst>
                <a:ext uri="{FF2B5EF4-FFF2-40B4-BE49-F238E27FC236}">
                  <a16:creationId xmlns:a16="http://schemas.microsoft.com/office/drawing/2014/main" id="{C30F7553-4540-6DD9-8ADC-E8645FE41F85}"/>
                </a:ext>
              </a:extLst>
            </p:cNvPr>
            <p:cNvSpPr/>
            <p:nvPr/>
          </p:nvSpPr>
          <p:spPr>
            <a:xfrm>
              <a:off x="1705386" y="1572457"/>
              <a:ext cx="304640" cy="313133"/>
            </a:xfrm>
            <a:custGeom>
              <a:avLst/>
              <a:gdLst/>
              <a:ahLst/>
              <a:cxnLst/>
              <a:rect l="l" t="t" r="r" b="b"/>
              <a:pathLst>
                <a:path w="4771" h="4904" extrusionOk="0">
                  <a:moveTo>
                    <a:pt x="0" y="0"/>
                  </a:moveTo>
                  <a:lnTo>
                    <a:pt x="0" y="4904"/>
                  </a:lnTo>
                  <a:lnTo>
                    <a:pt x="4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a:extLst>
                <a:ext uri="{FF2B5EF4-FFF2-40B4-BE49-F238E27FC236}">
                  <a16:creationId xmlns:a16="http://schemas.microsoft.com/office/drawing/2014/main" id="{78F64B24-0094-3B4C-F178-A0633B6CE064}"/>
                </a:ext>
              </a:extLst>
            </p:cNvPr>
            <p:cNvSpPr/>
            <p:nvPr/>
          </p:nvSpPr>
          <p:spPr>
            <a:xfrm>
              <a:off x="1818126" y="972712"/>
              <a:ext cx="1311323" cy="31011"/>
            </a:xfrm>
            <a:custGeom>
              <a:avLst/>
              <a:gdLst/>
              <a:ahLst/>
              <a:cxnLst/>
              <a:rect l="l" t="t" r="r" b="b"/>
              <a:pathLst>
                <a:path w="24018" h="568" extrusionOk="0">
                  <a:moveTo>
                    <a:pt x="1" y="1"/>
                  </a:moveTo>
                  <a:lnTo>
                    <a:pt x="1" y="568"/>
                  </a:lnTo>
                  <a:lnTo>
                    <a:pt x="24018" y="568"/>
                  </a:lnTo>
                  <a:lnTo>
                    <a:pt x="24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a:extLst>
                <a:ext uri="{FF2B5EF4-FFF2-40B4-BE49-F238E27FC236}">
                  <a16:creationId xmlns:a16="http://schemas.microsoft.com/office/drawing/2014/main" id="{7D2FE8B0-2DBA-7CEC-30B7-1E6B71255CE3}"/>
                </a:ext>
              </a:extLst>
            </p:cNvPr>
            <p:cNvSpPr/>
            <p:nvPr/>
          </p:nvSpPr>
          <p:spPr>
            <a:xfrm>
              <a:off x="1833697" y="1087291"/>
              <a:ext cx="528316" cy="36268"/>
            </a:xfrm>
            <a:custGeom>
              <a:avLst/>
              <a:gdLst/>
              <a:ahLst/>
              <a:cxnLst/>
              <a:rect l="l" t="t" r="r" b="b"/>
              <a:pathLst>
                <a:path w="8274" h="568" extrusionOk="0">
                  <a:moveTo>
                    <a:pt x="1" y="0"/>
                  </a:moveTo>
                  <a:lnTo>
                    <a:pt x="1" y="567"/>
                  </a:lnTo>
                  <a:lnTo>
                    <a:pt x="8273" y="56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a:extLst>
                <a:ext uri="{FF2B5EF4-FFF2-40B4-BE49-F238E27FC236}">
                  <a16:creationId xmlns:a16="http://schemas.microsoft.com/office/drawing/2014/main" id="{67A9000E-A3D9-FA03-78C5-C0041E90B616}"/>
                </a:ext>
              </a:extLst>
            </p:cNvPr>
            <p:cNvSpPr/>
            <p:nvPr/>
          </p:nvSpPr>
          <p:spPr>
            <a:xfrm>
              <a:off x="1833697" y="1202293"/>
              <a:ext cx="1203492" cy="36268"/>
            </a:xfrm>
            <a:custGeom>
              <a:avLst/>
              <a:gdLst/>
              <a:ahLst/>
              <a:cxnLst/>
              <a:rect l="l" t="t" r="r" b="b"/>
              <a:pathLst>
                <a:path w="18848" h="568" extrusionOk="0">
                  <a:moveTo>
                    <a:pt x="1" y="0"/>
                  </a:moveTo>
                  <a:lnTo>
                    <a:pt x="1" y="568"/>
                  </a:lnTo>
                  <a:lnTo>
                    <a:pt x="18847" y="568"/>
                  </a:lnTo>
                  <a:lnTo>
                    <a:pt x="18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a:extLst>
                <a:ext uri="{FF2B5EF4-FFF2-40B4-BE49-F238E27FC236}">
                  <a16:creationId xmlns:a16="http://schemas.microsoft.com/office/drawing/2014/main" id="{9F7DB795-1AD8-6619-380B-602FABE6A14C}"/>
                </a:ext>
              </a:extLst>
            </p:cNvPr>
            <p:cNvSpPr/>
            <p:nvPr/>
          </p:nvSpPr>
          <p:spPr>
            <a:xfrm>
              <a:off x="1833697" y="1317296"/>
              <a:ext cx="1280179" cy="36268"/>
            </a:xfrm>
            <a:custGeom>
              <a:avLst/>
              <a:gdLst/>
              <a:ahLst/>
              <a:cxnLst/>
              <a:rect l="l" t="t" r="r" b="b"/>
              <a:pathLst>
                <a:path w="20049" h="568" extrusionOk="0">
                  <a:moveTo>
                    <a:pt x="1" y="1"/>
                  </a:moveTo>
                  <a:lnTo>
                    <a:pt x="1" y="568"/>
                  </a:lnTo>
                  <a:lnTo>
                    <a:pt x="20048" y="568"/>
                  </a:lnTo>
                  <a:lnTo>
                    <a:pt x="20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a:extLst>
                <a:ext uri="{FF2B5EF4-FFF2-40B4-BE49-F238E27FC236}">
                  <a16:creationId xmlns:a16="http://schemas.microsoft.com/office/drawing/2014/main" id="{BB37B361-63F9-3222-BA08-87F723A3543E}"/>
                </a:ext>
              </a:extLst>
            </p:cNvPr>
            <p:cNvSpPr/>
            <p:nvPr/>
          </p:nvSpPr>
          <p:spPr>
            <a:xfrm>
              <a:off x="1833697" y="1432362"/>
              <a:ext cx="958554" cy="36268"/>
            </a:xfrm>
            <a:custGeom>
              <a:avLst/>
              <a:gdLst/>
              <a:ahLst/>
              <a:cxnLst/>
              <a:rect l="l" t="t" r="r" b="b"/>
              <a:pathLst>
                <a:path w="15012" h="568" extrusionOk="0">
                  <a:moveTo>
                    <a:pt x="1" y="0"/>
                  </a:moveTo>
                  <a:lnTo>
                    <a:pt x="1" y="567"/>
                  </a:lnTo>
                  <a:lnTo>
                    <a:pt x="15011" y="567"/>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a:extLst>
                <a:ext uri="{FF2B5EF4-FFF2-40B4-BE49-F238E27FC236}">
                  <a16:creationId xmlns:a16="http://schemas.microsoft.com/office/drawing/2014/main" id="{6FDFFE16-DE49-12A4-091D-411D22676647}"/>
                </a:ext>
              </a:extLst>
            </p:cNvPr>
            <p:cNvSpPr/>
            <p:nvPr/>
          </p:nvSpPr>
          <p:spPr>
            <a:xfrm>
              <a:off x="3220975" y="1688851"/>
              <a:ext cx="1801981" cy="791103"/>
            </a:xfrm>
            <a:custGeom>
              <a:avLst/>
              <a:gdLst/>
              <a:ahLst/>
              <a:cxnLst/>
              <a:rect l="l" t="t" r="r" b="b"/>
              <a:pathLst>
                <a:path w="28221" h="11642" extrusionOk="0">
                  <a:moveTo>
                    <a:pt x="1" y="0"/>
                  </a:moveTo>
                  <a:lnTo>
                    <a:pt x="1" y="11642"/>
                  </a:lnTo>
                  <a:lnTo>
                    <a:pt x="28221" y="11642"/>
                  </a:lnTo>
                  <a:lnTo>
                    <a:pt x="28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a:extLst>
                <a:ext uri="{FF2B5EF4-FFF2-40B4-BE49-F238E27FC236}">
                  <a16:creationId xmlns:a16="http://schemas.microsoft.com/office/drawing/2014/main" id="{7AE57528-7A01-27A2-135B-E608DBE67D6D}"/>
                </a:ext>
              </a:extLst>
            </p:cNvPr>
            <p:cNvSpPr/>
            <p:nvPr/>
          </p:nvSpPr>
          <p:spPr>
            <a:xfrm flipH="1">
              <a:off x="3220967" y="2471769"/>
              <a:ext cx="257002" cy="264220"/>
            </a:xfrm>
            <a:custGeom>
              <a:avLst/>
              <a:gdLst/>
              <a:ahLst/>
              <a:cxnLst/>
              <a:rect l="l" t="t" r="r" b="b"/>
              <a:pathLst>
                <a:path w="4771" h="4905" extrusionOk="0">
                  <a:moveTo>
                    <a:pt x="1" y="1"/>
                  </a:moveTo>
                  <a:lnTo>
                    <a:pt x="4771" y="4904"/>
                  </a:lnTo>
                  <a:lnTo>
                    <a:pt x="47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a:extLst>
                <a:ext uri="{FF2B5EF4-FFF2-40B4-BE49-F238E27FC236}">
                  <a16:creationId xmlns:a16="http://schemas.microsoft.com/office/drawing/2014/main" id="{DEDCC6BF-469C-1017-C6B1-19F55DCA78AA}"/>
                </a:ext>
              </a:extLst>
            </p:cNvPr>
            <p:cNvSpPr/>
            <p:nvPr/>
          </p:nvSpPr>
          <p:spPr>
            <a:xfrm>
              <a:off x="3355204" y="1860127"/>
              <a:ext cx="1126805" cy="36268"/>
            </a:xfrm>
            <a:custGeom>
              <a:avLst/>
              <a:gdLst/>
              <a:ahLst/>
              <a:cxnLst/>
              <a:rect l="l" t="t" r="r" b="b"/>
              <a:pathLst>
                <a:path w="17647" h="568" extrusionOk="0">
                  <a:moveTo>
                    <a:pt x="0" y="0"/>
                  </a:moveTo>
                  <a:lnTo>
                    <a:pt x="0" y="567"/>
                  </a:lnTo>
                  <a:lnTo>
                    <a:pt x="17646" y="567"/>
                  </a:lnTo>
                  <a:lnTo>
                    <a:pt x="176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a:extLst>
                <a:ext uri="{FF2B5EF4-FFF2-40B4-BE49-F238E27FC236}">
                  <a16:creationId xmlns:a16="http://schemas.microsoft.com/office/drawing/2014/main" id="{D732AA5D-FC91-DACD-C6B4-359EA2FD9ED4}"/>
                </a:ext>
              </a:extLst>
            </p:cNvPr>
            <p:cNvSpPr/>
            <p:nvPr/>
          </p:nvSpPr>
          <p:spPr>
            <a:xfrm>
              <a:off x="3355204" y="1975129"/>
              <a:ext cx="1435596" cy="36268"/>
            </a:xfrm>
            <a:custGeom>
              <a:avLst/>
              <a:gdLst/>
              <a:ahLst/>
              <a:cxnLst/>
              <a:rect l="l" t="t" r="r" b="b"/>
              <a:pathLst>
                <a:path w="22483" h="568" extrusionOk="0">
                  <a:moveTo>
                    <a:pt x="0" y="0"/>
                  </a:moveTo>
                  <a:lnTo>
                    <a:pt x="0" y="567"/>
                  </a:lnTo>
                  <a:lnTo>
                    <a:pt x="22483" y="567"/>
                  </a:lnTo>
                  <a:lnTo>
                    <a:pt x="22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a:extLst>
                <a:ext uri="{FF2B5EF4-FFF2-40B4-BE49-F238E27FC236}">
                  <a16:creationId xmlns:a16="http://schemas.microsoft.com/office/drawing/2014/main" id="{0B4148EA-0E34-16D9-FB5F-4CF5B573C090}"/>
                </a:ext>
              </a:extLst>
            </p:cNvPr>
            <p:cNvSpPr/>
            <p:nvPr/>
          </p:nvSpPr>
          <p:spPr>
            <a:xfrm>
              <a:off x="3355204" y="2090132"/>
              <a:ext cx="1043733" cy="36268"/>
            </a:xfrm>
            <a:custGeom>
              <a:avLst/>
              <a:gdLst/>
              <a:ahLst/>
              <a:cxnLst/>
              <a:rect l="l" t="t" r="r" b="b"/>
              <a:pathLst>
                <a:path w="16346" h="568" extrusionOk="0">
                  <a:moveTo>
                    <a:pt x="0" y="1"/>
                  </a:moveTo>
                  <a:lnTo>
                    <a:pt x="0" y="568"/>
                  </a:lnTo>
                  <a:lnTo>
                    <a:pt x="16345" y="568"/>
                  </a:lnTo>
                  <a:lnTo>
                    <a:pt x="16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a:extLst>
                <a:ext uri="{FF2B5EF4-FFF2-40B4-BE49-F238E27FC236}">
                  <a16:creationId xmlns:a16="http://schemas.microsoft.com/office/drawing/2014/main" id="{AC29E49A-35DA-95DD-7DCD-99A12C84DF77}"/>
                </a:ext>
              </a:extLst>
            </p:cNvPr>
            <p:cNvSpPr/>
            <p:nvPr/>
          </p:nvSpPr>
          <p:spPr>
            <a:xfrm>
              <a:off x="3355204" y="2205134"/>
              <a:ext cx="1312105" cy="36268"/>
            </a:xfrm>
            <a:custGeom>
              <a:avLst/>
              <a:gdLst/>
              <a:ahLst/>
              <a:cxnLst/>
              <a:rect l="l" t="t" r="r" b="b"/>
              <a:pathLst>
                <a:path w="20549" h="568" extrusionOk="0">
                  <a:moveTo>
                    <a:pt x="0" y="1"/>
                  </a:moveTo>
                  <a:lnTo>
                    <a:pt x="0" y="568"/>
                  </a:lnTo>
                  <a:lnTo>
                    <a:pt x="20548" y="568"/>
                  </a:lnTo>
                  <a:lnTo>
                    <a:pt x="2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a:extLst>
                <a:ext uri="{FF2B5EF4-FFF2-40B4-BE49-F238E27FC236}">
                  <a16:creationId xmlns:a16="http://schemas.microsoft.com/office/drawing/2014/main" id="{7AEFF760-9C86-14E8-54FA-2D08735387A0}"/>
                </a:ext>
              </a:extLst>
            </p:cNvPr>
            <p:cNvSpPr/>
            <p:nvPr/>
          </p:nvSpPr>
          <p:spPr>
            <a:xfrm>
              <a:off x="3355204" y="2320200"/>
              <a:ext cx="860540" cy="38375"/>
            </a:xfrm>
            <a:custGeom>
              <a:avLst/>
              <a:gdLst/>
              <a:ahLst/>
              <a:cxnLst/>
              <a:rect l="l" t="t" r="r" b="b"/>
              <a:pathLst>
                <a:path w="13477" h="601" extrusionOk="0">
                  <a:moveTo>
                    <a:pt x="0" y="0"/>
                  </a:moveTo>
                  <a:lnTo>
                    <a:pt x="0" y="601"/>
                  </a:lnTo>
                  <a:lnTo>
                    <a:pt x="13476" y="601"/>
                  </a:lnTo>
                  <a:lnTo>
                    <a:pt x="13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a:extLst>
                <a:ext uri="{FF2B5EF4-FFF2-40B4-BE49-F238E27FC236}">
                  <a16:creationId xmlns:a16="http://schemas.microsoft.com/office/drawing/2014/main" id="{DC818C7E-D7A2-3CB5-1866-99C114366594}"/>
                </a:ext>
              </a:extLst>
            </p:cNvPr>
            <p:cNvSpPr/>
            <p:nvPr/>
          </p:nvSpPr>
          <p:spPr>
            <a:xfrm>
              <a:off x="2575957" y="269277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a:extLst>
                <a:ext uri="{FF2B5EF4-FFF2-40B4-BE49-F238E27FC236}">
                  <a16:creationId xmlns:a16="http://schemas.microsoft.com/office/drawing/2014/main" id="{CD79ED4F-F82A-5C3B-7516-163DF36533B4}"/>
                </a:ext>
              </a:extLst>
            </p:cNvPr>
            <p:cNvSpPr/>
            <p:nvPr/>
          </p:nvSpPr>
          <p:spPr>
            <a:xfrm>
              <a:off x="2533366" y="288874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391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3">
          <a:extLst>
            <a:ext uri="{FF2B5EF4-FFF2-40B4-BE49-F238E27FC236}">
              <a16:creationId xmlns:a16="http://schemas.microsoft.com/office/drawing/2014/main" id="{B5DEA893-03EF-7DBA-128F-1D3FCF3ECB14}"/>
            </a:ext>
          </a:extLst>
        </p:cNvPr>
        <p:cNvGrpSpPr/>
        <p:nvPr/>
      </p:nvGrpSpPr>
      <p:grpSpPr>
        <a:xfrm>
          <a:off x="0" y="0"/>
          <a:ext cx="0" cy="0"/>
          <a:chOff x="0" y="0"/>
          <a:chExt cx="0" cy="0"/>
        </a:xfrm>
      </p:grpSpPr>
      <p:sp>
        <p:nvSpPr>
          <p:cNvPr id="1084" name="Google Shape;1084;p33">
            <a:extLst>
              <a:ext uri="{FF2B5EF4-FFF2-40B4-BE49-F238E27FC236}">
                <a16:creationId xmlns:a16="http://schemas.microsoft.com/office/drawing/2014/main" id="{EAACF777-767C-405E-9F56-A16B1FA68714}"/>
              </a:ext>
            </a:extLst>
          </p:cNvPr>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LDA--</a:t>
            </a:r>
            <a:r>
              <a:rPr lang="en-US" altLang="zh-CN" dirty="0"/>
              <a:t>Negative</a:t>
            </a:r>
            <a:endParaRPr dirty="0"/>
          </a:p>
        </p:txBody>
      </p:sp>
      <p:sp>
        <p:nvSpPr>
          <p:cNvPr id="4" name="箭头: 燕尾形 3">
            <a:extLst>
              <a:ext uri="{FF2B5EF4-FFF2-40B4-BE49-F238E27FC236}">
                <a16:creationId xmlns:a16="http://schemas.microsoft.com/office/drawing/2014/main" id="{247DB158-CE77-98E3-B630-01B2CAA6AF6A}"/>
              </a:ext>
            </a:extLst>
          </p:cNvPr>
          <p:cNvSpPr/>
          <p:nvPr/>
        </p:nvSpPr>
        <p:spPr>
          <a:xfrm>
            <a:off x="2508337" y="1659890"/>
            <a:ext cx="827838" cy="543481"/>
          </a:xfrm>
          <a:prstGeom prst="notch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0" name="Google Shape;1051;p31">
            <a:extLst>
              <a:ext uri="{FF2B5EF4-FFF2-40B4-BE49-F238E27FC236}">
                <a16:creationId xmlns:a16="http://schemas.microsoft.com/office/drawing/2014/main" id="{F4FB147F-586B-E0D9-8077-9C3CF82292ED}"/>
              </a:ext>
            </a:extLst>
          </p:cNvPr>
          <p:cNvSpPr txBox="1">
            <a:spLocks/>
          </p:cNvSpPr>
          <p:nvPr/>
        </p:nvSpPr>
        <p:spPr>
          <a:xfrm>
            <a:off x="3336174" y="1075559"/>
            <a:ext cx="5729411" cy="54348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altLang="zh-CN" sz="1100" dirty="0">
                <a:latin typeface="Hind Guntur" panose="02000000000000000000" pitchFamily="2" charset="0"/>
                <a:cs typeface="Hind Guntur" panose="02000000000000000000" pitchFamily="2" charset="0"/>
              </a:rPr>
              <a:t>We </a:t>
            </a:r>
            <a:r>
              <a:rPr lang="en-US" sz="1100" dirty="0">
                <a:latin typeface="Hind Guntur" panose="02000000000000000000" pitchFamily="2" charset="0"/>
                <a:cs typeface="Hind Guntur" panose="02000000000000000000" pitchFamily="2" charset="0"/>
              </a:rPr>
              <a:t>find that users are also more dissatisfied with paying for subscriptions, and the viewing experience of videos, especially paid films.</a:t>
            </a:r>
          </a:p>
        </p:txBody>
      </p:sp>
      <p:sp>
        <p:nvSpPr>
          <p:cNvPr id="12" name="Google Shape;1051;p31">
            <a:extLst>
              <a:ext uri="{FF2B5EF4-FFF2-40B4-BE49-F238E27FC236}">
                <a16:creationId xmlns:a16="http://schemas.microsoft.com/office/drawing/2014/main" id="{479052EF-4B66-889A-D288-1B23C55F3A7E}"/>
              </a:ext>
            </a:extLst>
          </p:cNvPr>
          <p:cNvSpPr txBox="1">
            <a:spLocks/>
          </p:cNvSpPr>
          <p:nvPr/>
        </p:nvSpPr>
        <p:spPr>
          <a:xfrm>
            <a:off x="191161" y="3347653"/>
            <a:ext cx="3526776" cy="157348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100" b="1" dirty="0">
                <a:latin typeface="Hind Guntur" panose="02000000000000000000" pitchFamily="2" charset="0"/>
                <a:cs typeface="Hind Guntur" panose="02000000000000000000" pitchFamily="2" charset="0"/>
              </a:rPr>
              <a:t>Here, we compare the user topic feature words of positive comments and many who scored low were more likely to describe their requirements and preferences for personalized settings and that the placement of advertisements caused many users to be dissatisfied.</a:t>
            </a:r>
          </a:p>
          <a:p>
            <a:pPr>
              <a:buClr>
                <a:schemeClr val="dk1"/>
              </a:buClr>
              <a:buSzPts val="1100"/>
            </a:pPr>
            <a:r>
              <a:rPr lang="en-US" sz="1200" dirty="0"/>
              <a:t>.</a:t>
            </a:r>
          </a:p>
        </p:txBody>
      </p:sp>
      <p:pic>
        <p:nvPicPr>
          <p:cNvPr id="3" name="图片 2">
            <a:extLst>
              <a:ext uri="{FF2B5EF4-FFF2-40B4-BE49-F238E27FC236}">
                <a16:creationId xmlns:a16="http://schemas.microsoft.com/office/drawing/2014/main" id="{D73858E4-F3EA-3CE4-30E8-4E17A9D2151F}"/>
              </a:ext>
            </a:extLst>
          </p:cNvPr>
          <p:cNvPicPr>
            <a:picLocks noChangeAspect="1"/>
          </p:cNvPicPr>
          <p:nvPr/>
        </p:nvPicPr>
        <p:blipFill>
          <a:blip r:embed="rId3"/>
          <a:stretch>
            <a:fillRect/>
          </a:stretch>
        </p:blipFill>
        <p:spPr>
          <a:xfrm>
            <a:off x="191161" y="1052870"/>
            <a:ext cx="2189550" cy="1693285"/>
          </a:xfrm>
          <a:prstGeom prst="rect">
            <a:avLst/>
          </a:prstGeom>
        </p:spPr>
      </p:pic>
      <p:pic>
        <p:nvPicPr>
          <p:cNvPr id="16" name="图片 15">
            <a:extLst>
              <a:ext uri="{FF2B5EF4-FFF2-40B4-BE49-F238E27FC236}">
                <a16:creationId xmlns:a16="http://schemas.microsoft.com/office/drawing/2014/main" id="{EB26A19A-F95F-1D62-C17B-B775866042C7}"/>
              </a:ext>
            </a:extLst>
          </p:cNvPr>
          <p:cNvPicPr>
            <a:picLocks noChangeAspect="1"/>
          </p:cNvPicPr>
          <p:nvPr/>
        </p:nvPicPr>
        <p:blipFill>
          <a:blip r:embed="rId4"/>
          <a:stretch>
            <a:fillRect/>
          </a:stretch>
        </p:blipFill>
        <p:spPr>
          <a:xfrm>
            <a:off x="3717937" y="3547703"/>
            <a:ext cx="1708075" cy="1292649"/>
          </a:xfrm>
          <a:prstGeom prst="rect">
            <a:avLst/>
          </a:prstGeom>
        </p:spPr>
      </p:pic>
      <p:pic>
        <p:nvPicPr>
          <p:cNvPr id="17" name="图片 16">
            <a:extLst>
              <a:ext uri="{FF2B5EF4-FFF2-40B4-BE49-F238E27FC236}">
                <a16:creationId xmlns:a16="http://schemas.microsoft.com/office/drawing/2014/main" id="{B35E951C-2D35-8F61-B512-91C70965997B}"/>
              </a:ext>
            </a:extLst>
          </p:cNvPr>
          <p:cNvPicPr>
            <a:picLocks noChangeAspect="1"/>
          </p:cNvPicPr>
          <p:nvPr/>
        </p:nvPicPr>
        <p:blipFill>
          <a:blip r:embed="rId5"/>
          <a:stretch>
            <a:fillRect/>
          </a:stretch>
        </p:blipFill>
        <p:spPr>
          <a:xfrm>
            <a:off x="5616797" y="3547703"/>
            <a:ext cx="1666587" cy="1292649"/>
          </a:xfrm>
          <a:prstGeom prst="rect">
            <a:avLst/>
          </a:prstGeom>
        </p:spPr>
      </p:pic>
      <p:pic>
        <p:nvPicPr>
          <p:cNvPr id="18" name="图片 17">
            <a:extLst>
              <a:ext uri="{FF2B5EF4-FFF2-40B4-BE49-F238E27FC236}">
                <a16:creationId xmlns:a16="http://schemas.microsoft.com/office/drawing/2014/main" id="{F7AC27BE-1F79-1183-B3C6-57D2EA0BE54F}"/>
              </a:ext>
            </a:extLst>
          </p:cNvPr>
          <p:cNvPicPr>
            <a:picLocks noChangeAspect="1"/>
          </p:cNvPicPr>
          <p:nvPr/>
        </p:nvPicPr>
        <p:blipFill>
          <a:blip r:embed="rId6"/>
          <a:stretch>
            <a:fillRect/>
          </a:stretch>
        </p:blipFill>
        <p:spPr>
          <a:xfrm>
            <a:off x="7474170" y="3547702"/>
            <a:ext cx="1669830" cy="1292649"/>
          </a:xfrm>
          <a:prstGeom prst="rect">
            <a:avLst/>
          </a:prstGeom>
        </p:spPr>
      </p:pic>
      <p:pic>
        <p:nvPicPr>
          <p:cNvPr id="5" name="图片 4">
            <a:extLst>
              <a:ext uri="{FF2B5EF4-FFF2-40B4-BE49-F238E27FC236}">
                <a16:creationId xmlns:a16="http://schemas.microsoft.com/office/drawing/2014/main" id="{C363E388-A94B-816B-03F2-CE33A811E851}"/>
              </a:ext>
            </a:extLst>
          </p:cNvPr>
          <p:cNvPicPr>
            <a:picLocks noChangeAspect="1"/>
          </p:cNvPicPr>
          <p:nvPr/>
        </p:nvPicPr>
        <p:blipFill>
          <a:blip r:embed="rId7"/>
          <a:stretch>
            <a:fillRect/>
          </a:stretch>
        </p:blipFill>
        <p:spPr>
          <a:xfrm>
            <a:off x="3389313" y="1659890"/>
            <a:ext cx="5729411" cy="1375173"/>
          </a:xfrm>
          <a:prstGeom prst="rect">
            <a:avLst/>
          </a:prstGeom>
        </p:spPr>
      </p:pic>
    </p:spTree>
    <p:extLst>
      <p:ext uri="{BB962C8B-B14F-4D97-AF65-F5344CB8AC3E}">
        <p14:creationId xmlns:p14="http://schemas.microsoft.com/office/powerpoint/2010/main" val="3111569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6">
          <a:extLst>
            <a:ext uri="{FF2B5EF4-FFF2-40B4-BE49-F238E27FC236}">
              <a16:creationId xmlns:a16="http://schemas.microsoft.com/office/drawing/2014/main" id="{3E5038F8-8653-F456-692C-E21ACCD124F6}"/>
            </a:ext>
          </a:extLst>
        </p:cNvPr>
        <p:cNvGrpSpPr/>
        <p:nvPr/>
      </p:nvGrpSpPr>
      <p:grpSpPr>
        <a:xfrm>
          <a:off x="0" y="0"/>
          <a:ext cx="0" cy="0"/>
          <a:chOff x="0" y="0"/>
          <a:chExt cx="0" cy="0"/>
        </a:xfrm>
      </p:grpSpPr>
      <p:sp>
        <p:nvSpPr>
          <p:cNvPr id="977" name="Google Shape;977;p29">
            <a:extLst>
              <a:ext uri="{FF2B5EF4-FFF2-40B4-BE49-F238E27FC236}">
                <a16:creationId xmlns:a16="http://schemas.microsoft.com/office/drawing/2014/main" id="{6B17D528-9F84-7F02-ED5F-515384A0CF36}"/>
              </a:ext>
            </a:extLst>
          </p:cNvPr>
          <p:cNvSpPr txBox="1">
            <a:spLocks noGrp="1"/>
          </p:cNvSpPr>
          <p:nvPr>
            <p:ph type="title"/>
          </p:nvPr>
        </p:nvSpPr>
        <p:spPr>
          <a:xfrm>
            <a:off x="3902615" y="1705338"/>
            <a:ext cx="5119748" cy="1189800"/>
          </a:xfrm>
          <a:prstGeom prst="rect">
            <a:avLst/>
          </a:prstGeom>
        </p:spPr>
        <p:txBody>
          <a:bodyPr spcFirstLastPara="1" wrap="square" lIns="91425" tIns="91425" rIns="91425" bIns="0" anchor="b" anchorCtr="0">
            <a:noAutofit/>
          </a:bodyPr>
          <a:lstStyle/>
          <a:p>
            <a:pPr marL="0" lvl="0" indent="0" algn="r" rtl="0">
              <a:spcBef>
                <a:spcPts val="0"/>
              </a:spcBef>
              <a:spcAft>
                <a:spcPts val="0"/>
              </a:spcAft>
              <a:buClr>
                <a:schemeClr val="dk1"/>
              </a:buClr>
              <a:buSzPts val="1100"/>
              <a:buFont typeface="Arial"/>
              <a:buNone/>
            </a:pPr>
            <a:br>
              <a:rPr lang="en-US" altLang="zh-CN" dirty="0"/>
            </a:br>
            <a:r>
              <a:rPr lang="en-US" altLang="zh-CN" dirty="0"/>
              <a:t> Conclusion</a:t>
            </a:r>
            <a:endParaRPr dirty="0"/>
          </a:p>
        </p:txBody>
      </p:sp>
      <p:sp>
        <p:nvSpPr>
          <p:cNvPr id="978" name="Google Shape;978;p29">
            <a:extLst>
              <a:ext uri="{FF2B5EF4-FFF2-40B4-BE49-F238E27FC236}">
                <a16:creationId xmlns:a16="http://schemas.microsoft.com/office/drawing/2014/main" id="{9B127989-63A8-04DD-A74A-04C628636149}"/>
              </a:ext>
            </a:extLst>
          </p:cNvPr>
          <p:cNvSpPr txBox="1">
            <a:spLocks noGrp="1"/>
          </p:cNvSpPr>
          <p:nvPr>
            <p:ph type="subTitle" idx="1"/>
          </p:nvPr>
        </p:nvSpPr>
        <p:spPr>
          <a:xfrm>
            <a:off x="5816263" y="2968623"/>
            <a:ext cx="3206962" cy="14806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pPr>
            <a:r>
              <a:rPr lang="en-US" dirty="0"/>
              <a:t>1. K</a:t>
            </a:r>
            <a:r>
              <a:rPr lang="en-US" altLang="zh-CN" dirty="0"/>
              <a:t>ey Findings</a:t>
            </a:r>
            <a:endParaRPr lang="en-US" dirty="0"/>
          </a:p>
          <a:p>
            <a:pPr marL="0" lvl="0" indent="0" algn="l" rtl="0">
              <a:spcBef>
                <a:spcPts val="0"/>
              </a:spcBef>
              <a:spcAft>
                <a:spcPts val="0"/>
              </a:spcAft>
              <a:buClr>
                <a:schemeClr val="dk1"/>
              </a:buClr>
              <a:buSzPts val="1100"/>
            </a:pPr>
            <a:r>
              <a:rPr lang="en-US" altLang="zh-CN" sz="1800" dirty="0"/>
              <a:t>2. Business Recommendations</a:t>
            </a:r>
          </a:p>
          <a:p>
            <a:pPr marL="0" lvl="0" indent="0" algn="l" rtl="0">
              <a:spcBef>
                <a:spcPts val="0"/>
              </a:spcBef>
              <a:spcAft>
                <a:spcPts val="0"/>
              </a:spcAft>
              <a:buClr>
                <a:schemeClr val="dk1"/>
              </a:buClr>
              <a:buSzPts val="1100"/>
            </a:pPr>
            <a:r>
              <a:rPr lang="en-US" altLang="zh-CN" sz="1800" dirty="0"/>
              <a:t>3. Future research directions</a:t>
            </a:r>
          </a:p>
        </p:txBody>
      </p:sp>
      <p:sp>
        <p:nvSpPr>
          <p:cNvPr id="979" name="Google Shape;979;p29">
            <a:extLst>
              <a:ext uri="{FF2B5EF4-FFF2-40B4-BE49-F238E27FC236}">
                <a16:creationId xmlns:a16="http://schemas.microsoft.com/office/drawing/2014/main" id="{65EF2CA3-02F4-EA78-C1D8-64CE7544DAE6}"/>
              </a:ext>
            </a:extLst>
          </p:cNvPr>
          <p:cNvSpPr txBox="1">
            <a:spLocks noGrp="1"/>
          </p:cNvSpPr>
          <p:nvPr>
            <p:ph type="title" idx="2"/>
          </p:nvPr>
        </p:nvSpPr>
        <p:spPr>
          <a:xfrm>
            <a:off x="7218863" y="958638"/>
            <a:ext cx="10437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7</a:t>
            </a:r>
            <a:endParaRPr dirty="0"/>
          </a:p>
        </p:txBody>
      </p:sp>
      <p:sp>
        <p:nvSpPr>
          <p:cNvPr id="980" name="Google Shape;980;p29">
            <a:extLst>
              <a:ext uri="{FF2B5EF4-FFF2-40B4-BE49-F238E27FC236}">
                <a16:creationId xmlns:a16="http://schemas.microsoft.com/office/drawing/2014/main" id="{1F8B0E29-E9D9-7C25-BDE8-F865667C0937}"/>
              </a:ext>
            </a:extLst>
          </p:cNvPr>
          <p:cNvSpPr/>
          <p:nvPr/>
        </p:nvSpPr>
        <p:spPr>
          <a:xfrm>
            <a:off x="479217" y="440948"/>
            <a:ext cx="1306351" cy="1306351"/>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29">
            <a:extLst>
              <a:ext uri="{FF2B5EF4-FFF2-40B4-BE49-F238E27FC236}">
                <a16:creationId xmlns:a16="http://schemas.microsoft.com/office/drawing/2014/main" id="{568F6520-D5C3-A563-4E9F-524316EB5FFE}"/>
              </a:ext>
            </a:extLst>
          </p:cNvPr>
          <p:cNvGrpSpPr/>
          <p:nvPr/>
        </p:nvGrpSpPr>
        <p:grpSpPr>
          <a:xfrm>
            <a:off x="304350" y="1432076"/>
            <a:ext cx="4636246" cy="2696316"/>
            <a:chOff x="770300" y="813850"/>
            <a:chExt cx="4252656" cy="2473230"/>
          </a:xfrm>
        </p:grpSpPr>
        <p:sp>
          <p:nvSpPr>
            <p:cNvPr id="982" name="Google Shape;982;p29">
              <a:extLst>
                <a:ext uri="{FF2B5EF4-FFF2-40B4-BE49-F238E27FC236}">
                  <a16:creationId xmlns:a16="http://schemas.microsoft.com/office/drawing/2014/main" id="{14F6F546-0A3B-90DE-BF54-CD1A9ECBB1C5}"/>
                </a:ext>
              </a:extLst>
            </p:cNvPr>
            <p:cNvSpPr/>
            <p:nvPr/>
          </p:nvSpPr>
          <p:spPr>
            <a:xfrm>
              <a:off x="770300" y="1338174"/>
              <a:ext cx="2773242" cy="1948906"/>
            </a:xfrm>
            <a:custGeom>
              <a:avLst/>
              <a:gdLst/>
              <a:ahLst/>
              <a:cxnLst/>
              <a:rect l="l" t="t" r="r" b="b"/>
              <a:pathLst>
                <a:path w="43432" h="30522" extrusionOk="0">
                  <a:moveTo>
                    <a:pt x="43031" y="434"/>
                  </a:moveTo>
                  <a:lnTo>
                    <a:pt x="43031" y="30122"/>
                  </a:lnTo>
                  <a:lnTo>
                    <a:pt x="401" y="30122"/>
                  </a:lnTo>
                  <a:lnTo>
                    <a:pt x="401" y="434"/>
                  </a:lnTo>
                  <a:close/>
                  <a:moveTo>
                    <a:pt x="0" y="0"/>
                  </a:moveTo>
                  <a:lnTo>
                    <a:pt x="0" y="30522"/>
                  </a:lnTo>
                  <a:lnTo>
                    <a:pt x="43431" y="30522"/>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a:extLst>
                <a:ext uri="{FF2B5EF4-FFF2-40B4-BE49-F238E27FC236}">
                  <a16:creationId xmlns:a16="http://schemas.microsoft.com/office/drawing/2014/main" id="{C2B2518F-CA8B-4356-2D37-A86F7B0570BC}"/>
                </a:ext>
              </a:extLst>
            </p:cNvPr>
            <p:cNvSpPr/>
            <p:nvPr/>
          </p:nvSpPr>
          <p:spPr>
            <a:xfrm>
              <a:off x="770300" y="1338174"/>
              <a:ext cx="2773242" cy="283314"/>
            </a:xfrm>
            <a:custGeom>
              <a:avLst/>
              <a:gdLst/>
              <a:ahLst/>
              <a:cxnLst/>
              <a:rect l="l" t="t" r="r" b="b"/>
              <a:pathLst>
                <a:path w="43432" h="4437" extrusionOk="0">
                  <a:moveTo>
                    <a:pt x="43031" y="434"/>
                  </a:moveTo>
                  <a:lnTo>
                    <a:pt x="43031" y="4003"/>
                  </a:lnTo>
                  <a:lnTo>
                    <a:pt x="401" y="4003"/>
                  </a:lnTo>
                  <a:lnTo>
                    <a:pt x="401" y="434"/>
                  </a:lnTo>
                  <a:close/>
                  <a:moveTo>
                    <a:pt x="0" y="0"/>
                  </a:moveTo>
                  <a:lnTo>
                    <a:pt x="0" y="4437"/>
                  </a:lnTo>
                  <a:lnTo>
                    <a:pt x="43431" y="4437"/>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a:extLst>
                <a:ext uri="{FF2B5EF4-FFF2-40B4-BE49-F238E27FC236}">
                  <a16:creationId xmlns:a16="http://schemas.microsoft.com/office/drawing/2014/main" id="{5359C361-1B04-3219-CD11-7CC1D4BA0481}"/>
                </a:ext>
              </a:extLst>
            </p:cNvPr>
            <p:cNvSpPr/>
            <p:nvPr/>
          </p:nvSpPr>
          <p:spPr>
            <a:xfrm>
              <a:off x="872531" y="1416971"/>
              <a:ext cx="151267" cy="129493"/>
            </a:xfrm>
            <a:custGeom>
              <a:avLst/>
              <a:gdLst/>
              <a:ahLst/>
              <a:cxnLst/>
              <a:rect l="l" t="t" r="r" b="b"/>
              <a:pathLst>
                <a:path w="2369" h="2028" extrusionOk="0">
                  <a:moveTo>
                    <a:pt x="1368" y="0"/>
                  </a:moveTo>
                  <a:cubicBezTo>
                    <a:pt x="434" y="0"/>
                    <a:pt x="0" y="1101"/>
                    <a:pt x="634" y="1735"/>
                  </a:cubicBezTo>
                  <a:cubicBezTo>
                    <a:pt x="836" y="1937"/>
                    <a:pt x="1085" y="2027"/>
                    <a:pt x="1332" y="2027"/>
                  </a:cubicBezTo>
                  <a:cubicBezTo>
                    <a:pt x="1858" y="2027"/>
                    <a:pt x="2369" y="1615"/>
                    <a:pt x="2369" y="1001"/>
                  </a:cubicBezTo>
                  <a:cubicBezTo>
                    <a:pt x="2369" y="434"/>
                    <a:pt x="1902"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a:extLst>
                <a:ext uri="{FF2B5EF4-FFF2-40B4-BE49-F238E27FC236}">
                  <a16:creationId xmlns:a16="http://schemas.microsoft.com/office/drawing/2014/main" id="{AADEAE3C-DE6E-7943-C7FC-F1AEE09689F0}"/>
                </a:ext>
              </a:extLst>
            </p:cNvPr>
            <p:cNvSpPr/>
            <p:nvPr/>
          </p:nvSpPr>
          <p:spPr>
            <a:xfrm>
              <a:off x="1134526" y="1416971"/>
              <a:ext cx="151267" cy="127833"/>
            </a:xfrm>
            <a:custGeom>
              <a:avLst/>
              <a:gdLst/>
              <a:ahLst/>
              <a:cxnLst/>
              <a:rect l="l" t="t" r="r" b="b"/>
              <a:pathLst>
                <a:path w="2369" h="2002" extrusionOk="0">
                  <a:moveTo>
                    <a:pt x="1368" y="0"/>
                  </a:moveTo>
                  <a:cubicBezTo>
                    <a:pt x="467" y="0"/>
                    <a:pt x="0" y="1068"/>
                    <a:pt x="634" y="1702"/>
                  </a:cubicBezTo>
                  <a:cubicBezTo>
                    <a:pt x="841" y="1909"/>
                    <a:pt x="1098" y="2002"/>
                    <a:pt x="1351" y="2002"/>
                  </a:cubicBezTo>
                  <a:cubicBezTo>
                    <a:pt x="1870" y="2002"/>
                    <a:pt x="2369" y="1607"/>
                    <a:pt x="2369" y="1001"/>
                  </a:cubicBezTo>
                  <a:cubicBezTo>
                    <a:pt x="2369" y="434"/>
                    <a:pt x="1902"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a:extLst>
                <a:ext uri="{FF2B5EF4-FFF2-40B4-BE49-F238E27FC236}">
                  <a16:creationId xmlns:a16="http://schemas.microsoft.com/office/drawing/2014/main" id="{5C8C548E-C16C-D864-4638-D121493DDC2F}"/>
                </a:ext>
              </a:extLst>
            </p:cNvPr>
            <p:cNvSpPr/>
            <p:nvPr/>
          </p:nvSpPr>
          <p:spPr>
            <a:xfrm>
              <a:off x="1419956" y="1416971"/>
              <a:ext cx="127833" cy="127833"/>
            </a:xfrm>
            <a:custGeom>
              <a:avLst/>
              <a:gdLst/>
              <a:ahLst/>
              <a:cxnLst/>
              <a:rect l="l" t="t" r="r" b="b"/>
              <a:pathLst>
                <a:path w="2002" h="2002" extrusionOk="0">
                  <a:moveTo>
                    <a:pt x="1001" y="0"/>
                  </a:moveTo>
                  <a:cubicBezTo>
                    <a:pt x="434" y="0"/>
                    <a:pt x="0" y="434"/>
                    <a:pt x="0" y="1001"/>
                  </a:cubicBezTo>
                  <a:cubicBezTo>
                    <a:pt x="0" y="1568"/>
                    <a:pt x="434" y="2002"/>
                    <a:pt x="1001" y="2002"/>
                  </a:cubicBezTo>
                  <a:cubicBezTo>
                    <a:pt x="1568" y="2002"/>
                    <a:pt x="2002" y="1568"/>
                    <a:pt x="2002" y="1001"/>
                  </a:cubicBezTo>
                  <a:cubicBezTo>
                    <a:pt x="2002" y="434"/>
                    <a:pt x="156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a:extLst>
                <a:ext uri="{FF2B5EF4-FFF2-40B4-BE49-F238E27FC236}">
                  <a16:creationId xmlns:a16="http://schemas.microsoft.com/office/drawing/2014/main" id="{F837738F-154E-E538-CE7F-1C2F0AA85742}"/>
                </a:ext>
              </a:extLst>
            </p:cNvPr>
            <p:cNvSpPr/>
            <p:nvPr/>
          </p:nvSpPr>
          <p:spPr>
            <a:xfrm>
              <a:off x="851459" y="1736564"/>
              <a:ext cx="768720" cy="654041"/>
            </a:xfrm>
            <a:custGeom>
              <a:avLst/>
              <a:gdLst/>
              <a:ahLst/>
              <a:cxnLst/>
              <a:rect l="l" t="t" r="r" b="b"/>
              <a:pathLst>
                <a:path w="12039" h="10243" extrusionOk="0">
                  <a:moveTo>
                    <a:pt x="5765" y="0"/>
                  </a:moveTo>
                  <a:cubicBezTo>
                    <a:pt x="2635" y="0"/>
                    <a:pt x="1" y="2962"/>
                    <a:pt x="831" y="6337"/>
                  </a:cubicBezTo>
                  <a:cubicBezTo>
                    <a:pt x="1425" y="8739"/>
                    <a:pt x="3563" y="10242"/>
                    <a:pt x="5817" y="10242"/>
                  </a:cubicBezTo>
                  <a:cubicBezTo>
                    <a:pt x="6725" y="10242"/>
                    <a:pt x="7651" y="9999"/>
                    <a:pt x="8503" y="9472"/>
                  </a:cubicBezTo>
                  <a:cubicBezTo>
                    <a:pt x="12039" y="7271"/>
                    <a:pt x="11605" y="1967"/>
                    <a:pt x="7736" y="399"/>
                  </a:cubicBezTo>
                  <a:cubicBezTo>
                    <a:pt x="7075" y="126"/>
                    <a:pt x="6409" y="0"/>
                    <a:pt x="5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a:extLst>
                <a:ext uri="{FF2B5EF4-FFF2-40B4-BE49-F238E27FC236}">
                  <a16:creationId xmlns:a16="http://schemas.microsoft.com/office/drawing/2014/main" id="{4E74E092-EF4D-3BA7-D204-F2EDFE3B828B}"/>
                </a:ext>
              </a:extLst>
            </p:cNvPr>
            <p:cNvSpPr/>
            <p:nvPr/>
          </p:nvSpPr>
          <p:spPr>
            <a:xfrm>
              <a:off x="1087657" y="192602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a:extLst>
                <a:ext uri="{FF2B5EF4-FFF2-40B4-BE49-F238E27FC236}">
                  <a16:creationId xmlns:a16="http://schemas.microsoft.com/office/drawing/2014/main" id="{FA029FD7-E373-6160-AC43-54614DC8FC73}"/>
                </a:ext>
              </a:extLst>
            </p:cNvPr>
            <p:cNvSpPr/>
            <p:nvPr/>
          </p:nvSpPr>
          <p:spPr>
            <a:xfrm>
              <a:off x="1045066" y="212199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a:extLst>
                <a:ext uri="{FF2B5EF4-FFF2-40B4-BE49-F238E27FC236}">
                  <a16:creationId xmlns:a16="http://schemas.microsoft.com/office/drawing/2014/main" id="{DDADED12-C298-04EA-1DA8-5FF3B9E70E03}"/>
                </a:ext>
              </a:extLst>
            </p:cNvPr>
            <p:cNvSpPr/>
            <p:nvPr/>
          </p:nvSpPr>
          <p:spPr>
            <a:xfrm>
              <a:off x="2257528" y="2501600"/>
              <a:ext cx="903194" cy="654488"/>
            </a:xfrm>
            <a:custGeom>
              <a:avLst/>
              <a:gdLst/>
              <a:ahLst/>
              <a:cxnLst/>
              <a:rect l="l" t="t" r="r" b="b"/>
              <a:pathLst>
                <a:path w="14145" h="10250" extrusionOk="0">
                  <a:moveTo>
                    <a:pt x="7072" y="0"/>
                  </a:moveTo>
                  <a:cubicBezTo>
                    <a:pt x="1902" y="0"/>
                    <a:pt x="1" y="6772"/>
                    <a:pt x="4371" y="9474"/>
                  </a:cubicBezTo>
                  <a:cubicBezTo>
                    <a:pt x="5204" y="9991"/>
                    <a:pt x="6138" y="10249"/>
                    <a:pt x="7072" y="10249"/>
                  </a:cubicBezTo>
                  <a:cubicBezTo>
                    <a:pt x="8006" y="10249"/>
                    <a:pt x="8940" y="9991"/>
                    <a:pt x="9774" y="9474"/>
                  </a:cubicBezTo>
                  <a:cubicBezTo>
                    <a:pt x="14144" y="6772"/>
                    <a:pt x="12209" y="0"/>
                    <a:pt x="7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a:extLst>
                <a:ext uri="{FF2B5EF4-FFF2-40B4-BE49-F238E27FC236}">
                  <a16:creationId xmlns:a16="http://schemas.microsoft.com/office/drawing/2014/main" id="{5FC73AA7-ACB0-3FBF-A8DF-FC662F643C16}"/>
                </a:ext>
              </a:extLst>
            </p:cNvPr>
            <p:cNvSpPr/>
            <p:nvPr/>
          </p:nvSpPr>
          <p:spPr>
            <a:xfrm>
              <a:off x="1705375" y="813850"/>
              <a:ext cx="1801981" cy="758692"/>
            </a:xfrm>
            <a:custGeom>
              <a:avLst/>
              <a:gdLst/>
              <a:ahLst/>
              <a:cxnLst/>
              <a:rect l="l" t="t" r="r" b="b"/>
              <a:pathLst>
                <a:path w="28221" h="15913" extrusionOk="0">
                  <a:moveTo>
                    <a:pt x="0" y="1"/>
                  </a:moveTo>
                  <a:lnTo>
                    <a:pt x="0" y="15912"/>
                  </a:lnTo>
                  <a:lnTo>
                    <a:pt x="28220" y="15912"/>
                  </a:lnTo>
                  <a:lnTo>
                    <a:pt x="28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a:extLst>
                <a:ext uri="{FF2B5EF4-FFF2-40B4-BE49-F238E27FC236}">
                  <a16:creationId xmlns:a16="http://schemas.microsoft.com/office/drawing/2014/main" id="{54405AA0-AB2F-3015-2099-2E2D796C6F89}"/>
                </a:ext>
              </a:extLst>
            </p:cNvPr>
            <p:cNvSpPr/>
            <p:nvPr/>
          </p:nvSpPr>
          <p:spPr>
            <a:xfrm>
              <a:off x="1705386" y="1572457"/>
              <a:ext cx="304640" cy="313133"/>
            </a:xfrm>
            <a:custGeom>
              <a:avLst/>
              <a:gdLst/>
              <a:ahLst/>
              <a:cxnLst/>
              <a:rect l="l" t="t" r="r" b="b"/>
              <a:pathLst>
                <a:path w="4771" h="4904" extrusionOk="0">
                  <a:moveTo>
                    <a:pt x="0" y="0"/>
                  </a:moveTo>
                  <a:lnTo>
                    <a:pt x="0" y="4904"/>
                  </a:lnTo>
                  <a:lnTo>
                    <a:pt x="4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a:extLst>
                <a:ext uri="{FF2B5EF4-FFF2-40B4-BE49-F238E27FC236}">
                  <a16:creationId xmlns:a16="http://schemas.microsoft.com/office/drawing/2014/main" id="{6381E4A0-65E0-C5CF-F67B-9B80029FDE4A}"/>
                </a:ext>
              </a:extLst>
            </p:cNvPr>
            <p:cNvSpPr/>
            <p:nvPr/>
          </p:nvSpPr>
          <p:spPr>
            <a:xfrm>
              <a:off x="1818126" y="972712"/>
              <a:ext cx="1311323" cy="31011"/>
            </a:xfrm>
            <a:custGeom>
              <a:avLst/>
              <a:gdLst/>
              <a:ahLst/>
              <a:cxnLst/>
              <a:rect l="l" t="t" r="r" b="b"/>
              <a:pathLst>
                <a:path w="24018" h="568" extrusionOk="0">
                  <a:moveTo>
                    <a:pt x="1" y="1"/>
                  </a:moveTo>
                  <a:lnTo>
                    <a:pt x="1" y="568"/>
                  </a:lnTo>
                  <a:lnTo>
                    <a:pt x="24018" y="568"/>
                  </a:lnTo>
                  <a:lnTo>
                    <a:pt x="24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a:extLst>
                <a:ext uri="{FF2B5EF4-FFF2-40B4-BE49-F238E27FC236}">
                  <a16:creationId xmlns:a16="http://schemas.microsoft.com/office/drawing/2014/main" id="{1006FB27-9986-67D3-E71B-7F3A2F20CE4A}"/>
                </a:ext>
              </a:extLst>
            </p:cNvPr>
            <p:cNvSpPr/>
            <p:nvPr/>
          </p:nvSpPr>
          <p:spPr>
            <a:xfrm>
              <a:off x="1833697" y="1087291"/>
              <a:ext cx="528316" cy="36268"/>
            </a:xfrm>
            <a:custGeom>
              <a:avLst/>
              <a:gdLst/>
              <a:ahLst/>
              <a:cxnLst/>
              <a:rect l="l" t="t" r="r" b="b"/>
              <a:pathLst>
                <a:path w="8274" h="568" extrusionOk="0">
                  <a:moveTo>
                    <a:pt x="1" y="0"/>
                  </a:moveTo>
                  <a:lnTo>
                    <a:pt x="1" y="567"/>
                  </a:lnTo>
                  <a:lnTo>
                    <a:pt x="8273" y="56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a:extLst>
                <a:ext uri="{FF2B5EF4-FFF2-40B4-BE49-F238E27FC236}">
                  <a16:creationId xmlns:a16="http://schemas.microsoft.com/office/drawing/2014/main" id="{9FEBE43B-BBD6-2283-65BB-8D5F87AA1468}"/>
                </a:ext>
              </a:extLst>
            </p:cNvPr>
            <p:cNvSpPr/>
            <p:nvPr/>
          </p:nvSpPr>
          <p:spPr>
            <a:xfrm>
              <a:off x="1833697" y="1202293"/>
              <a:ext cx="1203492" cy="36268"/>
            </a:xfrm>
            <a:custGeom>
              <a:avLst/>
              <a:gdLst/>
              <a:ahLst/>
              <a:cxnLst/>
              <a:rect l="l" t="t" r="r" b="b"/>
              <a:pathLst>
                <a:path w="18848" h="568" extrusionOk="0">
                  <a:moveTo>
                    <a:pt x="1" y="0"/>
                  </a:moveTo>
                  <a:lnTo>
                    <a:pt x="1" y="568"/>
                  </a:lnTo>
                  <a:lnTo>
                    <a:pt x="18847" y="568"/>
                  </a:lnTo>
                  <a:lnTo>
                    <a:pt x="18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a:extLst>
                <a:ext uri="{FF2B5EF4-FFF2-40B4-BE49-F238E27FC236}">
                  <a16:creationId xmlns:a16="http://schemas.microsoft.com/office/drawing/2014/main" id="{129DB760-BD54-487F-097C-B9CF9AAA56D9}"/>
                </a:ext>
              </a:extLst>
            </p:cNvPr>
            <p:cNvSpPr/>
            <p:nvPr/>
          </p:nvSpPr>
          <p:spPr>
            <a:xfrm>
              <a:off x="1833697" y="1317296"/>
              <a:ext cx="1280179" cy="36268"/>
            </a:xfrm>
            <a:custGeom>
              <a:avLst/>
              <a:gdLst/>
              <a:ahLst/>
              <a:cxnLst/>
              <a:rect l="l" t="t" r="r" b="b"/>
              <a:pathLst>
                <a:path w="20049" h="568" extrusionOk="0">
                  <a:moveTo>
                    <a:pt x="1" y="1"/>
                  </a:moveTo>
                  <a:lnTo>
                    <a:pt x="1" y="568"/>
                  </a:lnTo>
                  <a:lnTo>
                    <a:pt x="20048" y="568"/>
                  </a:lnTo>
                  <a:lnTo>
                    <a:pt x="20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a:extLst>
                <a:ext uri="{FF2B5EF4-FFF2-40B4-BE49-F238E27FC236}">
                  <a16:creationId xmlns:a16="http://schemas.microsoft.com/office/drawing/2014/main" id="{F01176B3-0839-813C-510D-F310C4EA2E78}"/>
                </a:ext>
              </a:extLst>
            </p:cNvPr>
            <p:cNvSpPr/>
            <p:nvPr/>
          </p:nvSpPr>
          <p:spPr>
            <a:xfrm>
              <a:off x="1833697" y="1432362"/>
              <a:ext cx="958554" cy="36268"/>
            </a:xfrm>
            <a:custGeom>
              <a:avLst/>
              <a:gdLst/>
              <a:ahLst/>
              <a:cxnLst/>
              <a:rect l="l" t="t" r="r" b="b"/>
              <a:pathLst>
                <a:path w="15012" h="568" extrusionOk="0">
                  <a:moveTo>
                    <a:pt x="1" y="0"/>
                  </a:moveTo>
                  <a:lnTo>
                    <a:pt x="1" y="567"/>
                  </a:lnTo>
                  <a:lnTo>
                    <a:pt x="15011" y="567"/>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a:extLst>
                <a:ext uri="{FF2B5EF4-FFF2-40B4-BE49-F238E27FC236}">
                  <a16:creationId xmlns:a16="http://schemas.microsoft.com/office/drawing/2014/main" id="{5196159C-6F45-48DC-6128-763AD1FC80E1}"/>
                </a:ext>
              </a:extLst>
            </p:cNvPr>
            <p:cNvSpPr/>
            <p:nvPr/>
          </p:nvSpPr>
          <p:spPr>
            <a:xfrm>
              <a:off x="3220975" y="1688851"/>
              <a:ext cx="1801981" cy="791103"/>
            </a:xfrm>
            <a:custGeom>
              <a:avLst/>
              <a:gdLst/>
              <a:ahLst/>
              <a:cxnLst/>
              <a:rect l="l" t="t" r="r" b="b"/>
              <a:pathLst>
                <a:path w="28221" h="11642" extrusionOk="0">
                  <a:moveTo>
                    <a:pt x="1" y="0"/>
                  </a:moveTo>
                  <a:lnTo>
                    <a:pt x="1" y="11642"/>
                  </a:lnTo>
                  <a:lnTo>
                    <a:pt x="28221" y="11642"/>
                  </a:lnTo>
                  <a:lnTo>
                    <a:pt x="28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a:extLst>
                <a:ext uri="{FF2B5EF4-FFF2-40B4-BE49-F238E27FC236}">
                  <a16:creationId xmlns:a16="http://schemas.microsoft.com/office/drawing/2014/main" id="{5ABF2E26-A132-069B-6716-949641752492}"/>
                </a:ext>
              </a:extLst>
            </p:cNvPr>
            <p:cNvSpPr/>
            <p:nvPr/>
          </p:nvSpPr>
          <p:spPr>
            <a:xfrm flipH="1">
              <a:off x="3220967" y="2471769"/>
              <a:ext cx="257002" cy="264220"/>
            </a:xfrm>
            <a:custGeom>
              <a:avLst/>
              <a:gdLst/>
              <a:ahLst/>
              <a:cxnLst/>
              <a:rect l="l" t="t" r="r" b="b"/>
              <a:pathLst>
                <a:path w="4771" h="4905" extrusionOk="0">
                  <a:moveTo>
                    <a:pt x="1" y="1"/>
                  </a:moveTo>
                  <a:lnTo>
                    <a:pt x="4771" y="4904"/>
                  </a:lnTo>
                  <a:lnTo>
                    <a:pt x="47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a:extLst>
                <a:ext uri="{FF2B5EF4-FFF2-40B4-BE49-F238E27FC236}">
                  <a16:creationId xmlns:a16="http://schemas.microsoft.com/office/drawing/2014/main" id="{BE8681D5-5BA7-6225-020B-45E9C30DB240}"/>
                </a:ext>
              </a:extLst>
            </p:cNvPr>
            <p:cNvSpPr/>
            <p:nvPr/>
          </p:nvSpPr>
          <p:spPr>
            <a:xfrm>
              <a:off x="3355204" y="1860127"/>
              <a:ext cx="1126805" cy="36268"/>
            </a:xfrm>
            <a:custGeom>
              <a:avLst/>
              <a:gdLst/>
              <a:ahLst/>
              <a:cxnLst/>
              <a:rect l="l" t="t" r="r" b="b"/>
              <a:pathLst>
                <a:path w="17647" h="568" extrusionOk="0">
                  <a:moveTo>
                    <a:pt x="0" y="0"/>
                  </a:moveTo>
                  <a:lnTo>
                    <a:pt x="0" y="567"/>
                  </a:lnTo>
                  <a:lnTo>
                    <a:pt x="17646" y="567"/>
                  </a:lnTo>
                  <a:lnTo>
                    <a:pt x="176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a:extLst>
                <a:ext uri="{FF2B5EF4-FFF2-40B4-BE49-F238E27FC236}">
                  <a16:creationId xmlns:a16="http://schemas.microsoft.com/office/drawing/2014/main" id="{2A393863-AC88-3E96-34C8-732E0E630DCB}"/>
                </a:ext>
              </a:extLst>
            </p:cNvPr>
            <p:cNvSpPr/>
            <p:nvPr/>
          </p:nvSpPr>
          <p:spPr>
            <a:xfrm>
              <a:off x="3355204" y="1975129"/>
              <a:ext cx="1435596" cy="36268"/>
            </a:xfrm>
            <a:custGeom>
              <a:avLst/>
              <a:gdLst/>
              <a:ahLst/>
              <a:cxnLst/>
              <a:rect l="l" t="t" r="r" b="b"/>
              <a:pathLst>
                <a:path w="22483" h="568" extrusionOk="0">
                  <a:moveTo>
                    <a:pt x="0" y="0"/>
                  </a:moveTo>
                  <a:lnTo>
                    <a:pt x="0" y="567"/>
                  </a:lnTo>
                  <a:lnTo>
                    <a:pt x="22483" y="567"/>
                  </a:lnTo>
                  <a:lnTo>
                    <a:pt x="22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a:extLst>
                <a:ext uri="{FF2B5EF4-FFF2-40B4-BE49-F238E27FC236}">
                  <a16:creationId xmlns:a16="http://schemas.microsoft.com/office/drawing/2014/main" id="{3F754EDA-14EF-ED03-3C18-FDE14AA0DF0F}"/>
                </a:ext>
              </a:extLst>
            </p:cNvPr>
            <p:cNvSpPr/>
            <p:nvPr/>
          </p:nvSpPr>
          <p:spPr>
            <a:xfrm>
              <a:off x="3355204" y="2090132"/>
              <a:ext cx="1043733" cy="36268"/>
            </a:xfrm>
            <a:custGeom>
              <a:avLst/>
              <a:gdLst/>
              <a:ahLst/>
              <a:cxnLst/>
              <a:rect l="l" t="t" r="r" b="b"/>
              <a:pathLst>
                <a:path w="16346" h="568" extrusionOk="0">
                  <a:moveTo>
                    <a:pt x="0" y="1"/>
                  </a:moveTo>
                  <a:lnTo>
                    <a:pt x="0" y="568"/>
                  </a:lnTo>
                  <a:lnTo>
                    <a:pt x="16345" y="568"/>
                  </a:lnTo>
                  <a:lnTo>
                    <a:pt x="16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a:extLst>
                <a:ext uri="{FF2B5EF4-FFF2-40B4-BE49-F238E27FC236}">
                  <a16:creationId xmlns:a16="http://schemas.microsoft.com/office/drawing/2014/main" id="{F64A9FBC-D546-9034-96CC-9E5157C3BF51}"/>
                </a:ext>
              </a:extLst>
            </p:cNvPr>
            <p:cNvSpPr/>
            <p:nvPr/>
          </p:nvSpPr>
          <p:spPr>
            <a:xfrm>
              <a:off x="3355204" y="2205134"/>
              <a:ext cx="1312105" cy="36268"/>
            </a:xfrm>
            <a:custGeom>
              <a:avLst/>
              <a:gdLst/>
              <a:ahLst/>
              <a:cxnLst/>
              <a:rect l="l" t="t" r="r" b="b"/>
              <a:pathLst>
                <a:path w="20549" h="568" extrusionOk="0">
                  <a:moveTo>
                    <a:pt x="0" y="1"/>
                  </a:moveTo>
                  <a:lnTo>
                    <a:pt x="0" y="568"/>
                  </a:lnTo>
                  <a:lnTo>
                    <a:pt x="20548" y="568"/>
                  </a:lnTo>
                  <a:lnTo>
                    <a:pt x="2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a:extLst>
                <a:ext uri="{FF2B5EF4-FFF2-40B4-BE49-F238E27FC236}">
                  <a16:creationId xmlns:a16="http://schemas.microsoft.com/office/drawing/2014/main" id="{255267F4-ED25-7F5C-1062-A50BB38A7CC6}"/>
                </a:ext>
              </a:extLst>
            </p:cNvPr>
            <p:cNvSpPr/>
            <p:nvPr/>
          </p:nvSpPr>
          <p:spPr>
            <a:xfrm>
              <a:off x="3355204" y="2320200"/>
              <a:ext cx="860540" cy="38375"/>
            </a:xfrm>
            <a:custGeom>
              <a:avLst/>
              <a:gdLst/>
              <a:ahLst/>
              <a:cxnLst/>
              <a:rect l="l" t="t" r="r" b="b"/>
              <a:pathLst>
                <a:path w="13477" h="601" extrusionOk="0">
                  <a:moveTo>
                    <a:pt x="0" y="0"/>
                  </a:moveTo>
                  <a:lnTo>
                    <a:pt x="0" y="601"/>
                  </a:lnTo>
                  <a:lnTo>
                    <a:pt x="13476" y="601"/>
                  </a:lnTo>
                  <a:lnTo>
                    <a:pt x="13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a:extLst>
                <a:ext uri="{FF2B5EF4-FFF2-40B4-BE49-F238E27FC236}">
                  <a16:creationId xmlns:a16="http://schemas.microsoft.com/office/drawing/2014/main" id="{34D23AF9-5A23-BD7C-D52E-08218978AA0F}"/>
                </a:ext>
              </a:extLst>
            </p:cNvPr>
            <p:cNvSpPr/>
            <p:nvPr/>
          </p:nvSpPr>
          <p:spPr>
            <a:xfrm>
              <a:off x="2575957" y="269277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a:extLst>
                <a:ext uri="{FF2B5EF4-FFF2-40B4-BE49-F238E27FC236}">
                  <a16:creationId xmlns:a16="http://schemas.microsoft.com/office/drawing/2014/main" id="{0450D6D8-9AF6-8387-F5B4-C010915B9971}"/>
                </a:ext>
              </a:extLst>
            </p:cNvPr>
            <p:cNvSpPr/>
            <p:nvPr/>
          </p:nvSpPr>
          <p:spPr>
            <a:xfrm>
              <a:off x="2533366" y="288874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362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9444F333-177D-68F0-7288-CCEB75278ED6}"/>
            </a:ext>
          </a:extLst>
        </p:cNvPr>
        <p:cNvGrpSpPr/>
        <p:nvPr/>
      </p:nvGrpSpPr>
      <p:grpSpPr>
        <a:xfrm>
          <a:off x="0" y="0"/>
          <a:ext cx="0" cy="0"/>
          <a:chOff x="0" y="0"/>
          <a:chExt cx="0" cy="0"/>
        </a:xfrm>
      </p:grpSpPr>
      <p:grpSp>
        <p:nvGrpSpPr>
          <p:cNvPr id="32" name="组合 31">
            <a:extLst>
              <a:ext uri="{FF2B5EF4-FFF2-40B4-BE49-F238E27FC236}">
                <a16:creationId xmlns:a16="http://schemas.microsoft.com/office/drawing/2014/main" id="{28E780C6-31A6-0E79-4E44-5E43881E256F}"/>
              </a:ext>
            </a:extLst>
          </p:cNvPr>
          <p:cNvGrpSpPr/>
          <p:nvPr/>
        </p:nvGrpSpPr>
        <p:grpSpPr>
          <a:xfrm>
            <a:off x="356824" y="1171444"/>
            <a:ext cx="2193088" cy="3598973"/>
            <a:chOff x="356824" y="1171444"/>
            <a:chExt cx="2544698" cy="3598973"/>
          </a:xfrm>
        </p:grpSpPr>
        <p:grpSp>
          <p:nvGrpSpPr>
            <p:cNvPr id="6" name="组合 5">
              <a:extLst>
                <a:ext uri="{FF2B5EF4-FFF2-40B4-BE49-F238E27FC236}">
                  <a16:creationId xmlns:a16="http://schemas.microsoft.com/office/drawing/2014/main" id="{5A30F69C-0C42-52EB-CC6D-012EDECB6CA4}"/>
                </a:ext>
              </a:extLst>
            </p:cNvPr>
            <p:cNvGrpSpPr/>
            <p:nvPr/>
          </p:nvGrpSpPr>
          <p:grpSpPr>
            <a:xfrm>
              <a:off x="371128" y="2131102"/>
              <a:ext cx="2520000" cy="720000"/>
              <a:chOff x="429369" y="1360924"/>
              <a:chExt cx="2340000" cy="720000"/>
            </a:xfrm>
          </p:grpSpPr>
          <p:grpSp>
            <p:nvGrpSpPr>
              <p:cNvPr id="7" name="组合 6">
                <a:extLst>
                  <a:ext uri="{FF2B5EF4-FFF2-40B4-BE49-F238E27FC236}">
                    <a16:creationId xmlns:a16="http://schemas.microsoft.com/office/drawing/2014/main" id="{69B50918-6BC3-C758-A3D4-9D001C2DEF70}"/>
                  </a:ext>
                </a:extLst>
              </p:cNvPr>
              <p:cNvGrpSpPr/>
              <p:nvPr/>
            </p:nvGrpSpPr>
            <p:grpSpPr>
              <a:xfrm>
                <a:off x="429369" y="1360924"/>
                <a:ext cx="2340000" cy="720000"/>
                <a:chOff x="708187" y="1040882"/>
                <a:chExt cx="2778717" cy="801469"/>
              </a:xfrm>
            </p:grpSpPr>
            <p:sp>
              <p:nvSpPr>
                <p:cNvPr id="9" name="Google Shape;1016;p41">
                  <a:extLst>
                    <a:ext uri="{FF2B5EF4-FFF2-40B4-BE49-F238E27FC236}">
                      <a16:creationId xmlns:a16="http://schemas.microsoft.com/office/drawing/2014/main" id="{DAE68268-1030-A1CF-46B2-A2B44AC08889}"/>
                    </a:ext>
                  </a:extLst>
                </p:cNvPr>
                <p:cNvSpPr/>
                <p:nvPr/>
              </p:nvSpPr>
              <p:spPr>
                <a:xfrm rot="5400000">
                  <a:off x="1896585" y="-147500"/>
                  <a:ext cx="401938" cy="2778701"/>
                </a:xfrm>
                <a:custGeom>
                  <a:avLst/>
                  <a:gdLst/>
                  <a:ahLst/>
                  <a:cxnLst/>
                  <a:rect l="l" t="t" r="r" b="b"/>
                  <a:pathLst>
                    <a:path w="2161" h="11906" extrusionOk="0">
                      <a:moveTo>
                        <a:pt x="2161" y="1"/>
                      </a:moveTo>
                      <a:lnTo>
                        <a:pt x="1" y="2209"/>
                      </a:lnTo>
                      <a:lnTo>
                        <a:pt x="1" y="11905"/>
                      </a:lnTo>
                      <a:lnTo>
                        <a:pt x="2161" y="9757"/>
                      </a:lnTo>
                      <a:lnTo>
                        <a:pt x="2161"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2;p41">
                  <a:extLst>
                    <a:ext uri="{FF2B5EF4-FFF2-40B4-BE49-F238E27FC236}">
                      <a16:creationId xmlns:a16="http://schemas.microsoft.com/office/drawing/2014/main" id="{02792F25-8A55-F25C-C543-6F01EEF6B139}"/>
                    </a:ext>
                  </a:extLst>
                </p:cNvPr>
                <p:cNvSpPr/>
                <p:nvPr/>
              </p:nvSpPr>
              <p:spPr>
                <a:xfrm rot="5400000">
                  <a:off x="1897685" y="253147"/>
                  <a:ext cx="399706" cy="2778701"/>
                </a:xfrm>
                <a:custGeom>
                  <a:avLst/>
                  <a:gdLst/>
                  <a:ahLst/>
                  <a:cxnLst/>
                  <a:rect l="l" t="t" r="r" b="b"/>
                  <a:pathLst>
                    <a:path w="2149" h="11906" extrusionOk="0">
                      <a:moveTo>
                        <a:pt x="1" y="1"/>
                      </a:moveTo>
                      <a:lnTo>
                        <a:pt x="1" y="9757"/>
                      </a:lnTo>
                      <a:lnTo>
                        <a:pt x="2149" y="11905"/>
                      </a:lnTo>
                      <a:lnTo>
                        <a:pt x="2149" y="2209"/>
                      </a:lnTo>
                      <a:lnTo>
                        <a:pt x="1" y="1"/>
                      </a:lnTo>
                      <a:close/>
                    </a:path>
                  </a:pathLst>
                </a:custGeom>
                <a:solidFill>
                  <a:schemeClr val="accent3">
                    <a:lumMod val="60000"/>
                    <a:lumOff val="40000"/>
                    <a:alpha val="5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文本框 7">
                <a:extLst>
                  <a:ext uri="{FF2B5EF4-FFF2-40B4-BE49-F238E27FC236}">
                    <a16:creationId xmlns:a16="http://schemas.microsoft.com/office/drawing/2014/main" id="{50ADDFCF-0BDB-7032-15D7-A91D6C7085F9}"/>
                  </a:ext>
                </a:extLst>
              </p:cNvPr>
              <p:cNvSpPr txBox="1"/>
              <p:nvPr/>
            </p:nvSpPr>
            <p:spPr>
              <a:xfrm>
                <a:off x="906449" y="1552056"/>
                <a:ext cx="1405145" cy="307777"/>
              </a:xfrm>
              <a:prstGeom prst="rect">
                <a:avLst/>
              </a:prstGeom>
              <a:noFill/>
            </p:spPr>
            <p:txBody>
              <a:bodyPr wrap="square">
                <a:spAutoFit/>
              </a:bodyPr>
              <a:lstStyle/>
              <a:p>
                <a:pPr algn="ctr"/>
                <a:r>
                  <a:rPr lang="en-US" altLang="zh-CN" b="1" dirty="0">
                    <a:solidFill>
                      <a:schemeClr val="accent4">
                        <a:lumMod val="50000"/>
                      </a:schemeClr>
                    </a:solidFill>
                  </a:rPr>
                  <a:t>Finding 2</a:t>
                </a:r>
                <a:endParaRPr lang="zh-CN" altLang="en-US" b="1" dirty="0">
                  <a:solidFill>
                    <a:schemeClr val="accent4">
                      <a:lumMod val="50000"/>
                    </a:schemeClr>
                  </a:solidFill>
                </a:endParaRPr>
              </a:p>
            </p:txBody>
          </p:sp>
        </p:grpSp>
        <p:grpSp>
          <p:nvGrpSpPr>
            <p:cNvPr id="11" name="组合 10">
              <a:extLst>
                <a:ext uri="{FF2B5EF4-FFF2-40B4-BE49-F238E27FC236}">
                  <a16:creationId xmlns:a16="http://schemas.microsoft.com/office/drawing/2014/main" id="{96B6D1D7-E299-E738-A3A1-9031962E4241}"/>
                </a:ext>
              </a:extLst>
            </p:cNvPr>
            <p:cNvGrpSpPr/>
            <p:nvPr/>
          </p:nvGrpSpPr>
          <p:grpSpPr>
            <a:xfrm>
              <a:off x="381522" y="3090760"/>
              <a:ext cx="2520000" cy="720000"/>
              <a:chOff x="557111" y="2572966"/>
              <a:chExt cx="2340000" cy="720000"/>
            </a:xfrm>
          </p:grpSpPr>
          <p:grpSp>
            <p:nvGrpSpPr>
              <p:cNvPr id="12" name="组合 11">
                <a:extLst>
                  <a:ext uri="{FF2B5EF4-FFF2-40B4-BE49-F238E27FC236}">
                    <a16:creationId xmlns:a16="http://schemas.microsoft.com/office/drawing/2014/main" id="{1E6A91D6-2FDC-EA57-86DF-C24E6FC0E2F1}"/>
                  </a:ext>
                </a:extLst>
              </p:cNvPr>
              <p:cNvGrpSpPr/>
              <p:nvPr/>
            </p:nvGrpSpPr>
            <p:grpSpPr>
              <a:xfrm>
                <a:off x="557111" y="2572966"/>
                <a:ext cx="2340000" cy="720000"/>
                <a:chOff x="3158895" y="1040881"/>
                <a:chExt cx="2778485" cy="801469"/>
              </a:xfrm>
            </p:grpSpPr>
            <p:sp>
              <p:nvSpPr>
                <p:cNvPr id="14" name="Google Shape;1018;p41">
                  <a:extLst>
                    <a:ext uri="{FF2B5EF4-FFF2-40B4-BE49-F238E27FC236}">
                      <a16:creationId xmlns:a16="http://schemas.microsoft.com/office/drawing/2014/main" id="{020793EE-8EB3-853E-29CD-2A77EF08BA59}"/>
                    </a:ext>
                  </a:extLst>
                </p:cNvPr>
                <p:cNvSpPr/>
                <p:nvPr/>
              </p:nvSpPr>
              <p:spPr>
                <a:xfrm rot="5400000">
                  <a:off x="4347177" y="-147384"/>
                  <a:ext cx="401938" cy="2778468"/>
                </a:xfrm>
                <a:custGeom>
                  <a:avLst/>
                  <a:gdLst/>
                  <a:ahLst/>
                  <a:cxnLst/>
                  <a:rect l="l" t="t" r="r" b="b"/>
                  <a:pathLst>
                    <a:path w="2161" h="11905" extrusionOk="0">
                      <a:moveTo>
                        <a:pt x="2161" y="0"/>
                      </a:moveTo>
                      <a:lnTo>
                        <a:pt x="1" y="2208"/>
                      </a:lnTo>
                      <a:lnTo>
                        <a:pt x="1" y="11905"/>
                      </a:lnTo>
                      <a:lnTo>
                        <a:pt x="2161" y="9757"/>
                      </a:lnTo>
                      <a:lnTo>
                        <a:pt x="2161" y="0"/>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3;p41">
                  <a:extLst>
                    <a:ext uri="{FF2B5EF4-FFF2-40B4-BE49-F238E27FC236}">
                      <a16:creationId xmlns:a16="http://schemas.microsoft.com/office/drawing/2014/main" id="{DB427F68-353A-D4E1-D925-27E3986AC898}"/>
                    </a:ext>
                  </a:extLst>
                </p:cNvPr>
                <p:cNvSpPr/>
                <p:nvPr/>
              </p:nvSpPr>
              <p:spPr>
                <a:xfrm rot="5400000">
                  <a:off x="4348276" y="253263"/>
                  <a:ext cx="399706" cy="2778468"/>
                </a:xfrm>
                <a:custGeom>
                  <a:avLst/>
                  <a:gdLst/>
                  <a:ahLst/>
                  <a:cxnLst/>
                  <a:rect l="l" t="t" r="r" b="b"/>
                  <a:pathLst>
                    <a:path w="2149" h="11905" extrusionOk="0">
                      <a:moveTo>
                        <a:pt x="1" y="0"/>
                      </a:moveTo>
                      <a:lnTo>
                        <a:pt x="1" y="9757"/>
                      </a:lnTo>
                      <a:lnTo>
                        <a:pt x="2149" y="11905"/>
                      </a:lnTo>
                      <a:lnTo>
                        <a:pt x="2149" y="2208"/>
                      </a:lnTo>
                      <a:lnTo>
                        <a:pt x="1" y="0"/>
                      </a:lnTo>
                      <a:close/>
                    </a:path>
                  </a:pathLst>
                </a:custGeom>
                <a:solidFill>
                  <a:schemeClr val="accent3">
                    <a:lumMod val="60000"/>
                    <a:lumOff val="40000"/>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文本框 12">
                <a:extLst>
                  <a:ext uri="{FF2B5EF4-FFF2-40B4-BE49-F238E27FC236}">
                    <a16:creationId xmlns:a16="http://schemas.microsoft.com/office/drawing/2014/main" id="{DBE4B2E5-7B74-8BF3-59CA-87302815BB3D}"/>
                  </a:ext>
                </a:extLst>
              </p:cNvPr>
              <p:cNvSpPr txBox="1"/>
              <p:nvPr/>
            </p:nvSpPr>
            <p:spPr>
              <a:xfrm>
                <a:off x="738414" y="2803923"/>
                <a:ext cx="1977380" cy="307777"/>
              </a:xfrm>
              <a:prstGeom prst="rect">
                <a:avLst/>
              </a:prstGeom>
              <a:noFill/>
            </p:spPr>
            <p:txBody>
              <a:bodyPr wrap="square">
                <a:spAutoFit/>
              </a:bodyPr>
              <a:lstStyle/>
              <a:p>
                <a:pPr algn="ctr"/>
                <a:r>
                  <a:rPr lang="en-US" altLang="zh-CN" b="1" dirty="0">
                    <a:solidFill>
                      <a:schemeClr val="accent4">
                        <a:lumMod val="50000"/>
                      </a:schemeClr>
                    </a:solidFill>
                  </a:rPr>
                  <a:t>Finding 3</a:t>
                </a:r>
                <a:endParaRPr lang="zh-CN" altLang="en-US" b="1" dirty="0">
                  <a:solidFill>
                    <a:schemeClr val="accent4">
                      <a:lumMod val="50000"/>
                    </a:schemeClr>
                  </a:solidFill>
                </a:endParaRPr>
              </a:p>
            </p:txBody>
          </p:sp>
        </p:grpSp>
        <p:grpSp>
          <p:nvGrpSpPr>
            <p:cNvPr id="16" name="组合 15">
              <a:extLst>
                <a:ext uri="{FF2B5EF4-FFF2-40B4-BE49-F238E27FC236}">
                  <a16:creationId xmlns:a16="http://schemas.microsoft.com/office/drawing/2014/main" id="{BFED522E-BA4A-46AA-C785-DDC6D086E8A2}"/>
                </a:ext>
              </a:extLst>
            </p:cNvPr>
            <p:cNvGrpSpPr/>
            <p:nvPr/>
          </p:nvGrpSpPr>
          <p:grpSpPr>
            <a:xfrm>
              <a:off x="367218" y="4050417"/>
              <a:ext cx="2520000" cy="720000"/>
              <a:chOff x="493252" y="3785008"/>
              <a:chExt cx="2340000" cy="720000"/>
            </a:xfrm>
          </p:grpSpPr>
          <p:grpSp>
            <p:nvGrpSpPr>
              <p:cNvPr id="17" name="组合 16">
                <a:extLst>
                  <a:ext uri="{FF2B5EF4-FFF2-40B4-BE49-F238E27FC236}">
                    <a16:creationId xmlns:a16="http://schemas.microsoft.com/office/drawing/2014/main" id="{7C21FB58-1BB4-2533-F4E3-FA3CC5CB1C7E}"/>
                  </a:ext>
                </a:extLst>
              </p:cNvPr>
              <p:cNvGrpSpPr/>
              <p:nvPr/>
            </p:nvGrpSpPr>
            <p:grpSpPr>
              <a:xfrm>
                <a:off x="493252" y="3785008"/>
                <a:ext cx="2340000" cy="720000"/>
                <a:chOff x="5598167" y="1040882"/>
                <a:chExt cx="2778717" cy="801469"/>
              </a:xfrm>
            </p:grpSpPr>
            <p:sp>
              <p:nvSpPr>
                <p:cNvPr id="19" name="Google Shape;1020;p41">
                  <a:extLst>
                    <a:ext uri="{FF2B5EF4-FFF2-40B4-BE49-F238E27FC236}">
                      <a16:creationId xmlns:a16="http://schemas.microsoft.com/office/drawing/2014/main" id="{7A993527-0D01-669C-F2AB-82B256EB7064}"/>
                    </a:ext>
                  </a:extLst>
                </p:cNvPr>
                <p:cNvSpPr/>
                <p:nvPr/>
              </p:nvSpPr>
              <p:spPr>
                <a:xfrm rot="5400000">
                  <a:off x="6786565" y="-147500"/>
                  <a:ext cx="401938" cy="2778701"/>
                </a:xfrm>
                <a:custGeom>
                  <a:avLst/>
                  <a:gdLst/>
                  <a:ahLst/>
                  <a:cxnLst/>
                  <a:rect l="l" t="t" r="r" b="b"/>
                  <a:pathLst>
                    <a:path w="2161" h="11906" extrusionOk="0">
                      <a:moveTo>
                        <a:pt x="2161" y="0"/>
                      </a:moveTo>
                      <a:lnTo>
                        <a:pt x="1" y="2209"/>
                      </a:lnTo>
                      <a:lnTo>
                        <a:pt x="1" y="11905"/>
                      </a:lnTo>
                      <a:lnTo>
                        <a:pt x="2161" y="9757"/>
                      </a:lnTo>
                      <a:lnTo>
                        <a:pt x="2161" y="0"/>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4;p41">
                  <a:extLst>
                    <a:ext uri="{FF2B5EF4-FFF2-40B4-BE49-F238E27FC236}">
                      <a16:creationId xmlns:a16="http://schemas.microsoft.com/office/drawing/2014/main" id="{56ED2A8D-1470-35B3-B557-29743F715E78}"/>
                    </a:ext>
                  </a:extLst>
                </p:cNvPr>
                <p:cNvSpPr/>
                <p:nvPr/>
              </p:nvSpPr>
              <p:spPr>
                <a:xfrm rot="5400000">
                  <a:off x="6787665" y="253147"/>
                  <a:ext cx="399706" cy="2778701"/>
                </a:xfrm>
                <a:custGeom>
                  <a:avLst/>
                  <a:gdLst/>
                  <a:ahLst/>
                  <a:cxnLst/>
                  <a:rect l="l" t="t" r="r" b="b"/>
                  <a:pathLst>
                    <a:path w="2149" h="11906" extrusionOk="0">
                      <a:moveTo>
                        <a:pt x="1" y="0"/>
                      </a:moveTo>
                      <a:lnTo>
                        <a:pt x="1" y="9757"/>
                      </a:lnTo>
                      <a:lnTo>
                        <a:pt x="2149" y="11905"/>
                      </a:lnTo>
                      <a:lnTo>
                        <a:pt x="2149" y="2209"/>
                      </a:lnTo>
                      <a:lnTo>
                        <a:pt x="1" y="0"/>
                      </a:lnTo>
                      <a:close/>
                    </a:path>
                  </a:pathLst>
                </a:custGeom>
                <a:solidFill>
                  <a:schemeClr val="accent3">
                    <a:lumMod val="60000"/>
                    <a:lumOff val="40000"/>
                    <a:alpha val="566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文本框 17">
                <a:extLst>
                  <a:ext uri="{FF2B5EF4-FFF2-40B4-BE49-F238E27FC236}">
                    <a16:creationId xmlns:a16="http://schemas.microsoft.com/office/drawing/2014/main" id="{B7056737-7693-2B47-D8E7-EDD9F8B866A2}"/>
                  </a:ext>
                </a:extLst>
              </p:cNvPr>
              <p:cNvSpPr txBox="1"/>
              <p:nvPr/>
            </p:nvSpPr>
            <p:spPr>
              <a:xfrm>
                <a:off x="764749" y="3990038"/>
                <a:ext cx="1796994" cy="307777"/>
              </a:xfrm>
              <a:prstGeom prst="rect">
                <a:avLst/>
              </a:prstGeom>
              <a:noFill/>
            </p:spPr>
            <p:txBody>
              <a:bodyPr wrap="square">
                <a:spAutoFit/>
              </a:bodyPr>
              <a:lstStyle/>
              <a:p>
                <a:pPr algn="ctr"/>
                <a:r>
                  <a:rPr lang="en-US" altLang="zh-CN" b="1" dirty="0">
                    <a:solidFill>
                      <a:schemeClr val="accent4">
                        <a:lumMod val="50000"/>
                      </a:schemeClr>
                    </a:solidFill>
                  </a:rPr>
                  <a:t>Finding 4</a:t>
                </a:r>
                <a:endParaRPr lang="zh-CN" altLang="en-US" b="1" dirty="0">
                  <a:solidFill>
                    <a:schemeClr val="accent4">
                      <a:lumMod val="50000"/>
                    </a:schemeClr>
                  </a:solidFill>
                </a:endParaRPr>
              </a:p>
            </p:txBody>
          </p:sp>
        </p:grpSp>
        <p:grpSp>
          <p:nvGrpSpPr>
            <p:cNvPr id="21" name="组合 20">
              <a:extLst>
                <a:ext uri="{FF2B5EF4-FFF2-40B4-BE49-F238E27FC236}">
                  <a16:creationId xmlns:a16="http://schemas.microsoft.com/office/drawing/2014/main" id="{96DE548E-800F-9FEA-8FEE-723CEC9951DE}"/>
                </a:ext>
              </a:extLst>
            </p:cNvPr>
            <p:cNvGrpSpPr/>
            <p:nvPr/>
          </p:nvGrpSpPr>
          <p:grpSpPr>
            <a:xfrm>
              <a:off x="356824" y="1171444"/>
              <a:ext cx="2520000" cy="720000"/>
              <a:chOff x="429369" y="1360924"/>
              <a:chExt cx="2340000" cy="720000"/>
            </a:xfrm>
          </p:grpSpPr>
          <p:grpSp>
            <p:nvGrpSpPr>
              <p:cNvPr id="22" name="组合 21">
                <a:extLst>
                  <a:ext uri="{FF2B5EF4-FFF2-40B4-BE49-F238E27FC236}">
                    <a16:creationId xmlns:a16="http://schemas.microsoft.com/office/drawing/2014/main" id="{19D52F0D-DB2F-AB27-16E2-AB2130DC919A}"/>
                  </a:ext>
                </a:extLst>
              </p:cNvPr>
              <p:cNvGrpSpPr/>
              <p:nvPr/>
            </p:nvGrpSpPr>
            <p:grpSpPr>
              <a:xfrm>
                <a:off x="429369" y="1360924"/>
                <a:ext cx="2340000" cy="720000"/>
                <a:chOff x="708187" y="1040882"/>
                <a:chExt cx="2778717" cy="801469"/>
              </a:xfrm>
            </p:grpSpPr>
            <p:sp>
              <p:nvSpPr>
                <p:cNvPr id="24" name="Google Shape;1016;p41">
                  <a:extLst>
                    <a:ext uri="{FF2B5EF4-FFF2-40B4-BE49-F238E27FC236}">
                      <a16:creationId xmlns:a16="http://schemas.microsoft.com/office/drawing/2014/main" id="{55FA2B77-C566-E3F4-01EB-836C157F012E}"/>
                    </a:ext>
                  </a:extLst>
                </p:cNvPr>
                <p:cNvSpPr/>
                <p:nvPr/>
              </p:nvSpPr>
              <p:spPr>
                <a:xfrm rot="5400000">
                  <a:off x="1896585" y="-147500"/>
                  <a:ext cx="401938" cy="2778701"/>
                </a:xfrm>
                <a:custGeom>
                  <a:avLst/>
                  <a:gdLst/>
                  <a:ahLst/>
                  <a:cxnLst/>
                  <a:rect l="l" t="t" r="r" b="b"/>
                  <a:pathLst>
                    <a:path w="2161" h="11906" extrusionOk="0">
                      <a:moveTo>
                        <a:pt x="2161" y="1"/>
                      </a:moveTo>
                      <a:lnTo>
                        <a:pt x="1" y="2209"/>
                      </a:lnTo>
                      <a:lnTo>
                        <a:pt x="1" y="11905"/>
                      </a:lnTo>
                      <a:lnTo>
                        <a:pt x="2161" y="9757"/>
                      </a:lnTo>
                      <a:lnTo>
                        <a:pt x="2161"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2;p41">
                  <a:extLst>
                    <a:ext uri="{FF2B5EF4-FFF2-40B4-BE49-F238E27FC236}">
                      <a16:creationId xmlns:a16="http://schemas.microsoft.com/office/drawing/2014/main" id="{652AAB07-8D53-18E1-410F-95E765562006}"/>
                    </a:ext>
                  </a:extLst>
                </p:cNvPr>
                <p:cNvSpPr/>
                <p:nvPr/>
              </p:nvSpPr>
              <p:spPr>
                <a:xfrm rot="5400000">
                  <a:off x="1897685" y="253147"/>
                  <a:ext cx="399706" cy="2778701"/>
                </a:xfrm>
                <a:custGeom>
                  <a:avLst/>
                  <a:gdLst/>
                  <a:ahLst/>
                  <a:cxnLst/>
                  <a:rect l="l" t="t" r="r" b="b"/>
                  <a:pathLst>
                    <a:path w="2149" h="11906" extrusionOk="0">
                      <a:moveTo>
                        <a:pt x="1" y="1"/>
                      </a:moveTo>
                      <a:lnTo>
                        <a:pt x="1" y="9757"/>
                      </a:lnTo>
                      <a:lnTo>
                        <a:pt x="2149" y="11905"/>
                      </a:lnTo>
                      <a:lnTo>
                        <a:pt x="2149" y="2209"/>
                      </a:lnTo>
                      <a:lnTo>
                        <a:pt x="1" y="1"/>
                      </a:lnTo>
                      <a:close/>
                    </a:path>
                  </a:pathLst>
                </a:custGeom>
                <a:solidFill>
                  <a:schemeClr val="accent3">
                    <a:lumMod val="60000"/>
                    <a:lumOff val="40000"/>
                    <a:alpha val="5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文本框 22">
                <a:extLst>
                  <a:ext uri="{FF2B5EF4-FFF2-40B4-BE49-F238E27FC236}">
                    <a16:creationId xmlns:a16="http://schemas.microsoft.com/office/drawing/2014/main" id="{3C936839-2FF3-6B5E-4529-E14379ABAAE4}"/>
                  </a:ext>
                </a:extLst>
              </p:cNvPr>
              <p:cNvSpPr txBox="1"/>
              <p:nvPr/>
            </p:nvSpPr>
            <p:spPr>
              <a:xfrm>
                <a:off x="906449" y="1552056"/>
                <a:ext cx="1405145" cy="307777"/>
              </a:xfrm>
              <a:prstGeom prst="rect">
                <a:avLst/>
              </a:prstGeom>
              <a:noFill/>
            </p:spPr>
            <p:txBody>
              <a:bodyPr wrap="square">
                <a:spAutoFit/>
              </a:bodyPr>
              <a:lstStyle/>
              <a:p>
                <a:pPr algn="ctr"/>
                <a:r>
                  <a:rPr lang="en-US" altLang="zh-CN" b="1" dirty="0">
                    <a:solidFill>
                      <a:schemeClr val="accent4">
                        <a:lumMod val="50000"/>
                      </a:schemeClr>
                    </a:solidFill>
                  </a:rPr>
                  <a:t>Finding 1</a:t>
                </a:r>
                <a:endParaRPr lang="zh-CN" altLang="en-US" b="1" dirty="0">
                  <a:solidFill>
                    <a:schemeClr val="accent4">
                      <a:lumMod val="50000"/>
                    </a:schemeClr>
                  </a:solidFill>
                </a:endParaRPr>
              </a:p>
            </p:txBody>
          </p:sp>
        </p:grpSp>
      </p:grpSp>
      <p:sp>
        <p:nvSpPr>
          <p:cNvPr id="27" name="Google Shape;643;p27">
            <a:extLst>
              <a:ext uri="{FF2B5EF4-FFF2-40B4-BE49-F238E27FC236}">
                <a16:creationId xmlns:a16="http://schemas.microsoft.com/office/drawing/2014/main" id="{DAAB3A6E-C758-8BAD-FA44-38D97313DC5E}"/>
              </a:ext>
            </a:extLst>
          </p:cNvPr>
          <p:cNvSpPr txBox="1">
            <a:spLocks noGrp="1"/>
          </p:cNvSpPr>
          <p:nvPr>
            <p:ph type="title"/>
          </p:nvPr>
        </p:nvSpPr>
        <p:spPr>
          <a:xfrm>
            <a:off x="1011630" y="391473"/>
            <a:ext cx="7545071" cy="513000"/>
          </a:xfrm>
          <a:prstGeom prst="rect">
            <a:avLst/>
          </a:prstGeom>
        </p:spPr>
        <p:txBody>
          <a:bodyPr spcFirstLastPara="1" wrap="square" lIns="91425" tIns="91425" rIns="91425" bIns="91425" anchor="ctr" anchorCtr="0">
            <a:noAutofit/>
          </a:bodyPr>
          <a:lstStyle/>
          <a:p>
            <a:pPr marL="0" lvl="0" indent="0" algn="ctr">
              <a:buClr>
                <a:srgbClr val="F3F3F3"/>
              </a:buClr>
              <a:buSzPts val="1900"/>
            </a:pPr>
            <a:r>
              <a:rPr lang="en-US" sz="2400" dirty="0"/>
              <a:t>K</a:t>
            </a:r>
            <a:r>
              <a:rPr lang="en-US" altLang="zh-CN" sz="2400" dirty="0"/>
              <a:t>ey Findings</a:t>
            </a:r>
            <a:endParaRPr sz="2400" dirty="0"/>
          </a:p>
        </p:txBody>
      </p:sp>
      <p:sp>
        <p:nvSpPr>
          <p:cNvPr id="28" name="文本框 27">
            <a:extLst>
              <a:ext uri="{FF2B5EF4-FFF2-40B4-BE49-F238E27FC236}">
                <a16:creationId xmlns:a16="http://schemas.microsoft.com/office/drawing/2014/main" id="{6B1A1D83-3474-2712-BD64-B2DB72030F4D}"/>
              </a:ext>
            </a:extLst>
          </p:cNvPr>
          <p:cNvSpPr txBox="1"/>
          <p:nvPr/>
        </p:nvSpPr>
        <p:spPr>
          <a:xfrm>
            <a:off x="2604056" y="1240150"/>
            <a:ext cx="6406029" cy="866925"/>
          </a:xfrm>
          <a:prstGeom prst="rect">
            <a:avLst/>
          </a:prstGeom>
          <a:noFill/>
        </p:spPr>
        <p:txBody>
          <a:bodyPr wrap="square" rtlCol="0">
            <a:noAutofit/>
          </a:bodyPr>
          <a:lstStyle/>
          <a:p>
            <a:pPr marL="285750" indent="-285750" eaLnBrk="1" fontAlgn="auto" latinLnBrk="0" hangingPunct="1">
              <a:buFont typeface="Arial" panose="020B0604020202020204" pitchFamily="34" charset="0"/>
              <a:buChar char="•"/>
            </a:pPr>
            <a:r>
              <a:rPr lang="en-US" altLang="zh-CN" sz="1200" b="1" dirty="0">
                <a:solidFill>
                  <a:schemeClr val="dk1"/>
                </a:solidFill>
                <a:latin typeface="Hind Guntur"/>
                <a:cs typeface="Hind Guntur"/>
                <a:sym typeface="Hind Guntur"/>
              </a:rPr>
              <a:t>User Sentiment Evolution</a:t>
            </a:r>
            <a:r>
              <a:rPr lang="zh-CN" altLang="en-US" sz="1200" b="1" dirty="0">
                <a:solidFill>
                  <a:schemeClr val="dk1"/>
                </a:solidFill>
                <a:latin typeface="Hind Guntur"/>
                <a:cs typeface="Hind Guntur"/>
                <a:sym typeface="Hind Guntur"/>
              </a:rPr>
              <a:t>：</a:t>
            </a:r>
            <a:r>
              <a:rPr lang="en-US" altLang="zh-CN" sz="1200" dirty="0">
                <a:solidFill>
                  <a:schemeClr val="tx1"/>
                </a:solidFill>
                <a:latin typeface="Hind Guntur"/>
                <a:cs typeface="Hind Guntur"/>
                <a:sym typeface="Hind Guntur"/>
              </a:rPr>
              <a:t>Contrary to H1, Disney+ ratings declined steadily from 2.5 stars at launch (2019) to approximately 1.5 stars (2022-2023). This downward trend persisted across all major version updates, with no version successfully reversing user dissatisfaction.</a:t>
            </a:r>
          </a:p>
        </p:txBody>
      </p:sp>
      <p:sp>
        <p:nvSpPr>
          <p:cNvPr id="29" name="文本框 28">
            <a:extLst>
              <a:ext uri="{FF2B5EF4-FFF2-40B4-BE49-F238E27FC236}">
                <a16:creationId xmlns:a16="http://schemas.microsoft.com/office/drawing/2014/main" id="{2F034447-A3A2-9C2A-D06B-7CC40F29C340}"/>
              </a:ext>
            </a:extLst>
          </p:cNvPr>
          <p:cNvSpPr txBox="1"/>
          <p:nvPr/>
        </p:nvSpPr>
        <p:spPr>
          <a:xfrm>
            <a:off x="2589087" y="2067431"/>
            <a:ext cx="6406029" cy="866925"/>
          </a:xfrm>
          <a:prstGeom prst="rect">
            <a:avLst/>
          </a:prstGeom>
          <a:noFill/>
        </p:spPr>
        <p:txBody>
          <a:bodyPr wrap="square" rtlCol="0">
            <a:noAutofit/>
          </a:bodyPr>
          <a:lstStyle/>
          <a:p>
            <a:pPr marL="285750" indent="-285750">
              <a:buFont typeface="Arial" panose="020B0604020202020204" pitchFamily="34" charset="0"/>
              <a:buChar char="•"/>
            </a:pPr>
            <a:r>
              <a:rPr lang="en-US" altLang="zh-CN" sz="1200" b="1" dirty="0">
                <a:solidFill>
                  <a:schemeClr val="dk1"/>
                </a:solidFill>
                <a:latin typeface="Hind Guntur"/>
                <a:cs typeface="Hind Guntur"/>
              </a:rPr>
              <a:t>Negative Review Drivers</a:t>
            </a:r>
            <a:r>
              <a:rPr lang="zh-CN" altLang="en-US" sz="1200" b="1" dirty="0">
                <a:solidFill>
                  <a:schemeClr val="dk1"/>
                </a:solidFill>
                <a:latin typeface="Hind Guntur"/>
                <a:cs typeface="Hind Guntur"/>
              </a:rPr>
              <a:t>：</a:t>
            </a:r>
            <a:r>
              <a:rPr lang="en-US" altLang="zh-CN" sz="1200" dirty="0">
                <a:solidFill>
                  <a:schemeClr val="dk1"/>
                </a:solidFill>
                <a:latin typeface="Hind Guntur"/>
                <a:cs typeface="Hind Guntur"/>
              </a:rPr>
              <a:t>Supporting H2, technical issues dominate negative feedback, including app unresponsiveness, streaming problems, and device compatibility issues. Additional key complaints include intrusive advertising, lack of offline functionality, poor customer support, and subscription payment concerns. </a:t>
            </a:r>
          </a:p>
        </p:txBody>
      </p:sp>
      <p:sp>
        <p:nvSpPr>
          <p:cNvPr id="30" name="文本框 29">
            <a:extLst>
              <a:ext uri="{FF2B5EF4-FFF2-40B4-BE49-F238E27FC236}">
                <a16:creationId xmlns:a16="http://schemas.microsoft.com/office/drawing/2014/main" id="{04399CE8-CD88-02F1-480F-1F3C49FA3032}"/>
              </a:ext>
            </a:extLst>
          </p:cNvPr>
          <p:cNvSpPr txBox="1"/>
          <p:nvPr/>
        </p:nvSpPr>
        <p:spPr>
          <a:xfrm>
            <a:off x="2604056" y="3113268"/>
            <a:ext cx="6420998" cy="685658"/>
          </a:xfrm>
          <a:prstGeom prst="rect">
            <a:avLst/>
          </a:prstGeom>
          <a:noFill/>
        </p:spPr>
        <p:txBody>
          <a:bodyPr wrap="square" rtlCol="0">
            <a:noAutofit/>
          </a:bodyPr>
          <a:lstStyle/>
          <a:p>
            <a:pPr marL="285750" indent="-285750">
              <a:buFont typeface="Arial" panose="020B0604020202020204" pitchFamily="34" charset="0"/>
              <a:buChar char="•"/>
            </a:pPr>
            <a:r>
              <a:rPr lang="en-US" altLang="zh-CN" sz="1200" b="1" dirty="0">
                <a:solidFill>
                  <a:schemeClr val="dk1"/>
                </a:solidFill>
                <a:latin typeface="Hind Guntur"/>
                <a:cs typeface="Hind Guntur"/>
              </a:rPr>
              <a:t>ML Prediction Effectiveness</a:t>
            </a:r>
            <a:r>
              <a:rPr lang="zh-CN" altLang="en-US" sz="1200" b="1" dirty="0">
                <a:solidFill>
                  <a:schemeClr val="dk1"/>
                </a:solidFill>
                <a:latin typeface="Hind Guntur"/>
                <a:cs typeface="Hind Guntur"/>
              </a:rPr>
              <a:t>：</a:t>
            </a:r>
            <a:r>
              <a:rPr lang="en-US" altLang="zh-CN" sz="1200" dirty="0">
                <a:solidFill>
                  <a:schemeClr val="dk1"/>
                </a:solidFill>
                <a:latin typeface="Hind Guntur"/>
                <a:cs typeface="Hind Guntur"/>
              </a:rPr>
              <a:t>Confirming H3, our models predicted user satisfaction with high accuracy. Neural Networks achieved over 86% accuracy, with KNN and NLP approaches also performing well. The dataset's negative review imbalance created challenges for Random Forest models in identifying positive classes.</a:t>
            </a:r>
          </a:p>
        </p:txBody>
      </p:sp>
      <p:sp>
        <p:nvSpPr>
          <p:cNvPr id="31" name="文本框 30">
            <a:extLst>
              <a:ext uri="{FF2B5EF4-FFF2-40B4-BE49-F238E27FC236}">
                <a16:creationId xmlns:a16="http://schemas.microsoft.com/office/drawing/2014/main" id="{5E6E9C23-5CED-2BEE-2C2E-B3C75F54015C}"/>
              </a:ext>
            </a:extLst>
          </p:cNvPr>
          <p:cNvSpPr txBox="1"/>
          <p:nvPr/>
        </p:nvSpPr>
        <p:spPr>
          <a:xfrm>
            <a:off x="2604056" y="4003860"/>
            <a:ext cx="6420998" cy="866925"/>
          </a:xfrm>
          <a:prstGeom prst="rect">
            <a:avLst/>
          </a:prstGeom>
          <a:noFill/>
        </p:spPr>
        <p:txBody>
          <a:bodyPr wrap="square" rtlCol="0">
            <a:noAutofit/>
          </a:bodyPr>
          <a:lstStyle/>
          <a:p>
            <a:pPr marL="285750" indent="-285750">
              <a:buFont typeface="Arial" panose="020B0604020202020204" pitchFamily="34" charset="0"/>
              <a:buChar char="•"/>
            </a:pPr>
            <a:r>
              <a:rPr lang="en-US" altLang="zh-CN" sz="1200" b="1" dirty="0">
                <a:solidFill>
                  <a:schemeClr val="dk1"/>
                </a:solidFill>
                <a:latin typeface="Hind Guntur"/>
                <a:cs typeface="Hind Guntur"/>
              </a:rPr>
              <a:t>Emotions and Ratings Correlation</a:t>
            </a:r>
            <a:r>
              <a:rPr lang="zh-CN" altLang="en-US" sz="1200" b="1" dirty="0">
                <a:solidFill>
                  <a:schemeClr val="dk1"/>
                </a:solidFill>
                <a:latin typeface="Hind Guntur"/>
                <a:cs typeface="Hind Guntur"/>
              </a:rPr>
              <a:t>：</a:t>
            </a:r>
            <a:r>
              <a:rPr lang="en-US" altLang="zh-CN" sz="1200" dirty="0">
                <a:solidFill>
                  <a:schemeClr val="dk1"/>
                </a:solidFill>
                <a:latin typeface="Hind Guntur"/>
                <a:cs typeface="Hind Guntur"/>
              </a:rPr>
              <a:t>Supporting H4, emotion analysis revealed strong correlations between emotional content and ratings. Negative emotions (anger, disgust, fear, sadness) consistently correspond with lower ratings, while positive emotions (joy, anticipation, trust) align with higher ratings. The sentiment score showed a 0.39 correlation with user ratings. </a:t>
            </a:r>
          </a:p>
        </p:txBody>
      </p:sp>
    </p:spTree>
    <p:extLst>
      <p:ext uri="{BB962C8B-B14F-4D97-AF65-F5344CB8AC3E}">
        <p14:creationId xmlns:p14="http://schemas.microsoft.com/office/powerpoint/2010/main" val="3493073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41"/>
          <p:cNvSpPr txBox="1">
            <a:spLocks noGrp="1"/>
          </p:cNvSpPr>
          <p:nvPr>
            <p:ph type="body" idx="1"/>
          </p:nvPr>
        </p:nvSpPr>
        <p:spPr>
          <a:xfrm>
            <a:off x="1038579" y="999570"/>
            <a:ext cx="7066792" cy="3739375"/>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Hind Guntur"/>
              <a:buChar char="●"/>
            </a:pPr>
            <a:r>
              <a:rPr lang="en-US" sz="1400" b="1" dirty="0"/>
              <a:t>Prioritize Technical Stability</a:t>
            </a:r>
            <a:endParaRPr lang="en-US" sz="1400" dirty="0"/>
          </a:p>
          <a:p>
            <a:pPr marL="584200" lvl="1" indent="0">
              <a:buSzPts val="1600"/>
              <a:buNone/>
            </a:pPr>
            <a:r>
              <a:rPr lang="en-US" dirty="0">
                <a:latin typeface="Times New Roman" panose="02020603050405020304" pitchFamily="18" charset="0"/>
                <a:cs typeface="Times New Roman" panose="02020603050405020304" pitchFamily="18" charset="0"/>
              </a:rPr>
              <a:t>Address the critical technical issues driving negative sentiment by establishing a dedicated team focused on resolving device compatibility problems, particularly for Samsung and Lenovo devices. Implement more rigorous quality assurance testing before releasing updates.</a:t>
            </a:r>
          </a:p>
          <a:p>
            <a:pPr marL="584200" lvl="1" indent="0">
              <a:buSzPts val="1600"/>
              <a:buNone/>
            </a:pPr>
            <a:endParaRPr lang="en-US" dirty="0">
              <a:latin typeface="Times New Roman" panose="02020603050405020304" pitchFamily="18" charset="0"/>
              <a:cs typeface="Times New Roman" panose="02020603050405020304" pitchFamily="18" charset="0"/>
            </a:endParaRPr>
          </a:p>
          <a:p>
            <a:pPr marL="457200" lvl="0" indent="-330200" algn="l" rtl="0">
              <a:spcBef>
                <a:spcPts val="0"/>
              </a:spcBef>
              <a:spcAft>
                <a:spcPts val="0"/>
              </a:spcAft>
              <a:buSzPts val="1600"/>
              <a:buFont typeface="Hind Guntur"/>
              <a:buChar char="●"/>
            </a:pPr>
            <a:r>
              <a:rPr lang="en-US" sz="1400" b="1" dirty="0"/>
              <a:t>Revise Advertising Strategy</a:t>
            </a:r>
          </a:p>
          <a:p>
            <a:pPr marL="584200" lvl="1" indent="0">
              <a:buSzPts val="1600"/>
              <a:buNone/>
            </a:pPr>
            <a:r>
              <a:rPr lang="en-US" dirty="0">
                <a:latin typeface="Times New Roman" panose="02020603050405020304" pitchFamily="18" charset="0"/>
                <a:cs typeface="Times New Roman" panose="02020603050405020304" pitchFamily="18" charset="0"/>
              </a:rPr>
              <a:t>Reconsider the current advertising approach that significantly impacts user satisfaction. Implement less intrusive ad placements and offer enhanced ad-free subscription options that better align with user expectations.</a:t>
            </a:r>
          </a:p>
          <a:p>
            <a:pPr marL="584200" lvl="1" indent="0">
              <a:buSzPts val="1600"/>
              <a:buNone/>
            </a:pPr>
            <a:endParaRPr lang="en-US" dirty="0">
              <a:latin typeface="Times New Roman" panose="02020603050405020304" pitchFamily="18" charset="0"/>
              <a:cs typeface="Times New Roman" panose="02020603050405020304" pitchFamily="18" charset="0"/>
            </a:endParaRPr>
          </a:p>
          <a:p>
            <a:pPr marL="457200" lvl="0" indent="-330200" algn="l" rtl="0">
              <a:spcBef>
                <a:spcPts val="0"/>
              </a:spcBef>
              <a:spcAft>
                <a:spcPts val="0"/>
              </a:spcAft>
              <a:buSzPts val="1600"/>
              <a:buFont typeface="Hind Guntur"/>
              <a:buChar char="●"/>
            </a:pPr>
            <a:r>
              <a:rPr lang="en-US" sz="1400" b="1" dirty="0"/>
              <a:t>Enhance Offline Functionality</a:t>
            </a:r>
          </a:p>
          <a:p>
            <a:pPr marL="584200" lvl="1" indent="0">
              <a:buSzPts val="1600"/>
              <a:buNone/>
            </a:pPr>
            <a:r>
              <a:rPr lang="en-US" dirty="0">
                <a:latin typeface="Times New Roman" panose="02020603050405020304" pitchFamily="18" charset="0"/>
                <a:cs typeface="Times New Roman" panose="02020603050405020304" pitchFamily="18" charset="0"/>
              </a:rPr>
              <a:t>Expand offline viewing capabilities to address a top user pain point identified in sentiment analysis. </a:t>
            </a:r>
          </a:p>
          <a:p>
            <a:pPr marL="584200" lvl="1" indent="0">
              <a:buSzPts val="1600"/>
              <a:buNone/>
            </a:pPr>
            <a:endParaRPr lang="en-US" dirty="0">
              <a:latin typeface="Times New Roman" panose="02020603050405020304" pitchFamily="18" charset="0"/>
              <a:cs typeface="Times New Roman" panose="02020603050405020304" pitchFamily="18" charset="0"/>
            </a:endParaRPr>
          </a:p>
          <a:p>
            <a:pPr marL="457200" lvl="0" indent="-330200" algn="l" rtl="0">
              <a:spcBef>
                <a:spcPts val="0"/>
              </a:spcBef>
              <a:spcAft>
                <a:spcPts val="0"/>
              </a:spcAft>
              <a:buSzPts val="1600"/>
              <a:buFont typeface="Hind Guntur"/>
              <a:buChar char="●"/>
            </a:pPr>
            <a:r>
              <a:rPr lang="en-US" sz="1400" b="1" dirty="0"/>
              <a:t>Transform Customer Support</a:t>
            </a:r>
          </a:p>
          <a:p>
            <a:pPr marL="584200" lvl="1" indent="0">
              <a:buSzPts val="1600"/>
              <a:buNone/>
            </a:pPr>
            <a:r>
              <a:rPr lang="en-US" dirty="0">
                <a:latin typeface="Times New Roman" panose="02020603050405020304" pitchFamily="18" charset="0"/>
                <a:cs typeface="Times New Roman" panose="02020603050405020304" pitchFamily="18" charset="0"/>
              </a:rPr>
              <a:t>Implement a more comprehensive response strategy with faster resolution times, focusing particularly on the technical issues and content accessibility concerns identified in the clustering analysis.</a:t>
            </a:r>
          </a:p>
        </p:txBody>
      </p:sp>
      <p:sp>
        <p:nvSpPr>
          <p:cNvPr id="1533" name="Google Shape;1533;p41"/>
          <p:cNvSpPr txBox="1">
            <a:spLocks noGrp="1"/>
          </p:cNvSpPr>
          <p:nvPr>
            <p:ph type="title" idx="4"/>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R</a:t>
            </a:r>
            <a:r>
              <a:rPr lang="en-US" altLang="zh-CN" dirty="0"/>
              <a:t>ecommendations</a:t>
            </a:r>
            <a:endParaRPr sz="23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0D1DD8D6-E080-CAFF-BEAC-6F724813EC9A}"/>
            </a:ext>
          </a:extLst>
        </p:cNvPr>
        <p:cNvGrpSpPr/>
        <p:nvPr/>
      </p:nvGrpSpPr>
      <p:grpSpPr>
        <a:xfrm>
          <a:off x="0" y="0"/>
          <a:ext cx="0" cy="0"/>
          <a:chOff x="0" y="0"/>
          <a:chExt cx="0" cy="0"/>
        </a:xfrm>
      </p:grpSpPr>
      <p:sp>
        <p:nvSpPr>
          <p:cNvPr id="1531" name="Google Shape;1531;p41">
            <a:extLst>
              <a:ext uri="{FF2B5EF4-FFF2-40B4-BE49-F238E27FC236}">
                <a16:creationId xmlns:a16="http://schemas.microsoft.com/office/drawing/2014/main" id="{38A3740F-2354-BC9E-C84C-513D19812997}"/>
              </a:ext>
            </a:extLst>
          </p:cNvPr>
          <p:cNvSpPr txBox="1">
            <a:spLocks noGrp="1"/>
          </p:cNvSpPr>
          <p:nvPr>
            <p:ph type="body" idx="1"/>
          </p:nvPr>
        </p:nvSpPr>
        <p:spPr>
          <a:xfrm>
            <a:off x="1038579" y="999570"/>
            <a:ext cx="7066792" cy="3739375"/>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Hind Guntur"/>
              <a:buChar char="●"/>
            </a:pPr>
            <a:r>
              <a:rPr lang="en-US" sz="1400" b="1" dirty="0"/>
              <a:t>Competitive Benchmarking Analysis</a:t>
            </a:r>
          </a:p>
          <a:p>
            <a:pPr marL="584200" lvl="1" indent="0">
              <a:buSzPts val="1600"/>
              <a:buNone/>
            </a:pPr>
            <a:r>
              <a:rPr lang="en-US" dirty="0">
                <a:latin typeface="Times New Roman" panose="02020603050405020304" pitchFamily="18" charset="0"/>
                <a:cs typeface="Times New Roman" panose="02020603050405020304" pitchFamily="18" charset="0"/>
              </a:rPr>
              <a:t>Compare user sentiment patterns with Netflix, HBO Max, and Amazon Prime to identify industry best practices that could improve </a:t>
            </a:r>
            <a:r>
              <a:rPr lang="en-US" dirty="0" err="1">
                <a:latin typeface="Times New Roman" panose="02020603050405020304" pitchFamily="18" charset="0"/>
                <a:cs typeface="Times New Roman" panose="02020603050405020304" pitchFamily="18" charset="0"/>
              </a:rPr>
              <a:t>Disney+'s</a:t>
            </a:r>
            <a:r>
              <a:rPr lang="en-US" dirty="0">
                <a:latin typeface="Times New Roman" panose="02020603050405020304" pitchFamily="18" charset="0"/>
                <a:cs typeface="Times New Roman" panose="02020603050405020304" pitchFamily="18" charset="0"/>
              </a:rPr>
              <a:t> performance and establish realistic targets for technical stability and customer satisfaction.</a:t>
            </a:r>
            <a:endParaRPr lang="en-US" sz="1400" b="1" dirty="0"/>
          </a:p>
          <a:p>
            <a:pPr marL="127000" lvl="0" indent="0" algn="l" rtl="0">
              <a:spcBef>
                <a:spcPts val="0"/>
              </a:spcBef>
              <a:spcAft>
                <a:spcPts val="0"/>
              </a:spcAft>
              <a:buSzPts val="1600"/>
              <a:buNone/>
            </a:pPr>
            <a:endParaRPr lang="en-US" sz="1400" b="1" dirty="0"/>
          </a:p>
          <a:p>
            <a:pPr marL="457200" lvl="0" indent="-330200" algn="l" rtl="0">
              <a:spcBef>
                <a:spcPts val="0"/>
              </a:spcBef>
              <a:spcAft>
                <a:spcPts val="0"/>
              </a:spcAft>
              <a:buSzPts val="1600"/>
              <a:buFont typeface="Hind Guntur"/>
              <a:buChar char="●"/>
            </a:pPr>
            <a:r>
              <a:rPr lang="en-US" sz="1400" b="1" dirty="0"/>
              <a:t>Feature Impact Evaluation</a:t>
            </a:r>
          </a:p>
          <a:p>
            <a:pPr marL="584200" lvl="1" indent="0">
              <a:buSzPts val="1600"/>
              <a:buNone/>
            </a:pPr>
            <a:r>
              <a:rPr lang="en-US" dirty="0">
                <a:latin typeface="Times New Roman" panose="02020603050405020304" pitchFamily="18" charset="0"/>
                <a:cs typeface="Times New Roman" panose="02020603050405020304" pitchFamily="18" charset="0"/>
              </a:rPr>
              <a:t>Measure the specific impact of individual features (offline viewing, ad frequency, UI changes) on user satisfaction through controlled studies to prioritize development resources based on quantifiable user experience improvements.</a:t>
            </a:r>
            <a:endParaRPr lang="en-US" sz="1400" b="1" dirty="0"/>
          </a:p>
          <a:p>
            <a:pPr marL="457200" lvl="0" indent="-330200" algn="l" rtl="0">
              <a:spcBef>
                <a:spcPts val="0"/>
              </a:spcBef>
              <a:spcAft>
                <a:spcPts val="0"/>
              </a:spcAft>
              <a:buSzPts val="1600"/>
              <a:buFont typeface="Hind Guntur"/>
              <a:buChar char="●"/>
            </a:pPr>
            <a:endParaRPr lang="en-US" sz="1400" b="1" dirty="0"/>
          </a:p>
          <a:p>
            <a:pPr marL="457200" lvl="0" indent="-330200" algn="l" rtl="0">
              <a:spcBef>
                <a:spcPts val="0"/>
              </a:spcBef>
              <a:spcAft>
                <a:spcPts val="0"/>
              </a:spcAft>
              <a:buSzPts val="1600"/>
              <a:buFont typeface="Hind Guntur"/>
              <a:buChar char="●"/>
            </a:pPr>
            <a:r>
              <a:rPr lang="en-US" sz="1400" b="1" dirty="0"/>
              <a:t>Retention-Sentiment Correlation</a:t>
            </a:r>
          </a:p>
          <a:p>
            <a:pPr marL="584200" lvl="1" indent="0">
              <a:buSzPts val="1600"/>
              <a:buNone/>
            </a:pPr>
            <a:r>
              <a:rPr lang="en-US" dirty="0">
                <a:latin typeface="Times New Roman" panose="02020603050405020304" pitchFamily="18" charset="0"/>
                <a:cs typeface="Times New Roman" panose="02020603050405020304" pitchFamily="18" charset="0"/>
              </a:rPr>
              <a:t>Analyze the relationship between negative sentiment patterns and subscription cancellations to identify which specific issues most directly contribute to churn versus temporary dissatisfaction.</a:t>
            </a:r>
          </a:p>
        </p:txBody>
      </p:sp>
      <p:sp>
        <p:nvSpPr>
          <p:cNvPr id="1533" name="Google Shape;1533;p41">
            <a:extLst>
              <a:ext uri="{FF2B5EF4-FFF2-40B4-BE49-F238E27FC236}">
                <a16:creationId xmlns:a16="http://schemas.microsoft.com/office/drawing/2014/main" id="{E86BEFEA-46BA-14B4-77EE-BD50195223F3}"/>
              </a:ext>
            </a:extLst>
          </p:cNvPr>
          <p:cNvSpPr txBox="1">
            <a:spLocks noGrp="1"/>
          </p:cNvSpPr>
          <p:nvPr>
            <p:ph type="title" idx="4"/>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Future research directions</a:t>
            </a:r>
            <a:endParaRPr sz="2300" dirty="0"/>
          </a:p>
        </p:txBody>
      </p:sp>
    </p:spTree>
    <p:extLst>
      <p:ext uri="{BB962C8B-B14F-4D97-AF65-F5344CB8AC3E}">
        <p14:creationId xmlns:p14="http://schemas.microsoft.com/office/powerpoint/2010/main" val="1263023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0"/>
        <p:cNvGrpSpPr/>
        <p:nvPr/>
      </p:nvGrpSpPr>
      <p:grpSpPr>
        <a:xfrm>
          <a:off x="0" y="0"/>
          <a:ext cx="0" cy="0"/>
          <a:chOff x="0" y="0"/>
          <a:chExt cx="0" cy="0"/>
        </a:xfrm>
      </p:grpSpPr>
      <p:sp>
        <p:nvSpPr>
          <p:cNvPr id="1111" name="Google Shape;1111;p34"/>
          <p:cNvSpPr txBox="1">
            <a:spLocks noGrp="1"/>
          </p:cNvSpPr>
          <p:nvPr>
            <p:ph type="title"/>
          </p:nvPr>
        </p:nvSpPr>
        <p:spPr>
          <a:xfrm>
            <a:off x="826125" y="1248175"/>
            <a:ext cx="2796300" cy="18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t>
            </a:r>
            <a:r>
              <a:rPr lang="en-US" altLang="zh-CN" dirty="0"/>
              <a:t>hanks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4" name="Google Shape;644;p27"/>
          <p:cNvSpPr txBox="1">
            <a:spLocks noGrp="1"/>
          </p:cNvSpPr>
          <p:nvPr>
            <p:ph type="body" idx="1"/>
          </p:nvPr>
        </p:nvSpPr>
        <p:spPr>
          <a:xfrm>
            <a:off x="595319" y="1551537"/>
            <a:ext cx="5961597" cy="25744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Disney+, launched in November 2019, is Walt Disney Company's subscription-based streaming service that offers content from Disney, Pixar, Marvel, Star Wars, National Geographic, and more.</a:t>
            </a:r>
          </a:p>
          <a:p>
            <a:pPr marL="0" lvl="0" indent="0" algn="l" rtl="0">
              <a:spcBef>
                <a:spcPts val="0"/>
              </a:spcBef>
              <a:spcAft>
                <a:spcPts val="0"/>
              </a:spcAft>
              <a:buClr>
                <a:schemeClr val="dk1"/>
              </a:buClr>
              <a:buSzPts val="1100"/>
              <a:buFont typeface="Arial"/>
              <a:buNone/>
            </a:pPr>
            <a:r>
              <a:rPr lang="en-US" dirty="0"/>
              <a:t> </a:t>
            </a:r>
          </a:p>
          <a:p>
            <a:pPr marL="0" lvl="0" indent="0" algn="l" rtl="0">
              <a:spcBef>
                <a:spcPts val="0"/>
              </a:spcBef>
              <a:spcAft>
                <a:spcPts val="0"/>
              </a:spcAft>
              <a:buClr>
                <a:schemeClr val="dk1"/>
              </a:buClr>
              <a:buSzPts val="1100"/>
              <a:buFont typeface="Arial"/>
              <a:buNone/>
            </a:pPr>
            <a:r>
              <a:rPr lang="en-US" dirty="0"/>
              <a:t>This project analyzes </a:t>
            </a:r>
            <a:r>
              <a:rPr lang="en-US" b="1" dirty="0"/>
              <a:t>user sentiment </a:t>
            </a:r>
            <a:r>
              <a:rPr lang="en-US" dirty="0"/>
              <a:t>toward the Disney+ streaming application through comprehensive examination of user reviews. By collecting and analyzing about </a:t>
            </a:r>
            <a:r>
              <a:rPr lang="en-US" b="1" dirty="0"/>
              <a:t>5000 reviews </a:t>
            </a:r>
            <a:r>
              <a:rPr lang="en-US" dirty="0"/>
              <a:t>from app stores, our team aimed to understand </a:t>
            </a:r>
            <a:r>
              <a:rPr lang="en-US" b="1" dirty="0"/>
              <a:t>user satisfaction levels</a:t>
            </a:r>
            <a:r>
              <a:rPr lang="en-US" dirty="0"/>
              <a:t>, </a:t>
            </a:r>
            <a:r>
              <a:rPr lang="en-US" b="1" dirty="0"/>
              <a:t>identify key pain points</a:t>
            </a:r>
            <a:r>
              <a:rPr lang="en-US" dirty="0"/>
              <a:t>, and </a:t>
            </a:r>
            <a:r>
              <a:rPr lang="en-US" b="1" dirty="0"/>
              <a:t>provide actionable recommendations </a:t>
            </a:r>
            <a:r>
              <a:rPr lang="en-US" dirty="0"/>
              <a:t>for improving the user experience.</a:t>
            </a:r>
          </a:p>
        </p:txBody>
      </p:sp>
      <p:grpSp>
        <p:nvGrpSpPr>
          <p:cNvPr id="645" name="Google Shape;645;p27"/>
          <p:cNvGrpSpPr/>
          <p:nvPr/>
        </p:nvGrpSpPr>
        <p:grpSpPr>
          <a:xfrm>
            <a:off x="4921405" y="2233605"/>
            <a:ext cx="4125951" cy="2509379"/>
            <a:chOff x="753176" y="747287"/>
            <a:chExt cx="7879195" cy="4042209"/>
          </a:xfrm>
        </p:grpSpPr>
        <p:sp>
          <p:nvSpPr>
            <p:cNvPr id="646" name="Google Shape;646;p27"/>
            <p:cNvSpPr/>
            <p:nvPr/>
          </p:nvSpPr>
          <p:spPr>
            <a:xfrm>
              <a:off x="4708506" y="1601081"/>
              <a:ext cx="644519" cy="1341805"/>
            </a:xfrm>
            <a:custGeom>
              <a:avLst/>
              <a:gdLst/>
              <a:ahLst/>
              <a:cxnLst/>
              <a:rect l="l" t="t" r="r" b="b"/>
              <a:pathLst>
                <a:path w="27287" h="56808" extrusionOk="0">
                  <a:moveTo>
                    <a:pt x="15912" y="0"/>
                  </a:moveTo>
                  <a:lnTo>
                    <a:pt x="0" y="7305"/>
                  </a:lnTo>
                  <a:lnTo>
                    <a:pt x="9941" y="56807"/>
                  </a:lnTo>
                  <a:lnTo>
                    <a:pt x="27287" y="56807"/>
                  </a:lnTo>
                  <a:lnTo>
                    <a:pt x="15912"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5084357" y="1601081"/>
              <a:ext cx="1441883" cy="1341805"/>
            </a:xfrm>
            <a:custGeom>
              <a:avLst/>
              <a:gdLst/>
              <a:ahLst/>
              <a:cxnLst/>
              <a:rect l="l" t="t" r="r" b="b"/>
              <a:pathLst>
                <a:path w="61045" h="56808" extrusionOk="0">
                  <a:moveTo>
                    <a:pt x="1" y="0"/>
                  </a:moveTo>
                  <a:lnTo>
                    <a:pt x="11376" y="56807"/>
                  </a:lnTo>
                  <a:lnTo>
                    <a:pt x="61044" y="56807"/>
                  </a:lnTo>
                  <a:lnTo>
                    <a:pt x="496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4604438" y="2608646"/>
              <a:ext cx="627985" cy="1288235"/>
            </a:xfrm>
            <a:custGeom>
              <a:avLst/>
              <a:gdLst/>
              <a:ahLst/>
              <a:cxnLst/>
              <a:rect l="l" t="t" r="r" b="b"/>
              <a:pathLst>
                <a:path w="26587" h="54540" extrusionOk="0">
                  <a:moveTo>
                    <a:pt x="1" y="0"/>
                  </a:moveTo>
                  <a:lnTo>
                    <a:pt x="1" y="54539"/>
                  </a:lnTo>
                  <a:lnTo>
                    <a:pt x="26586" y="54539"/>
                  </a:lnTo>
                  <a:lnTo>
                    <a:pt x="26586"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6490047" y="2608646"/>
              <a:ext cx="427853" cy="1289014"/>
            </a:xfrm>
            <a:custGeom>
              <a:avLst/>
              <a:gdLst/>
              <a:ahLst/>
              <a:cxnLst/>
              <a:rect l="l" t="t" r="r" b="b"/>
              <a:pathLst>
                <a:path w="18114" h="54573" extrusionOk="0">
                  <a:moveTo>
                    <a:pt x="0" y="0"/>
                  </a:moveTo>
                  <a:lnTo>
                    <a:pt x="10841" y="54573"/>
                  </a:lnTo>
                  <a:lnTo>
                    <a:pt x="18113" y="54573"/>
                  </a:lnTo>
                  <a:lnTo>
                    <a:pt x="18113"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5232455" y="2608646"/>
              <a:ext cx="345112" cy="1288235"/>
            </a:xfrm>
            <a:custGeom>
              <a:avLst/>
              <a:gdLst/>
              <a:ahLst/>
              <a:cxnLst/>
              <a:rect l="l" t="t" r="r" b="b"/>
              <a:pathLst>
                <a:path w="14611" h="54540" extrusionOk="0">
                  <a:moveTo>
                    <a:pt x="0" y="0"/>
                  </a:moveTo>
                  <a:lnTo>
                    <a:pt x="0" y="54539"/>
                  </a:lnTo>
                  <a:lnTo>
                    <a:pt x="14611" y="54539"/>
                  </a:lnTo>
                  <a:lnTo>
                    <a:pt x="146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6917914" y="2608646"/>
              <a:ext cx="345112" cy="1288235"/>
            </a:xfrm>
            <a:custGeom>
              <a:avLst/>
              <a:gdLst/>
              <a:ahLst/>
              <a:cxnLst/>
              <a:rect l="l" t="t" r="r" b="b"/>
              <a:pathLst>
                <a:path w="14611" h="54540" extrusionOk="0">
                  <a:moveTo>
                    <a:pt x="0" y="0"/>
                  </a:moveTo>
                  <a:lnTo>
                    <a:pt x="0" y="54539"/>
                  </a:lnTo>
                  <a:lnTo>
                    <a:pt x="14611" y="54539"/>
                  </a:lnTo>
                  <a:lnTo>
                    <a:pt x="146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5577573" y="3235864"/>
              <a:ext cx="1340246" cy="661077"/>
            </a:xfrm>
            <a:custGeom>
              <a:avLst/>
              <a:gdLst/>
              <a:ahLst/>
              <a:cxnLst/>
              <a:rect l="l" t="t" r="r" b="b"/>
              <a:pathLst>
                <a:path w="56742" h="27988" extrusionOk="0">
                  <a:moveTo>
                    <a:pt x="1" y="0"/>
                  </a:moveTo>
                  <a:lnTo>
                    <a:pt x="1" y="27987"/>
                  </a:lnTo>
                  <a:lnTo>
                    <a:pt x="56741" y="27987"/>
                  </a:lnTo>
                  <a:lnTo>
                    <a:pt x="567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5577573" y="2949822"/>
              <a:ext cx="1340246" cy="288400"/>
            </a:xfrm>
            <a:custGeom>
              <a:avLst/>
              <a:gdLst/>
              <a:ahLst/>
              <a:cxnLst/>
              <a:rect l="l" t="t" r="r" b="b"/>
              <a:pathLst>
                <a:path w="56742" h="12210" extrusionOk="0">
                  <a:moveTo>
                    <a:pt x="1" y="1"/>
                  </a:moveTo>
                  <a:lnTo>
                    <a:pt x="1" y="12210"/>
                  </a:lnTo>
                  <a:lnTo>
                    <a:pt x="56741" y="12210"/>
                  </a:lnTo>
                  <a:lnTo>
                    <a:pt x="567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5317541" y="2605481"/>
              <a:ext cx="264757" cy="1209462"/>
            </a:xfrm>
            <a:custGeom>
              <a:avLst/>
              <a:gdLst/>
              <a:ahLst/>
              <a:cxnLst/>
              <a:rect l="l" t="t" r="r" b="b"/>
              <a:pathLst>
                <a:path w="11209" h="51205" extrusionOk="0">
                  <a:moveTo>
                    <a:pt x="11009" y="1"/>
                  </a:moveTo>
                  <a:lnTo>
                    <a:pt x="5505" y="34"/>
                  </a:lnTo>
                  <a:lnTo>
                    <a:pt x="1" y="134"/>
                  </a:lnTo>
                  <a:lnTo>
                    <a:pt x="5471" y="201"/>
                  </a:lnTo>
                  <a:lnTo>
                    <a:pt x="10841" y="233"/>
                  </a:lnTo>
                  <a:lnTo>
                    <a:pt x="10841" y="233"/>
                  </a:lnTo>
                  <a:lnTo>
                    <a:pt x="10809" y="6505"/>
                  </a:lnTo>
                  <a:lnTo>
                    <a:pt x="10809" y="12877"/>
                  </a:lnTo>
                  <a:cubicBezTo>
                    <a:pt x="10809" y="17146"/>
                    <a:pt x="10809" y="21416"/>
                    <a:pt x="10809" y="25652"/>
                  </a:cubicBezTo>
                  <a:cubicBezTo>
                    <a:pt x="10809" y="29922"/>
                    <a:pt x="10809" y="34192"/>
                    <a:pt x="10842" y="38428"/>
                  </a:cubicBezTo>
                  <a:cubicBezTo>
                    <a:pt x="10875" y="42698"/>
                    <a:pt x="10909" y="46934"/>
                    <a:pt x="11009" y="51204"/>
                  </a:cubicBezTo>
                  <a:cubicBezTo>
                    <a:pt x="11075" y="46968"/>
                    <a:pt x="11075" y="42698"/>
                    <a:pt x="11142" y="38428"/>
                  </a:cubicBezTo>
                  <a:cubicBezTo>
                    <a:pt x="11175" y="34192"/>
                    <a:pt x="11175" y="29922"/>
                    <a:pt x="11175" y="25652"/>
                  </a:cubicBezTo>
                  <a:cubicBezTo>
                    <a:pt x="11209" y="21416"/>
                    <a:pt x="11175" y="17146"/>
                    <a:pt x="11175" y="12877"/>
                  </a:cubicBezTo>
                  <a:lnTo>
                    <a:pt x="11175" y="6505"/>
                  </a:lnTo>
                  <a:lnTo>
                    <a:pt x="11142" y="134"/>
                  </a:lnTo>
                  <a:lnTo>
                    <a:pt x="11142"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6913189" y="2608646"/>
              <a:ext cx="9472" cy="1211021"/>
            </a:xfrm>
            <a:custGeom>
              <a:avLst/>
              <a:gdLst/>
              <a:ahLst/>
              <a:cxnLst/>
              <a:rect l="l" t="t" r="r" b="b"/>
              <a:pathLst>
                <a:path w="401" h="51271" extrusionOk="0">
                  <a:moveTo>
                    <a:pt x="200" y="0"/>
                  </a:moveTo>
                  <a:cubicBezTo>
                    <a:pt x="100" y="4270"/>
                    <a:pt x="67" y="8540"/>
                    <a:pt x="33" y="12809"/>
                  </a:cubicBezTo>
                  <a:lnTo>
                    <a:pt x="0" y="25618"/>
                  </a:lnTo>
                  <a:lnTo>
                    <a:pt x="33" y="38461"/>
                  </a:lnTo>
                  <a:lnTo>
                    <a:pt x="100" y="44866"/>
                  </a:lnTo>
                  <a:lnTo>
                    <a:pt x="200" y="51270"/>
                  </a:lnTo>
                  <a:lnTo>
                    <a:pt x="300" y="44866"/>
                  </a:lnTo>
                  <a:lnTo>
                    <a:pt x="367" y="38461"/>
                  </a:lnTo>
                  <a:lnTo>
                    <a:pt x="400" y="25618"/>
                  </a:lnTo>
                  <a:lnTo>
                    <a:pt x="367" y="12809"/>
                  </a:lnTo>
                  <a:cubicBezTo>
                    <a:pt x="334" y="8540"/>
                    <a:pt x="267" y="4270"/>
                    <a:pt x="200"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5578376" y="3231139"/>
              <a:ext cx="1339443" cy="9472"/>
            </a:xfrm>
            <a:custGeom>
              <a:avLst/>
              <a:gdLst/>
              <a:ahLst/>
              <a:cxnLst/>
              <a:rect l="l" t="t" r="r" b="b"/>
              <a:pathLst>
                <a:path w="56708" h="401" extrusionOk="0">
                  <a:moveTo>
                    <a:pt x="28354" y="0"/>
                  </a:moveTo>
                  <a:lnTo>
                    <a:pt x="14177" y="34"/>
                  </a:lnTo>
                  <a:lnTo>
                    <a:pt x="7072" y="100"/>
                  </a:lnTo>
                  <a:lnTo>
                    <a:pt x="0" y="200"/>
                  </a:lnTo>
                  <a:lnTo>
                    <a:pt x="7072" y="301"/>
                  </a:lnTo>
                  <a:lnTo>
                    <a:pt x="14177" y="367"/>
                  </a:lnTo>
                  <a:lnTo>
                    <a:pt x="28354" y="401"/>
                  </a:lnTo>
                  <a:lnTo>
                    <a:pt x="42530" y="367"/>
                  </a:lnTo>
                  <a:cubicBezTo>
                    <a:pt x="47234" y="334"/>
                    <a:pt x="51970" y="301"/>
                    <a:pt x="56707" y="200"/>
                  </a:cubicBezTo>
                  <a:cubicBezTo>
                    <a:pt x="51970" y="100"/>
                    <a:pt x="47234" y="67"/>
                    <a:pt x="42530" y="34"/>
                  </a:cubicBezTo>
                  <a:lnTo>
                    <a:pt x="28354"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5578376" y="2945098"/>
              <a:ext cx="1339443" cy="9472"/>
            </a:xfrm>
            <a:custGeom>
              <a:avLst/>
              <a:gdLst/>
              <a:ahLst/>
              <a:cxnLst/>
              <a:rect l="l" t="t" r="r" b="b"/>
              <a:pathLst>
                <a:path w="56708" h="401" extrusionOk="0">
                  <a:moveTo>
                    <a:pt x="28354" y="1"/>
                  </a:moveTo>
                  <a:lnTo>
                    <a:pt x="14177" y="34"/>
                  </a:lnTo>
                  <a:lnTo>
                    <a:pt x="7072" y="101"/>
                  </a:lnTo>
                  <a:lnTo>
                    <a:pt x="0" y="201"/>
                  </a:lnTo>
                  <a:lnTo>
                    <a:pt x="7072" y="301"/>
                  </a:lnTo>
                  <a:lnTo>
                    <a:pt x="14177" y="368"/>
                  </a:lnTo>
                  <a:lnTo>
                    <a:pt x="28354" y="401"/>
                  </a:lnTo>
                  <a:lnTo>
                    <a:pt x="42530" y="368"/>
                  </a:lnTo>
                  <a:cubicBezTo>
                    <a:pt x="47234" y="334"/>
                    <a:pt x="51970" y="301"/>
                    <a:pt x="56707" y="201"/>
                  </a:cubicBezTo>
                  <a:cubicBezTo>
                    <a:pt x="51970" y="134"/>
                    <a:pt x="47234" y="67"/>
                    <a:pt x="42530" y="34"/>
                  </a:cubicBezTo>
                  <a:lnTo>
                    <a:pt x="28354"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4695855" y="3896979"/>
              <a:ext cx="147342" cy="345891"/>
            </a:xfrm>
            <a:custGeom>
              <a:avLst/>
              <a:gdLst/>
              <a:ahLst/>
              <a:cxnLst/>
              <a:rect l="l" t="t" r="r" b="b"/>
              <a:pathLst>
                <a:path w="6238" h="14644" extrusionOk="0">
                  <a:moveTo>
                    <a:pt x="0" y="0"/>
                  </a:moveTo>
                  <a:lnTo>
                    <a:pt x="334" y="4437"/>
                  </a:lnTo>
                  <a:lnTo>
                    <a:pt x="1201" y="14644"/>
                  </a:lnTo>
                  <a:lnTo>
                    <a:pt x="5037" y="14644"/>
                  </a:lnTo>
                  <a:lnTo>
                    <a:pt x="5871" y="4437"/>
                  </a:lnTo>
                  <a:lnTo>
                    <a:pt x="6238"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4695855" y="3896979"/>
              <a:ext cx="147342" cy="104802"/>
            </a:xfrm>
            <a:custGeom>
              <a:avLst/>
              <a:gdLst/>
              <a:ahLst/>
              <a:cxnLst/>
              <a:rect l="l" t="t" r="r" b="b"/>
              <a:pathLst>
                <a:path w="6238" h="4437" extrusionOk="0">
                  <a:moveTo>
                    <a:pt x="0" y="0"/>
                  </a:moveTo>
                  <a:lnTo>
                    <a:pt x="334" y="4437"/>
                  </a:lnTo>
                  <a:lnTo>
                    <a:pt x="5871" y="4437"/>
                  </a:lnTo>
                  <a:lnTo>
                    <a:pt x="6238"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5331738" y="3896979"/>
              <a:ext cx="147365" cy="345891"/>
            </a:xfrm>
            <a:custGeom>
              <a:avLst/>
              <a:gdLst/>
              <a:ahLst/>
              <a:cxnLst/>
              <a:rect l="l" t="t" r="r" b="b"/>
              <a:pathLst>
                <a:path w="6239" h="14644" extrusionOk="0">
                  <a:moveTo>
                    <a:pt x="0" y="0"/>
                  </a:moveTo>
                  <a:lnTo>
                    <a:pt x="334" y="4437"/>
                  </a:lnTo>
                  <a:lnTo>
                    <a:pt x="1201" y="14644"/>
                  </a:lnTo>
                  <a:lnTo>
                    <a:pt x="5037" y="14644"/>
                  </a:lnTo>
                  <a:lnTo>
                    <a:pt x="5871" y="4437"/>
                  </a:lnTo>
                  <a:lnTo>
                    <a:pt x="6238"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5331738" y="3896979"/>
              <a:ext cx="147365" cy="104802"/>
            </a:xfrm>
            <a:custGeom>
              <a:avLst/>
              <a:gdLst/>
              <a:ahLst/>
              <a:cxnLst/>
              <a:rect l="l" t="t" r="r" b="b"/>
              <a:pathLst>
                <a:path w="6239" h="4437" extrusionOk="0">
                  <a:moveTo>
                    <a:pt x="0" y="0"/>
                  </a:moveTo>
                  <a:lnTo>
                    <a:pt x="334" y="4437"/>
                  </a:lnTo>
                  <a:lnTo>
                    <a:pt x="5871" y="4437"/>
                  </a:lnTo>
                  <a:lnTo>
                    <a:pt x="6238"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a:off x="6386039" y="3896979"/>
              <a:ext cx="147342" cy="345891"/>
            </a:xfrm>
            <a:custGeom>
              <a:avLst/>
              <a:gdLst/>
              <a:ahLst/>
              <a:cxnLst/>
              <a:rect l="l" t="t" r="r" b="b"/>
              <a:pathLst>
                <a:path w="6238" h="14644" extrusionOk="0">
                  <a:moveTo>
                    <a:pt x="0" y="0"/>
                  </a:moveTo>
                  <a:lnTo>
                    <a:pt x="367" y="4437"/>
                  </a:lnTo>
                  <a:lnTo>
                    <a:pt x="1201" y="14644"/>
                  </a:lnTo>
                  <a:lnTo>
                    <a:pt x="5037" y="14644"/>
                  </a:lnTo>
                  <a:lnTo>
                    <a:pt x="5904" y="4437"/>
                  </a:lnTo>
                  <a:lnTo>
                    <a:pt x="6238"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6386039" y="3896979"/>
              <a:ext cx="147342" cy="104802"/>
            </a:xfrm>
            <a:custGeom>
              <a:avLst/>
              <a:gdLst/>
              <a:ahLst/>
              <a:cxnLst/>
              <a:rect l="l" t="t" r="r" b="b"/>
              <a:pathLst>
                <a:path w="6238" h="4437" extrusionOk="0">
                  <a:moveTo>
                    <a:pt x="0" y="0"/>
                  </a:moveTo>
                  <a:lnTo>
                    <a:pt x="367" y="4437"/>
                  </a:lnTo>
                  <a:lnTo>
                    <a:pt x="5904" y="4437"/>
                  </a:lnTo>
                  <a:lnTo>
                    <a:pt x="6238"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7021922" y="3896979"/>
              <a:ext cx="148145" cy="345891"/>
            </a:xfrm>
            <a:custGeom>
              <a:avLst/>
              <a:gdLst/>
              <a:ahLst/>
              <a:cxnLst/>
              <a:rect l="l" t="t" r="r" b="b"/>
              <a:pathLst>
                <a:path w="6272" h="14644" extrusionOk="0">
                  <a:moveTo>
                    <a:pt x="0" y="0"/>
                  </a:moveTo>
                  <a:lnTo>
                    <a:pt x="367" y="4437"/>
                  </a:lnTo>
                  <a:lnTo>
                    <a:pt x="1201" y="14644"/>
                  </a:lnTo>
                  <a:lnTo>
                    <a:pt x="5071" y="14644"/>
                  </a:lnTo>
                  <a:lnTo>
                    <a:pt x="5905" y="4437"/>
                  </a:lnTo>
                  <a:lnTo>
                    <a:pt x="6271"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7021922" y="3896979"/>
              <a:ext cx="148145" cy="104802"/>
            </a:xfrm>
            <a:custGeom>
              <a:avLst/>
              <a:gdLst/>
              <a:ahLst/>
              <a:cxnLst/>
              <a:rect l="l" t="t" r="r" b="b"/>
              <a:pathLst>
                <a:path w="6272" h="4437" extrusionOk="0">
                  <a:moveTo>
                    <a:pt x="0" y="0"/>
                  </a:moveTo>
                  <a:lnTo>
                    <a:pt x="367" y="4437"/>
                  </a:lnTo>
                  <a:lnTo>
                    <a:pt x="5905" y="4437"/>
                  </a:lnTo>
                  <a:lnTo>
                    <a:pt x="6271"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753176" y="4501600"/>
              <a:ext cx="7645533" cy="287896"/>
            </a:xfrm>
            <a:custGeom>
              <a:avLst/>
              <a:gdLst/>
              <a:ahLst/>
              <a:cxnLst/>
              <a:rect l="l" t="t" r="r" b="b"/>
              <a:pathLst>
                <a:path w="141068" h="21683" extrusionOk="0">
                  <a:moveTo>
                    <a:pt x="70517" y="0"/>
                  </a:moveTo>
                  <a:cubicBezTo>
                    <a:pt x="31556" y="0"/>
                    <a:pt x="0" y="4837"/>
                    <a:pt x="0" y="10841"/>
                  </a:cubicBezTo>
                  <a:cubicBezTo>
                    <a:pt x="0" y="16845"/>
                    <a:pt x="31556" y="21682"/>
                    <a:pt x="70550" y="21682"/>
                  </a:cubicBezTo>
                  <a:cubicBezTo>
                    <a:pt x="109512" y="21682"/>
                    <a:pt x="141067" y="16845"/>
                    <a:pt x="141067" y="10841"/>
                  </a:cubicBezTo>
                  <a:cubicBezTo>
                    <a:pt x="141067" y="4837"/>
                    <a:pt x="109512" y="0"/>
                    <a:pt x="7051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rot="10800000" flipH="1">
              <a:off x="4159808" y="4424791"/>
              <a:ext cx="4472563" cy="37465"/>
            </a:xfrm>
            <a:custGeom>
              <a:avLst/>
              <a:gdLst/>
              <a:ahLst/>
              <a:cxnLst/>
              <a:rect l="l" t="t" r="r" b="b"/>
              <a:pathLst>
                <a:path w="170790" h="402" extrusionOk="0">
                  <a:moveTo>
                    <a:pt x="85395" y="1"/>
                  </a:moveTo>
                  <a:lnTo>
                    <a:pt x="42698" y="68"/>
                  </a:lnTo>
                  <a:lnTo>
                    <a:pt x="21349" y="101"/>
                  </a:lnTo>
                  <a:lnTo>
                    <a:pt x="1" y="201"/>
                  </a:lnTo>
                  <a:lnTo>
                    <a:pt x="21349" y="301"/>
                  </a:lnTo>
                  <a:lnTo>
                    <a:pt x="42698" y="334"/>
                  </a:lnTo>
                  <a:lnTo>
                    <a:pt x="85395" y="401"/>
                  </a:lnTo>
                  <a:lnTo>
                    <a:pt x="128092" y="334"/>
                  </a:lnTo>
                  <a:lnTo>
                    <a:pt x="149441" y="301"/>
                  </a:lnTo>
                  <a:lnTo>
                    <a:pt x="170789" y="201"/>
                  </a:lnTo>
                  <a:lnTo>
                    <a:pt x="149441" y="101"/>
                  </a:lnTo>
                  <a:lnTo>
                    <a:pt x="128092" y="68"/>
                  </a:lnTo>
                  <a:lnTo>
                    <a:pt x="8539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4940911" y="2785978"/>
              <a:ext cx="470936" cy="965538"/>
            </a:xfrm>
            <a:custGeom>
              <a:avLst/>
              <a:gdLst/>
              <a:ahLst/>
              <a:cxnLst/>
              <a:rect l="l" t="t" r="r" b="b"/>
              <a:pathLst>
                <a:path w="19938" h="40878" extrusionOk="0">
                  <a:moveTo>
                    <a:pt x="8460" y="0"/>
                  </a:moveTo>
                  <a:cubicBezTo>
                    <a:pt x="8277" y="0"/>
                    <a:pt x="8092" y="10"/>
                    <a:pt x="7906" y="32"/>
                  </a:cubicBezTo>
                  <a:cubicBezTo>
                    <a:pt x="6138" y="332"/>
                    <a:pt x="4570" y="1299"/>
                    <a:pt x="3536" y="2767"/>
                  </a:cubicBezTo>
                  <a:cubicBezTo>
                    <a:pt x="2335" y="4302"/>
                    <a:pt x="1735" y="6203"/>
                    <a:pt x="1268" y="8071"/>
                  </a:cubicBezTo>
                  <a:cubicBezTo>
                    <a:pt x="801" y="10106"/>
                    <a:pt x="500" y="12207"/>
                    <a:pt x="400" y="14309"/>
                  </a:cubicBezTo>
                  <a:cubicBezTo>
                    <a:pt x="100" y="18679"/>
                    <a:pt x="33" y="23115"/>
                    <a:pt x="0" y="27518"/>
                  </a:cubicBezTo>
                  <a:cubicBezTo>
                    <a:pt x="0" y="29686"/>
                    <a:pt x="33" y="31888"/>
                    <a:pt x="33" y="34090"/>
                  </a:cubicBezTo>
                  <a:cubicBezTo>
                    <a:pt x="33" y="35190"/>
                    <a:pt x="67" y="36325"/>
                    <a:pt x="67" y="37459"/>
                  </a:cubicBezTo>
                  <a:cubicBezTo>
                    <a:pt x="33" y="38526"/>
                    <a:pt x="100" y="39627"/>
                    <a:pt x="234" y="40728"/>
                  </a:cubicBezTo>
                  <a:cubicBezTo>
                    <a:pt x="250" y="40828"/>
                    <a:pt x="350" y="40878"/>
                    <a:pt x="455" y="40878"/>
                  </a:cubicBezTo>
                  <a:cubicBezTo>
                    <a:pt x="559" y="40878"/>
                    <a:pt x="667" y="40828"/>
                    <a:pt x="701" y="40728"/>
                  </a:cubicBezTo>
                  <a:cubicBezTo>
                    <a:pt x="834" y="39594"/>
                    <a:pt x="867" y="38426"/>
                    <a:pt x="834" y="37292"/>
                  </a:cubicBezTo>
                  <a:cubicBezTo>
                    <a:pt x="867" y="36124"/>
                    <a:pt x="867" y="34924"/>
                    <a:pt x="867" y="33723"/>
                  </a:cubicBezTo>
                  <a:cubicBezTo>
                    <a:pt x="867" y="31388"/>
                    <a:pt x="934" y="29053"/>
                    <a:pt x="967" y="26684"/>
                  </a:cubicBezTo>
                  <a:cubicBezTo>
                    <a:pt x="1068" y="22548"/>
                    <a:pt x="1168" y="18412"/>
                    <a:pt x="1501" y="14275"/>
                  </a:cubicBezTo>
                  <a:cubicBezTo>
                    <a:pt x="1635" y="12274"/>
                    <a:pt x="1935" y="10273"/>
                    <a:pt x="2368" y="8304"/>
                  </a:cubicBezTo>
                  <a:cubicBezTo>
                    <a:pt x="2802" y="6503"/>
                    <a:pt x="3403" y="4669"/>
                    <a:pt x="4537" y="3201"/>
                  </a:cubicBezTo>
                  <a:cubicBezTo>
                    <a:pt x="5537" y="1942"/>
                    <a:pt x="7037" y="996"/>
                    <a:pt x="8674" y="996"/>
                  </a:cubicBezTo>
                  <a:cubicBezTo>
                    <a:pt x="8729" y="996"/>
                    <a:pt x="8784" y="997"/>
                    <a:pt x="8840" y="999"/>
                  </a:cubicBezTo>
                  <a:cubicBezTo>
                    <a:pt x="10541" y="1066"/>
                    <a:pt x="12042" y="2133"/>
                    <a:pt x="13243" y="3301"/>
                  </a:cubicBezTo>
                  <a:cubicBezTo>
                    <a:pt x="14544" y="4602"/>
                    <a:pt x="15711" y="6036"/>
                    <a:pt x="16745" y="7571"/>
                  </a:cubicBezTo>
                  <a:cubicBezTo>
                    <a:pt x="17913" y="9138"/>
                    <a:pt x="18914" y="10806"/>
                    <a:pt x="19814" y="12574"/>
                  </a:cubicBezTo>
                  <a:cubicBezTo>
                    <a:pt x="19824" y="12594"/>
                    <a:pt x="19840" y="12602"/>
                    <a:pt x="19856" y="12602"/>
                  </a:cubicBezTo>
                  <a:cubicBezTo>
                    <a:pt x="19895" y="12602"/>
                    <a:pt x="19938" y="12555"/>
                    <a:pt x="19914" y="12507"/>
                  </a:cubicBezTo>
                  <a:cubicBezTo>
                    <a:pt x="18880" y="10439"/>
                    <a:pt x="17746" y="8438"/>
                    <a:pt x="16479" y="6503"/>
                  </a:cubicBezTo>
                  <a:cubicBezTo>
                    <a:pt x="15344" y="4802"/>
                    <a:pt x="14144" y="3001"/>
                    <a:pt x="12542" y="1666"/>
                  </a:cubicBezTo>
                  <a:cubicBezTo>
                    <a:pt x="11381" y="714"/>
                    <a:pt x="9981" y="0"/>
                    <a:pt x="84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5046076" y="2748962"/>
              <a:ext cx="573234" cy="590098"/>
            </a:xfrm>
            <a:custGeom>
              <a:avLst/>
              <a:gdLst/>
              <a:ahLst/>
              <a:cxnLst/>
              <a:rect l="l" t="t" r="r" b="b"/>
              <a:pathLst>
                <a:path w="24269" h="24983" extrusionOk="0">
                  <a:moveTo>
                    <a:pt x="6777" y="8478"/>
                  </a:moveTo>
                  <a:cubicBezTo>
                    <a:pt x="6853" y="8478"/>
                    <a:pt x="6925" y="8496"/>
                    <a:pt x="6990" y="8537"/>
                  </a:cubicBezTo>
                  <a:cubicBezTo>
                    <a:pt x="7513" y="8857"/>
                    <a:pt x="6896" y="10595"/>
                    <a:pt x="6111" y="10595"/>
                  </a:cubicBezTo>
                  <a:cubicBezTo>
                    <a:pt x="5995" y="10595"/>
                    <a:pt x="5875" y="10558"/>
                    <a:pt x="5755" y="10472"/>
                  </a:cubicBezTo>
                  <a:cubicBezTo>
                    <a:pt x="5066" y="9932"/>
                    <a:pt x="6100" y="8478"/>
                    <a:pt x="6777" y="8478"/>
                  </a:cubicBezTo>
                  <a:close/>
                  <a:moveTo>
                    <a:pt x="19232" y="12152"/>
                  </a:moveTo>
                  <a:cubicBezTo>
                    <a:pt x="20009" y="12152"/>
                    <a:pt x="21611" y="13576"/>
                    <a:pt x="21066" y="14408"/>
                  </a:cubicBezTo>
                  <a:cubicBezTo>
                    <a:pt x="20955" y="14570"/>
                    <a:pt x="20803" y="14639"/>
                    <a:pt x="20631" y="14639"/>
                  </a:cubicBezTo>
                  <a:cubicBezTo>
                    <a:pt x="19773" y="14639"/>
                    <a:pt x="18404" y="12912"/>
                    <a:pt x="18931" y="12273"/>
                  </a:cubicBezTo>
                  <a:cubicBezTo>
                    <a:pt x="19001" y="12189"/>
                    <a:pt x="19106" y="12152"/>
                    <a:pt x="19232" y="12152"/>
                  </a:cubicBezTo>
                  <a:close/>
                  <a:moveTo>
                    <a:pt x="12524" y="0"/>
                  </a:moveTo>
                  <a:cubicBezTo>
                    <a:pt x="11951" y="0"/>
                    <a:pt x="11441" y="67"/>
                    <a:pt x="11026" y="198"/>
                  </a:cubicBezTo>
                  <a:cubicBezTo>
                    <a:pt x="9317" y="756"/>
                    <a:pt x="9745" y="5038"/>
                    <a:pt x="9439" y="5038"/>
                  </a:cubicBezTo>
                  <a:cubicBezTo>
                    <a:pt x="9434" y="5038"/>
                    <a:pt x="9430" y="5037"/>
                    <a:pt x="9425" y="5035"/>
                  </a:cubicBezTo>
                  <a:cubicBezTo>
                    <a:pt x="7481" y="4254"/>
                    <a:pt x="5833" y="3843"/>
                    <a:pt x="4523" y="3843"/>
                  </a:cubicBezTo>
                  <a:cubicBezTo>
                    <a:pt x="1132" y="3843"/>
                    <a:pt x="0" y="6591"/>
                    <a:pt x="1853" y="12774"/>
                  </a:cubicBezTo>
                  <a:cubicBezTo>
                    <a:pt x="2053" y="11606"/>
                    <a:pt x="2453" y="10072"/>
                    <a:pt x="3120" y="9171"/>
                  </a:cubicBezTo>
                  <a:cubicBezTo>
                    <a:pt x="3589" y="8533"/>
                    <a:pt x="4073" y="8251"/>
                    <a:pt x="4417" y="8251"/>
                  </a:cubicBezTo>
                  <a:cubicBezTo>
                    <a:pt x="4955" y="8251"/>
                    <a:pt x="5153" y="8940"/>
                    <a:pt x="4421" y="10038"/>
                  </a:cubicBezTo>
                  <a:cubicBezTo>
                    <a:pt x="3520" y="11373"/>
                    <a:pt x="2953" y="12907"/>
                    <a:pt x="2753" y="14475"/>
                  </a:cubicBezTo>
                  <a:cubicBezTo>
                    <a:pt x="2753" y="14475"/>
                    <a:pt x="4755" y="17377"/>
                    <a:pt x="7190" y="18778"/>
                  </a:cubicBezTo>
                  <a:cubicBezTo>
                    <a:pt x="7090" y="17677"/>
                    <a:pt x="6756" y="15976"/>
                    <a:pt x="6990" y="14341"/>
                  </a:cubicBezTo>
                  <a:cubicBezTo>
                    <a:pt x="7229" y="12515"/>
                    <a:pt x="7905" y="11684"/>
                    <a:pt x="8436" y="11684"/>
                  </a:cubicBezTo>
                  <a:cubicBezTo>
                    <a:pt x="8943" y="11684"/>
                    <a:pt x="9318" y="12440"/>
                    <a:pt x="9058" y="13808"/>
                  </a:cubicBezTo>
                  <a:cubicBezTo>
                    <a:pt x="8657" y="16076"/>
                    <a:pt x="8457" y="18478"/>
                    <a:pt x="8591" y="19512"/>
                  </a:cubicBezTo>
                  <a:cubicBezTo>
                    <a:pt x="9391" y="20045"/>
                    <a:pt x="10259" y="20446"/>
                    <a:pt x="11159" y="20779"/>
                  </a:cubicBezTo>
                  <a:cubicBezTo>
                    <a:pt x="11026" y="20346"/>
                    <a:pt x="10892" y="19879"/>
                    <a:pt x="10726" y="19278"/>
                  </a:cubicBezTo>
                  <a:cubicBezTo>
                    <a:pt x="10146" y="17159"/>
                    <a:pt x="10893" y="16009"/>
                    <a:pt x="11482" y="16009"/>
                  </a:cubicBezTo>
                  <a:cubicBezTo>
                    <a:pt x="11774" y="16009"/>
                    <a:pt x="12027" y="16291"/>
                    <a:pt x="12060" y="16876"/>
                  </a:cubicBezTo>
                  <a:cubicBezTo>
                    <a:pt x="12193" y="18411"/>
                    <a:pt x="12460" y="19912"/>
                    <a:pt x="12894" y="21413"/>
                  </a:cubicBezTo>
                  <a:cubicBezTo>
                    <a:pt x="14061" y="21780"/>
                    <a:pt x="15029" y="22047"/>
                    <a:pt x="15596" y="22280"/>
                  </a:cubicBezTo>
                  <a:cubicBezTo>
                    <a:pt x="17130" y="22814"/>
                    <a:pt x="18498" y="23748"/>
                    <a:pt x="19565" y="24982"/>
                  </a:cubicBezTo>
                  <a:cubicBezTo>
                    <a:pt x="20699" y="23982"/>
                    <a:pt x="21600" y="22781"/>
                    <a:pt x="22301" y="21480"/>
                  </a:cubicBezTo>
                  <a:cubicBezTo>
                    <a:pt x="21533" y="20846"/>
                    <a:pt x="20366" y="19879"/>
                    <a:pt x="18765" y="18744"/>
                  </a:cubicBezTo>
                  <a:cubicBezTo>
                    <a:pt x="16372" y="17054"/>
                    <a:pt x="16494" y="15040"/>
                    <a:pt x="17801" y="15040"/>
                  </a:cubicBezTo>
                  <a:cubicBezTo>
                    <a:pt x="18171" y="15040"/>
                    <a:pt x="18636" y="15201"/>
                    <a:pt x="19165" y="15576"/>
                  </a:cubicBezTo>
                  <a:cubicBezTo>
                    <a:pt x="20900" y="16776"/>
                    <a:pt x="22267" y="19045"/>
                    <a:pt x="22868" y="20212"/>
                  </a:cubicBezTo>
                  <a:cubicBezTo>
                    <a:pt x="23702" y="18177"/>
                    <a:pt x="24169" y="16009"/>
                    <a:pt x="24269" y="13841"/>
                  </a:cubicBezTo>
                  <a:cubicBezTo>
                    <a:pt x="21867" y="11606"/>
                    <a:pt x="15929" y="8470"/>
                    <a:pt x="17731" y="8470"/>
                  </a:cubicBezTo>
                  <a:cubicBezTo>
                    <a:pt x="19332" y="8470"/>
                    <a:pt x="22934" y="10805"/>
                    <a:pt x="24235" y="11739"/>
                  </a:cubicBezTo>
                  <a:cubicBezTo>
                    <a:pt x="24202" y="11106"/>
                    <a:pt x="24135" y="10505"/>
                    <a:pt x="24035" y="9871"/>
                  </a:cubicBezTo>
                  <a:cubicBezTo>
                    <a:pt x="21800" y="8404"/>
                    <a:pt x="14462" y="6102"/>
                    <a:pt x="15629" y="5435"/>
                  </a:cubicBezTo>
                  <a:cubicBezTo>
                    <a:pt x="15796" y="5339"/>
                    <a:pt x="16029" y="5296"/>
                    <a:pt x="16312" y="5296"/>
                  </a:cubicBezTo>
                  <a:cubicBezTo>
                    <a:pt x="18184" y="5296"/>
                    <a:pt x="22235" y="7170"/>
                    <a:pt x="23568" y="7837"/>
                  </a:cubicBezTo>
                  <a:cubicBezTo>
                    <a:pt x="23268" y="6836"/>
                    <a:pt x="22834" y="5869"/>
                    <a:pt x="22200" y="5035"/>
                  </a:cubicBezTo>
                  <a:cubicBezTo>
                    <a:pt x="19628" y="1577"/>
                    <a:pt x="15312" y="0"/>
                    <a:pt x="12524"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5191801" y="2873097"/>
              <a:ext cx="309824" cy="416987"/>
            </a:xfrm>
            <a:custGeom>
              <a:avLst/>
              <a:gdLst/>
              <a:ahLst/>
              <a:cxnLst/>
              <a:rect l="l" t="t" r="r" b="b"/>
              <a:pathLst>
                <a:path w="13117" h="17654" extrusionOk="0">
                  <a:moveTo>
                    <a:pt x="3625" y="0"/>
                  </a:moveTo>
                  <a:cubicBezTo>
                    <a:pt x="3594" y="0"/>
                    <a:pt x="3565" y="31"/>
                    <a:pt x="3589" y="80"/>
                  </a:cubicBezTo>
                  <a:lnTo>
                    <a:pt x="3889" y="447"/>
                  </a:lnTo>
                  <a:cubicBezTo>
                    <a:pt x="3456" y="981"/>
                    <a:pt x="3089" y="1514"/>
                    <a:pt x="2755" y="2115"/>
                  </a:cubicBezTo>
                  <a:cubicBezTo>
                    <a:pt x="2388" y="2715"/>
                    <a:pt x="2055" y="3316"/>
                    <a:pt x="1755" y="3949"/>
                  </a:cubicBezTo>
                  <a:cubicBezTo>
                    <a:pt x="1087" y="5184"/>
                    <a:pt x="554" y="6451"/>
                    <a:pt x="20" y="7685"/>
                  </a:cubicBezTo>
                  <a:cubicBezTo>
                    <a:pt x="1" y="7743"/>
                    <a:pt x="26" y="7779"/>
                    <a:pt x="58" y="7779"/>
                  </a:cubicBezTo>
                  <a:cubicBezTo>
                    <a:pt x="80" y="7779"/>
                    <a:pt x="106" y="7761"/>
                    <a:pt x="120" y="7719"/>
                  </a:cubicBezTo>
                  <a:cubicBezTo>
                    <a:pt x="620" y="6451"/>
                    <a:pt x="1221" y="5184"/>
                    <a:pt x="1921" y="3983"/>
                  </a:cubicBezTo>
                  <a:cubicBezTo>
                    <a:pt x="2222" y="3416"/>
                    <a:pt x="2555" y="2882"/>
                    <a:pt x="2922" y="2315"/>
                  </a:cubicBezTo>
                  <a:cubicBezTo>
                    <a:pt x="3289" y="1748"/>
                    <a:pt x="3689" y="1181"/>
                    <a:pt x="4023" y="614"/>
                  </a:cubicBezTo>
                  <a:cubicBezTo>
                    <a:pt x="4757" y="1514"/>
                    <a:pt x="5424" y="2482"/>
                    <a:pt x="6024" y="3482"/>
                  </a:cubicBezTo>
                  <a:cubicBezTo>
                    <a:pt x="4890" y="5717"/>
                    <a:pt x="4256" y="8086"/>
                    <a:pt x="3623" y="10487"/>
                  </a:cubicBezTo>
                  <a:cubicBezTo>
                    <a:pt x="3623" y="10529"/>
                    <a:pt x="3674" y="10557"/>
                    <a:pt x="3712" y="10557"/>
                  </a:cubicBezTo>
                  <a:cubicBezTo>
                    <a:pt x="3737" y="10557"/>
                    <a:pt x="3756" y="10546"/>
                    <a:pt x="3756" y="10521"/>
                  </a:cubicBezTo>
                  <a:cubicBezTo>
                    <a:pt x="4190" y="8119"/>
                    <a:pt x="5157" y="5884"/>
                    <a:pt x="6124" y="3649"/>
                  </a:cubicBezTo>
                  <a:cubicBezTo>
                    <a:pt x="6658" y="4583"/>
                    <a:pt x="7192" y="5550"/>
                    <a:pt x="7659" y="6518"/>
                  </a:cubicBezTo>
                  <a:lnTo>
                    <a:pt x="7659" y="6551"/>
                  </a:lnTo>
                  <a:cubicBezTo>
                    <a:pt x="7659" y="9086"/>
                    <a:pt x="8092" y="11588"/>
                    <a:pt x="8259" y="14123"/>
                  </a:cubicBezTo>
                  <a:cubicBezTo>
                    <a:pt x="8259" y="14173"/>
                    <a:pt x="8293" y="14198"/>
                    <a:pt x="8326" y="14198"/>
                  </a:cubicBezTo>
                  <a:cubicBezTo>
                    <a:pt x="8359" y="14198"/>
                    <a:pt x="8393" y="14173"/>
                    <a:pt x="8393" y="14123"/>
                  </a:cubicBezTo>
                  <a:cubicBezTo>
                    <a:pt x="7992" y="11788"/>
                    <a:pt x="8026" y="9387"/>
                    <a:pt x="7926" y="6985"/>
                  </a:cubicBezTo>
                  <a:lnTo>
                    <a:pt x="7926" y="6985"/>
                  </a:lnTo>
                  <a:cubicBezTo>
                    <a:pt x="8126" y="7418"/>
                    <a:pt x="8326" y="7852"/>
                    <a:pt x="8526" y="8286"/>
                  </a:cubicBezTo>
                  <a:cubicBezTo>
                    <a:pt x="9227" y="9753"/>
                    <a:pt x="9860" y="11221"/>
                    <a:pt x="10561" y="12689"/>
                  </a:cubicBezTo>
                  <a:cubicBezTo>
                    <a:pt x="11328" y="14357"/>
                    <a:pt x="12129" y="15958"/>
                    <a:pt x="12829" y="17626"/>
                  </a:cubicBezTo>
                  <a:cubicBezTo>
                    <a:pt x="12829" y="17645"/>
                    <a:pt x="12841" y="17653"/>
                    <a:pt x="12856" y="17653"/>
                  </a:cubicBezTo>
                  <a:cubicBezTo>
                    <a:pt x="12893" y="17653"/>
                    <a:pt x="12953" y="17606"/>
                    <a:pt x="12929" y="17559"/>
                  </a:cubicBezTo>
                  <a:cubicBezTo>
                    <a:pt x="10628" y="12822"/>
                    <a:pt x="8926" y="7685"/>
                    <a:pt x="6091" y="3249"/>
                  </a:cubicBezTo>
                  <a:lnTo>
                    <a:pt x="6091" y="3249"/>
                  </a:lnTo>
                  <a:cubicBezTo>
                    <a:pt x="7225" y="3749"/>
                    <a:pt x="8359" y="4183"/>
                    <a:pt x="9493" y="4717"/>
                  </a:cubicBezTo>
                  <a:cubicBezTo>
                    <a:pt x="10694" y="5284"/>
                    <a:pt x="11862" y="5851"/>
                    <a:pt x="12996" y="6518"/>
                  </a:cubicBezTo>
                  <a:cubicBezTo>
                    <a:pt x="13009" y="6531"/>
                    <a:pt x="13022" y="6536"/>
                    <a:pt x="13034" y="6536"/>
                  </a:cubicBezTo>
                  <a:cubicBezTo>
                    <a:pt x="13084" y="6536"/>
                    <a:pt x="13116" y="6445"/>
                    <a:pt x="13063" y="6418"/>
                  </a:cubicBezTo>
                  <a:cubicBezTo>
                    <a:pt x="11929" y="5784"/>
                    <a:pt x="10761" y="5083"/>
                    <a:pt x="9527" y="4516"/>
                  </a:cubicBezTo>
                  <a:cubicBezTo>
                    <a:pt x="8393" y="3949"/>
                    <a:pt x="7192" y="3449"/>
                    <a:pt x="5958" y="3049"/>
                  </a:cubicBezTo>
                  <a:cubicBezTo>
                    <a:pt x="5757" y="2748"/>
                    <a:pt x="5557" y="2448"/>
                    <a:pt x="5324" y="2148"/>
                  </a:cubicBezTo>
                  <a:lnTo>
                    <a:pt x="5324" y="2148"/>
                  </a:lnTo>
                  <a:cubicBezTo>
                    <a:pt x="5991" y="2315"/>
                    <a:pt x="6625" y="2482"/>
                    <a:pt x="7292" y="2715"/>
                  </a:cubicBezTo>
                  <a:cubicBezTo>
                    <a:pt x="7959" y="2949"/>
                    <a:pt x="8660" y="3215"/>
                    <a:pt x="9293" y="3516"/>
                  </a:cubicBezTo>
                  <a:cubicBezTo>
                    <a:pt x="9303" y="3520"/>
                    <a:pt x="9311" y="3522"/>
                    <a:pt x="9319" y="3522"/>
                  </a:cubicBezTo>
                  <a:cubicBezTo>
                    <a:pt x="9367" y="3522"/>
                    <a:pt x="9384" y="3444"/>
                    <a:pt x="9327" y="3416"/>
                  </a:cubicBezTo>
                  <a:cubicBezTo>
                    <a:pt x="8660" y="3115"/>
                    <a:pt x="7992" y="2882"/>
                    <a:pt x="7325" y="2648"/>
                  </a:cubicBezTo>
                  <a:cubicBezTo>
                    <a:pt x="6658" y="2415"/>
                    <a:pt x="5958" y="2248"/>
                    <a:pt x="5290" y="2081"/>
                  </a:cubicBezTo>
                  <a:cubicBezTo>
                    <a:pt x="4890" y="1514"/>
                    <a:pt x="4490" y="1014"/>
                    <a:pt x="4056" y="480"/>
                  </a:cubicBezTo>
                  <a:cubicBezTo>
                    <a:pt x="4056" y="447"/>
                    <a:pt x="4023" y="447"/>
                    <a:pt x="4023" y="413"/>
                  </a:cubicBezTo>
                  <a:cubicBezTo>
                    <a:pt x="3889" y="280"/>
                    <a:pt x="3789" y="147"/>
                    <a:pt x="3656" y="13"/>
                  </a:cubicBezTo>
                  <a:cubicBezTo>
                    <a:pt x="3647" y="4"/>
                    <a:pt x="3636" y="0"/>
                    <a:pt x="36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4701501" y="2993948"/>
              <a:ext cx="365472" cy="762524"/>
            </a:xfrm>
            <a:custGeom>
              <a:avLst/>
              <a:gdLst/>
              <a:ahLst/>
              <a:cxnLst/>
              <a:rect l="l" t="t" r="r" b="b"/>
              <a:pathLst>
                <a:path w="15473" h="32283" extrusionOk="0">
                  <a:moveTo>
                    <a:pt x="6799" y="1"/>
                  </a:moveTo>
                  <a:cubicBezTo>
                    <a:pt x="3997" y="1"/>
                    <a:pt x="1863" y="2403"/>
                    <a:pt x="28" y="4237"/>
                  </a:cubicBezTo>
                  <a:cubicBezTo>
                    <a:pt x="1" y="4292"/>
                    <a:pt x="40" y="4346"/>
                    <a:pt x="92" y="4346"/>
                  </a:cubicBezTo>
                  <a:cubicBezTo>
                    <a:pt x="103" y="4346"/>
                    <a:pt x="116" y="4343"/>
                    <a:pt x="128" y="4337"/>
                  </a:cubicBezTo>
                  <a:cubicBezTo>
                    <a:pt x="1758" y="2707"/>
                    <a:pt x="4009" y="820"/>
                    <a:pt x="6401" y="820"/>
                  </a:cubicBezTo>
                  <a:cubicBezTo>
                    <a:pt x="6994" y="820"/>
                    <a:pt x="7597" y="936"/>
                    <a:pt x="8200" y="1202"/>
                  </a:cubicBezTo>
                  <a:cubicBezTo>
                    <a:pt x="10469" y="2169"/>
                    <a:pt x="11736" y="4704"/>
                    <a:pt x="12437" y="6906"/>
                  </a:cubicBezTo>
                  <a:cubicBezTo>
                    <a:pt x="13204" y="9374"/>
                    <a:pt x="13437" y="12009"/>
                    <a:pt x="13738" y="14545"/>
                  </a:cubicBezTo>
                  <a:cubicBezTo>
                    <a:pt x="14071" y="17447"/>
                    <a:pt x="14305" y="20382"/>
                    <a:pt x="14405" y="23284"/>
                  </a:cubicBezTo>
                  <a:cubicBezTo>
                    <a:pt x="14472" y="24752"/>
                    <a:pt x="14505" y="26186"/>
                    <a:pt x="14472" y="27654"/>
                  </a:cubicBezTo>
                  <a:cubicBezTo>
                    <a:pt x="14438" y="29122"/>
                    <a:pt x="14405" y="30589"/>
                    <a:pt x="14472" y="32057"/>
                  </a:cubicBezTo>
                  <a:cubicBezTo>
                    <a:pt x="14488" y="32207"/>
                    <a:pt x="14605" y="32282"/>
                    <a:pt x="14726" y="32282"/>
                  </a:cubicBezTo>
                  <a:cubicBezTo>
                    <a:pt x="14847" y="32282"/>
                    <a:pt x="14972" y="32207"/>
                    <a:pt x="15005" y="32057"/>
                  </a:cubicBezTo>
                  <a:cubicBezTo>
                    <a:pt x="15272" y="30323"/>
                    <a:pt x="15406" y="28555"/>
                    <a:pt x="15406" y="26787"/>
                  </a:cubicBezTo>
                  <a:cubicBezTo>
                    <a:pt x="15439" y="25019"/>
                    <a:pt x="15472" y="23284"/>
                    <a:pt x="15406" y="21550"/>
                  </a:cubicBezTo>
                  <a:cubicBezTo>
                    <a:pt x="15305" y="18381"/>
                    <a:pt x="15072" y="15245"/>
                    <a:pt x="14672" y="12109"/>
                  </a:cubicBezTo>
                  <a:cubicBezTo>
                    <a:pt x="14338" y="9508"/>
                    <a:pt x="13904" y="6839"/>
                    <a:pt x="12704" y="4471"/>
                  </a:cubicBezTo>
                  <a:cubicBezTo>
                    <a:pt x="11536" y="2202"/>
                    <a:pt x="9535" y="1"/>
                    <a:pt x="67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4479950" y="2894475"/>
              <a:ext cx="478258" cy="498169"/>
            </a:xfrm>
            <a:custGeom>
              <a:avLst/>
              <a:gdLst/>
              <a:ahLst/>
              <a:cxnLst/>
              <a:rect l="l" t="t" r="r" b="b"/>
              <a:pathLst>
                <a:path w="20248" h="21091" extrusionOk="0">
                  <a:moveTo>
                    <a:pt x="3758" y="8286"/>
                  </a:moveTo>
                  <a:cubicBezTo>
                    <a:pt x="4086" y="8286"/>
                    <a:pt x="4397" y="8390"/>
                    <a:pt x="4503" y="8615"/>
                  </a:cubicBezTo>
                  <a:cubicBezTo>
                    <a:pt x="4656" y="8943"/>
                    <a:pt x="3949" y="9300"/>
                    <a:pt x="3397" y="9300"/>
                  </a:cubicBezTo>
                  <a:cubicBezTo>
                    <a:pt x="3107" y="9300"/>
                    <a:pt x="2860" y="9201"/>
                    <a:pt x="2802" y="8949"/>
                  </a:cubicBezTo>
                  <a:cubicBezTo>
                    <a:pt x="2722" y="8526"/>
                    <a:pt x="3260" y="8286"/>
                    <a:pt x="3758" y="8286"/>
                  </a:cubicBezTo>
                  <a:close/>
                  <a:moveTo>
                    <a:pt x="16602" y="12815"/>
                  </a:moveTo>
                  <a:cubicBezTo>
                    <a:pt x="16955" y="12815"/>
                    <a:pt x="17520" y="13148"/>
                    <a:pt x="17446" y="13518"/>
                  </a:cubicBezTo>
                  <a:cubicBezTo>
                    <a:pt x="17410" y="13687"/>
                    <a:pt x="17306" y="13754"/>
                    <a:pt x="17175" y="13754"/>
                  </a:cubicBezTo>
                  <a:cubicBezTo>
                    <a:pt x="16814" y="13754"/>
                    <a:pt x="16247" y="13245"/>
                    <a:pt x="16345" y="12951"/>
                  </a:cubicBezTo>
                  <a:cubicBezTo>
                    <a:pt x="16380" y="12856"/>
                    <a:pt x="16478" y="12815"/>
                    <a:pt x="16602" y="12815"/>
                  </a:cubicBezTo>
                  <a:close/>
                  <a:moveTo>
                    <a:pt x="9043" y="15455"/>
                  </a:moveTo>
                  <a:cubicBezTo>
                    <a:pt x="9802" y="15455"/>
                    <a:pt x="10782" y="17152"/>
                    <a:pt x="10007" y="17555"/>
                  </a:cubicBezTo>
                  <a:cubicBezTo>
                    <a:pt x="9934" y="17593"/>
                    <a:pt x="9860" y="17610"/>
                    <a:pt x="9786" y="17610"/>
                  </a:cubicBezTo>
                  <a:cubicBezTo>
                    <a:pt x="9021" y="17610"/>
                    <a:pt x="8295" y="15730"/>
                    <a:pt x="8873" y="15487"/>
                  </a:cubicBezTo>
                  <a:cubicBezTo>
                    <a:pt x="8928" y="15465"/>
                    <a:pt x="8985" y="15455"/>
                    <a:pt x="9043" y="15455"/>
                  </a:cubicBezTo>
                  <a:close/>
                  <a:moveTo>
                    <a:pt x="8767" y="1"/>
                  </a:moveTo>
                  <a:cubicBezTo>
                    <a:pt x="7751" y="1"/>
                    <a:pt x="6538" y="289"/>
                    <a:pt x="5337" y="1010"/>
                  </a:cubicBezTo>
                  <a:cubicBezTo>
                    <a:pt x="6471" y="1110"/>
                    <a:pt x="7839" y="1477"/>
                    <a:pt x="8373" y="2277"/>
                  </a:cubicBezTo>
                  <a:cubicBezTo>
                    <a:pt x="8902" y="3008"/>
                    <a:pt x="8403" y="3511"/>
                    <a:pt x="7824" y="3511"/>
                  </a:cubicBezTo>
                  <a:cubicBezTo>
                    <a:pt x="7638" y="3511"/>
                    <a:pt x="7443" y="3459"/>
                    <a:pt x="7272" y="3345"/>
                  </a:cubicBezTo>
                  <a:cubicBezTo>
                    <a:pt x="6772" y="3011"/>
                    <a:pt x="5838" y="1977"/>
                    <a:pt x="4170" y="1843"/>
                  </a:cubicBezTo>
                  <a:cubicBezTo>
                    <a:pt x="3469" y="2444"/>
                    <a:pt x="2836" y="3144"/>
                    <a:pt x="2302" y="3945"/>
                  </a:cubicBezTo>
                  <a:cubicBezTo>
                    <a:pt x="2102" y="4212"/>
                    <a:pt x="1935" y="4479"/>
                    <a:pt x="1768" y="4779"/>
                  </a:cubicBezTo>
                  <a:cubicBezTo>
                    <a:pt x="2692" y="4349"/>
                    <a:pt x="3676" y="4140"/>
                    <a:pt x="4659" y="4140"/>
                  </a:cubicBezTo>
                  <a:cubicBezTo>
                    <a:pt x="5736" y="4140"/>
                    <a:pt x="6812" y="4391"/>
                    <a:pt x="7806" y="4879"/>
                  </a:cubicBezTo>
                  <a:cubicBezTo>
                    <a:pt x="9720" y="5808"/>
                    <a:pt x="9116" y="7616"/>
                    <a:pt x="7717" y="7616"/>
                  </a:cubicBezTo>
                  <a:cubicBezTo>
                    <a:pt x="7459" y="7616"/>
                    <a:pt x="7174" y="7555"/>
                    <a:pt x="6872" y="7414"/>
                  </a:cubicBezTo>
                  <a:cubicBezTo>
                    <a:pt x="5321" y="6692"/>
                    <a:pt x="3834" y="5970"/>
                    <a:pt x="2256" y="5970"/>
                  </a:cubicBezTo>
                  <a:cubicBezTo>
                    <a:pt x="1866" y="5970"/>
                    <a:pt x="1471" y="6014"/>
                    <a:pt x="1068" y="6113"/>
                  </a:cubicBezTo>
                  <a:cubicBezTo>
                    <a:pt x="334" y="7948"/>
                    <a:pt x="0" y="9916"/>
                    <a:pt x="67" y="11917"/>
                  </a:cubicBezTo>
                  <a:cubicBezTo>
                    <a:pt x="1068" y="11183"/>
                    <a:pt x="2202" y="10650"/>
                    <a:pt x="3403" y="10316"/>
                  </a:cubicBezTo>
                  <a:cubicBezTo>
                    <a:pt x="3795" y="10217"/>
                    <a:pt x="4141" y="10175"/>
                    <a:pt x="4430" y="10175"/>
                  </a:cubicBezTo>
                  <a:cubicBezTo>
                    <a:pt x="5786" y="10175"/>
                    <a:pt x="5904" y="11097"/>
                    <a:pt x="3870" y="11317"/>
                  </a:cubicBezTo>
                  <a:cubicBezTo>
                    <a:pt x="2535" y="11450"/>
                    <a:pt x="1268" y="11884"/>
                    <a:pt x="100" y="12551"/>
                  </a:cubicBezTo>
                  <a:cubicBezTo>
                    <a:pt x="100" y="12918"/>
                    <a:pt x="134" y="13285"/>
                    <a:pt x="167" y="13652"/>
                  </a:cubicBezTo>
                  <a:cubicBezTo>
                    <a:pt x="1034" y="12985"/>
                    <a:pt x="2068" y="12551"/>
                    <a:pt x="3136" y="12384"/>
                  </a:cubicBezTo>
                  <a:cubicBezTo>
                    <a:pt x="3301" y="12367"/>
                    <a:pt x="3454" y="12359"/>
                    <a:pt x="3597" y="12359"/>
                  </a:cubicBezTo>
                  <a:cubicBezTo>
                    <a:pt x="5710" y="12359"/>
                    <a:pt x="5461" y="14092"/>
                    <a:pt x="3836" y="14186"/>
                  </a:cubicBezTo>
                  <a:cubicBezTo>
                    <a:pt x="2635" y="14186"/>
                    <a:pt x="1401" y="14419"/>
                    <a:pt x="300" y="14886"/>
                  </a:cubicBezTo>
                  <a:cubicBezTo>
                    <a:pt x="701" y="18322"/>
                    <a:pt x="1668" y="21057"/>
                    <a:pt x="1801" y="21091"/>
                  </a:cubicBezTo>
                  <a:cubicBezTo>
                    <a:pt x="4103" y="20957"/>
                    <a:pt x="6371" y="20690"/>
                    <a:pt x="8640" y="20223"/>
                  </a:cubicBezTo>
                  <a:cubicBezTo>
                    <a:pt x="8006" y="18856"/>
                    <a:pt x="6538" y="17021"/>
                    <a:pt x="7272" y="16888"/>
                  </a:cubicBezTo>
                  <a:cubicBezTo>
                    <a:pt x="7301" y="16882"/>
                    <a:pt x="7331" y="16880"/>
                    <a:pt x="7361" y="16880"/>
                  </a:cubicBezTo>
                  <a:cubicBezTo>
                    <a:pt x="8100" y="16880"/>
                    <a:pt x="8856" y="18455"/>
                    <a:pt x="9273" y="20123"/>
                  </a:cubicBezTo>
                  <a:cubicBezTo>
                    <a:pt x="10941" y="19790"/>
                    <a:pt x="12609" y="19356"/>
                    <a:pt x="14244" y="18756"/>
                  </a:cubicBezTo>
                  <a:cubicBezTo>
                    <a:pt x="13110" y="17755"/>
                    <a:pt x="11308" y="16521"/>
                    <a:pt x="12009" y="16020"/>
                  </a:cubicBezTo>
                  <a:cubicBezTo>
                    <a:pt x="12098" y="15952"/>
                    <a:pt x="12199" y="15921"/>
                    <a:pt x="12308" y="15921"/>
                  </a:cubicBezTo>
                  <a:cubicBezTo>
                    <a:pt x="13057" y="15921"/>
                    <a:pt x="14217" y="17383"/>
                    <a:pt x="14944" y="18489"/>
                  </a:cubicBezTo>
                  <a:cubicBezTo>
                    <a:pt x="15678" y="18155"/>
                    <a:pt x="16412" y="17755"/>
                    <a:pt x="17079" y="17288"/>
                  </a:cubicBezTo>
                  <a:cubicBezTo>
                    <a:pt x="15545" y="15020"/>
                    <a:pt x="11809" y="14553"/>
                    <a:pt x="12276" y="12918"/>
                  </a:cubicBezTo>
                  <a:cubicBezTo>
                    <a:pt x="12383" y="12541"/>
                    <a:pt x="12655" y="12371"/>
                    <a:pt x="13027" y="12371"/>
                  </a:cubicBezTo>
                  <a:cubicBezTo>
                    <a:pt x="14270" y="12371"/>
                    <a:pt x="16640" y="14252"/>
                    <a:pt x="17846" y="16587"/>
                  </a:cubicBezTo>
                  <a:cubicBezTo>
                    <a:pt x="19681" y="14653"/>
                    <a:pt x="20248" y="11951"/>
                    <a:pt x="20048" y="9649"/>
                  </a:cubicBezTo>
                  <a:cubicBezTo>
                    <a:pt x="18413" y="9449"/>
                    <a:pt x="15311" y="9782"/>
                    <a:pt x="15545" y="8648"/>
                  </a:cubicBezTo>
                  <a:cubicBezTo>
                    <a:pt x="15663" y="8054"/>
                    <a:pt x="16301" y="7814"/>
                    <a:pt x="17140" y="7814"/>
                  </a:cubicBezTo>
                  <a:cubicBezTo>
                    <a:pt x="17949" y="7814"/>
                    <a:pt x="18947" y="8037"/>
                    <a:pt x="19848" y="8381"/>
                  </a:cubicBezTo>
                  <a:cubicBezTo>
                    <a:pt x="19681" y="7447"/>
                    <a:pt x="19314" y="6580"/>
                    <a:pt x="18780" y="5813"/>
                  </a:cubicBezTo>
                  <a:cubicBezTo>
                    <a:pt x="18306" y="5208"/>
                    <a:pt x="17561" y="4990"/>
                    <a:pt x="16734" y="4990"/>
                  </a:cubicBezTo>
                  <a:cubicBezTo>
                    <a:pt x="14597" y="4990"/>
                    <a:pt x="11909" y="6447"/>
                    <a:pt x="11909" y="6447"/>
                  </a:cubicBezTo>
                  <a:cubicBezTo>
                    <a:pt x="11909" y="6447"/>
                    <a:pt x="12476" y="1243"/>
                    <a:pt x="10474" y="342"/>
                  </a:cubicBezTo>
                  <a:cubicBezTo>
                    <a:pt x="10034" y="129"/>
                    <a:pt x="9444" y="1"/>
                    <a:pt x="8767"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4529107" y="3050358"/>
              <a:ext cx="308572" cy="335286"/>
            </a:xfrm>
            <a:custGeom>
              <a:avLst/>
              <a:gdLst/>
              <a:ahLst/>
              <a:cxnLst/>
              <a:rect l="l" t="t" r="r" b="b"/>
              <a:pathLst>
                <a:path w="13064" h="14195" extrusionOk="0">
                  <a:moveTo>
                    <a:pt x="3800" y="11800"/>
                  </a:moveTo>
                  <a:cubicBezTo>
                    <a:pt x="3805" y="11882"/>
                    <a:pt x="3811" y="11964"/>
                    <a:pt x="3818" y="12046"/>
                  </a:cubicBezTo>
                  <a:lnTo>
                    <a:pt x="3818" y="12046"/>
                  </a:lnTo>
                  <a:cubicBezTo>
                    <a:pt x="3815" y="11963"/>
                    <a:pt x="3809" y="11881"/>
                    <a:pt x="3800" y="11800"/>
                  </a:cubicBezTo>
                  <a:close/>
                  <a:moveTo>
                    <a:pt x="3818" y="12046"/>
                  </a:moveTo>
                  <a:cubicBezTo>
                    <a:pt x="3823" y="12170"/>
                    <a:pt x="3823" y="12297"/>
                    <a:pt x="3823" y="12423"/>
                  </a:cubicBezTo>
                  <a:cubicBezTo>
                    <a:pt x="3823" y="12440"/>
                    <a:pt x="3832" y="12448"/>
                    <a:pt x="3840" y="12448"/>
                  </a:cubicBezTo>
                  <a:cubicBezTo>
                    <a:pt x="3848" y="12448"/>
                    <a:pt x="3857" y="12440"/>
                    <a:pt x="3857" y="12423"/>
                  </a:cubicBezTo>
                  <a:cubicBezTo>
                    <a:pt x="3843" y="12302"/>
                    <a:pt x="3830" y="12174"/>
                    <a:pt x="3818" y="12046"/>
                  </a:cubicBezTo>
                  <a:close/>
                  <a:moveTo>
                    <a:pt x="9889" y="1"/>
                  </a:moveTo>
                  <a:cubicBezTo>
                    <a:pt x="9881" y="1"/>
                    <a:pt x="9871" y="5"/>
                    <a:pt x="9861" y="15"/>
                  </a:cubicBezTo>
                  <a:cubicBezTo>
                    <a:pt x="9461" y="548"/>
                    <a:pt x="9027" y="1049"/>
                    <a:pt x="8593" y="1549"/>
                  </a:cubicBezTo>
                  <a:lnTo>
                    <a:pt x="7493" y="2917"/>
                  </a:lnTo>
                  <a:cubicBezTo>
                    <a:pt x="5458" y="1916"/>
                    <a:pt x="3256" y="1282"/>
                    <a:pt x="1021" y="949"/>
                  </a:cubicBezTo>
                  <a:cubicBezTo>
                    <a:pt x="988" y="949"/>
                    <a:pt x="988" y="1015"/>
                    <a:pt x="1021" y="1015"/>
                  </a:cubicBezTo>
                  <a:cubicBezTo>
                    <a:pt x="3223" y="1382"/>
                    <a:pt x="5358" y="2083"/>
                    <a:pt x="7359" y="3050"/>
                  </a:cubicBezTo>
                  <a:cubicBezTo>
                    <a:pt x="6692" y="3884"/>
                    <a:pt x="6025" y="4718"/>
                    <a:pt x="5425" y="5585"/>
                  </a:cubicBezTo>
                  <a:cubicBezTo>
                    <a:pt x="5291" y="5552"/>
                    <a:pt x="5191" y="5552"/>
                    <a:pt x="5091" y="5518"/>
                  </a:cubicBezTo>
                  <a:cubicBezTo>
                    <a:pt x="4891" y="5485"/>
                    <a:pt x="4724" y="5452"/>
                    <a:pt x="4557" y="5418"/>
                  </a:cubicBezTo>
                  <a:cubicBezTo>
                    <a:pt x="4224" y="5385"/>
                    <a:pt x="3923" y="5352"/>
                    <a:pt x="3557" y="5318"/>
                  </a:cubicBezTo>
                  <a:cubicBezTo>
                    <a:pt x="3312" y="5318"/>
                    <a:pt x="3082" y="5304"/>
                    <a:pt x="2847" y="5304"/>
                  </a:cubicBezTo>
                  <a:cubicBezTo>
                    <a:pt x="2730" y="5304"/>
                    <a:pt x="2611" y="5307"/>
                    <a:pt x="2489" y="5318"/>
                  </a:cubicBezTo>
                  <a:cubicBezTo>
                    <a:pt x="2122" y="5318"/>
                    <a:pt x="1755" y="5352"/>
                    <a:pt x="1388" y="5352"/>
                  </a:cubicBezTo>
                  <a:cubicBezTo>
                    <a:pt x="1355" y="5352"/>
                    <a:pt x="1355" y="5385"/>
                    <a:pt x="1388" y="5385"/>
                  </a:cubicBezTo>
                  <a:cubicBezTo>
                    <a:pt x="1648" y="5361"/>
                    <a:pt x="1907" y="5338"/>
                    <a:pt x="2167" y="5338"/>
                  </a:cubicBezTo>
                  <a:cubicBezTo>
                    <a:pt x="2274" y="5338"/>
                    <a:pt x="2382" y="5342"/>
                    <a:pt x="2489" y="5352"/>
                  </a:cubicBezTo>
                  <a:cubicBezTo>
                    <a:pt x="2823" y="5352"/>
                    <a:pt x="3156" y="5352"/>
                    <a:pt x="3523" y="5385"/>
                  </a:cubicBezTo>
                  <a:cubicBezTo>
                    <a:pt x="3857" y="5452"/>
                    <a:pt x="4224" y="5485"/>
                    <a:pt x="4591" y="5552"/>
                  </a:cubicBezTo>
                  <a:cubicBezTo>
                    <a:pt x="4757" y="5585"/>
                    <a:pt x="4891" y="5585"/>
                    <a:pt x="5058" y="5619"/>
                  </a:cubicBezTo>
                  <a:lnTo>
                    <a:pt x="5324" y="5719"/>
                  </a:lnTo>
                  <a:cubicBezTo>
                    <a:pt x="4724" y="6553"/>
                    <a:pt x="4124" y="7420"/>
                    <a:pt x="3557" y="8320"/>
                  </a:cubicBezTo>
                  <a:cubicBezTo>
                    <a:pt x="2322" y="10222"/>
                    <a:pt x="1188" y="12190"/>
                    <a:pt x="21" y="14125"/>
                  </a:cubicBezTo>
                  <a:cubicBezTo>
                    <a:pt x="0" y="14166"/>
                    <a:pt x="18" y="14194"/>
                    <a:pt x="50" y="14194"/>
                  </a:cubicBezTo>
                  <a:cubicBezTo>
                    <a:pt x="70" y="14194"/>
                    <a:pt x="95" y="14183"/>
                    <a:pt x="121" y="14158"/>
                  </a:cubicBezTo>
                  <a:cubicBezTo>
                    <a:pt x="788" y="13057"/>
                    <a:pt x="1455" y="11956"/>
                    <a:pt x="2122" y="10889"/>
                  </a:cubicBezTo>
                  <a:cubicBezTo>
                    <a:pt x="2456" y="10355"/>
                    <a:pt x="2823" y="9822"/>
                    <a:pt x="3156" y="9254"/>
                  </a:cubicBezTo>
                  <a:cubicBezTo>
                    <a:pt x="3190" y="9321"/>
                    <a:pt x="3223" y="9388"/>
                    <a:pt x="3223" y="9455"/>
                  </a:cubicBezTo>
                  <a:cubicBezTo>
                    <a:pt x="3290" y="9588"/>
                    <a:pt x="3323" y="9721"/>
                    <a:pt x="3356" y="9855"/>
                  </a:cubicBezTo>
                  <a:cubicBezTo>
                    <a:pt x="3456" y="10122"/>
                    <a:pt x="3523" y="10355"/>
                    <a:pt x="3590" y="10655"/>
                  </a:cubicBezTo>
                  <a:cubicBezTo>
                    <a:pt x="3657" y="10956"/>
                    <a:pt x="3690" y="11256"/>
                    <a:pt x="3757" y="11556"/>
                  </a:cubicBezTo>
                  <a:cubicBezTo>
                    <a:pt x="3776" y="11635"/>
                    <a:pt x="3790" y="11717"/>
                    <a:pt x="3800" y="11800"/>
                  </a:cubicBezTo>
                  <a:lnTo>
                    <a:pt x="3800" y="11800"/>
                  </a:lnTo>
                  <a:cubicBezTo>
                    <a:pt x="3794" y="11695"/>
                    <a:pt x="3790" y="11590"/>
                    <a:pt x="3790" y="11489"/>
                  </a:cubicBezTo>
                  <a:cubicBezTo>
                    <a:pt x="3757" y="11189"/>
                    <a:pt x="3723" y="10922"/>
                    <a:pt x="3690" y="10655"/>
                  </a:cubicBezTo>
                  <a:cubicBezTo>
                    <a:pt x="3623" y="10355"/>
                    <a:pt x="3557" y="10055"/>
                    <a:pt x="3490" y="9788"/>
                  </a:cubicBezTo>
                  <a:cubicBezTo>
                    <a:pt x="3456" y="9655"/>
                    <a:pt x="3390" y="9488"/>
                    <a:pt x="3356" y="9355"/>
                  </a:cubicBezTo>
                  <a:cubicBezTo>
                    <a:pt x="3323" y="9288"/>
                    <a:pt x="3290" y="9188"/>
                    <a:pt x="3256" y="9121"/>
                  </a:cubicBezTo>
                  <a:cubicBezTo>
                    <a:pt x="3990" y="7954"/>
                    <a:pt x="4757" y="6819"/>
                    <a:pt x="5558" y="5685"/>
                  </a:cubicBezTo>
                  <a:cubicBezTo>
                    <a:pt x="5558" y="5685"/>
                    <a:pt x="5591" y="5652"/>
                    <a:pt x="5558" y="5652"/>
                  </a:cubicBezTo>
                  <a:cubicBezTo>
                    <a:pt x="5658" y="5552"/>
                    <a:pt x="5725" y="5418"/>
                    <a:pt x="5791" y="5318"/>
                  </a:cubicBezTo>
                  <a:cubicBezTo>
                    <a:pt x="6058" y="4985"/>
                    <a:pt x="6292" y="4618"/>
                    <a:pt x="6559" y="4284"/>
                  </a:cubicBezTo>
                  <a:cubicBezTo>
                    <a:pt x="6792" y="4818"/>
                    <a:pt x="7059" y="5285"/>
                    <a:pt x="7326" y="5852"/>
                  </a:cubicBezTo>
                  <a:cubicBezTo>
                    <a:pt x="7593" y="6419"/>
                    <a:pt x="7860" y="7020"/>
                    <a:pt x="8060" y="7587"/>
                  </a:cubicBezTo>
                  <a:cubicBezTo>
                    <a:pt x="8527" y="8754"/>
                    <a:pt x="8894" y="9955"/>
                    <a:pt x="9127" y="11189"/>
                  </a:cubicBezTo>
                  <a:cubicBezTo>
                    <a:pt x="9127" y="11206"/>
                    <a:pt x="9144" y="11214"/>
                    <a:pt x="9161" y="11214"/>
                  </a:cubicBezTo>
                  <a:cubicBezTo>
                    <a:pt x="9177" y="11214"/>
                    <a:pt x="9194" y="11206"/>
                    <a:pt x="9194" y="11189"/>
                  </a:cubicBezTo>
                  <a:cubicBezTo>
                    <a:pt x="8960" y="9955"/>
                    <a:pt x="8627" y="8721"/>
                    <a:pt x="8227" y="7520"/>
                  </a:cubicBezTo>
                  <a:cubicBezTo>
                    <a:pt x="7993" y="6986"/>
                    <a:pt x="7793" y="6419"/>
                    <a:pt x="7526" y="5852"/>
                  </a:cubicBezTo>
                  <a:cubicBezTo>
                    <a:pt x="7259" y="5285"/>
                    <a:pt x="6959" y="4751"/>
                    <a:pt x="6625" y="4251"/>
                  </a:cubicBezTo>
                  <a:cubicBezTo>
                    <a:pt x="6926" y="3851"/>
                    <a:pt x="7226" y="3450"/>
                    <a:pt x="7526" y="3050"/>
                  </a:cubicBezTo>
                  <a:lnTo>
                    <a:pt x="7526" y="3017"/>
                  </a:lnTo>
                  <a:lnTo>
                    <a:pt x="7793" y="2683"/>
                  </a:lnTo>
                  <a:lnTo>
                    <a:pt x="8327" y="1949"/>
                  </a:lnTo>
                  <a:cubicBezTo>
                    <a:pt x="9127" y="2616"/>
                    <a:pt x="9961" y="3217"/>
                    <a:pt x="10728" y="3851"/>
                  </a:cubicBezTo>
                  <a:cubicBezTo>
                    <a:pt x="11529" y="4518"/>
                    <a:pt x="12296" y="5185"/>
                    <a:pt x="12997" y="5919"/>
                  </a:cubicBezTo>
                  <a:cubicBezTo>
                    <a:pt x="13016" y="5929"/>
                    <a:pt x="13030" y="5933"/>
                    <a:pt x="13040" y="5933"/>
                  </a:cubicBezTo>
                  <a:cubicBezTo>
                    <a:pt x="13063" y="5933"/>
                    <a:pt x="13063" y="5909"/>
                    <a:pt x="13063" y="5885"/>
                  </a:cubicBezTo>
                  <a:cubicBezTo>
                    <a:pt x="12329" y="5152"/>
                    <a:pt x="11562" y="4451"/>
                    <a:pt x="10795" y="3751"/>
                  </a:cubicBezTo>
                  <a:cubicBezTo>
                    <a:pt x="10028" y="3083"/>
                    <a:pt x="9261" y="2450"/>
                    <a:pt x="8427" y="1849"/>
                  </a:cubicBezTo>
                  <a:cubicBezTo>
                    <a:pt x="8894" y="1215"/>
                    <a:pt x="9361" y="615"/>
                    <a:pt x="9894" y="48"/>
                  </a:cubicBezTo>
                  <a:cubicBezTo>
                    <a:pt x="9918" y="24"/>
                    <a:pt x="9908" y="1"/>
                    <a:pt x="98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4952722" y="3288588"/>
              <a:ext cx="316768" cy="452370"/>
            </a:xfrm>
            <a:custGeom>
              <a:avLst/>
              <a:gdLst/>
              <a:ahLst/>
              <a:cxnLst/>
              <a:rect l="l" t="t" r="r" b="b"/>
              <a:pathLst>
                <a:path w="13411" h="19152" extrusionOk="0">
                  <a:moveTo>
                    <a:pt x="6817" y="1"/>
                  </a:moveTo>
                  <a:cubicBezTo>
                    <a:pt x="6769" y="1"/>
                    <a:pt x="6720" y="2"/>
                    <a:pt x="6672" y="3"/>
                  </a:cubicBezTo>
                  <a:cubicBezTo>
                    <a:pt x="5705" y="103"/>
                    <a:pt x="4804" y="537"/>
                    <a:pt x="4137" y="1238"/>
                  </a:cubicBezTo>
                  <a:cubicBezTo>
                    <a:pt x="2802" y="2505"/>
                    <a:pt x="1902" y="4173"/>
                    <a:pt x="1535" y="5974"/>
                  </a:cubicBezTo>
                  <a:cubicBezTo>
                    <a:pt x="1068" y="8076"/>
                    <a:pt x="934" y="10244"/>
                    <a:pt x="701" y="12346"/>
                  </a:cubicBezTo>
                  <a:cubicBezTo>
                    <a:pt x="568" y="13446"/>
                    <a:pt x="467" y="14581"/>
                    <a:pt x="334" y="15648"/>
                  </a:cubicBezTo>
                  <a:cubicBezTo>
                    <a:pt x="234" y="16749"/>
                    <a:pt x="34" y="17883"/>
                    <a:pt x="0" y="18984"/>
                  </a:cubicBezTo>
                  <a:cubicBezTo>
                    <a:pt x="0" y="19092"/>
                    <a:pt x="98" y="19151"/>
                    <a:pt x="198" y="19151"/>
                  </a:cubicBezTo>
                  <a:cubicBezTo>
                    <a:pt x="283" y="19151"/>
                    <a:pt x="370" y="19109"/>
                    <a:pt x="401" y="19017"/>
                  </a:cubicBezTo>
                  <a:cubicBezTo>
                    <a:pt x="634" y="17883"/>
                    <a:pt x="734" y="16682"/>
                    <a:pt x="868" y="15515"/>
                  </a:cubicBezTo>
                  <a:cubicBezTo>
                    <a:pt x="1035" y="14347"/>
                    <a:pt x="1201" y="13213"/>
                    <a:pt x="1335" y="12045"/>
                  </a:cubicBezTo>
                  <a:cubicBezTo>
                    <a:pt x="1602" y="10077"/>
                    <a:pt x="1768" y="8043"/>
                    <a:pt x="2302" y="6141"/>
                  </a:cubicBezTo>
                  <a:cubicBezTo>
                    <a:pt x="2736" y="4540"/>
                    <a:pt x="3470" y="2905"/>
                    <a:pt x="4771" y="1771"/>
                  </a:cubicBezTo>
                  <a:cubicBezTo>
                    <a:pt x="5378" y="1196"/>
                    <a:pt x="6168" y="835"/>
                    <a:pt x="6996" y="835"/>
                  </a:cubicBezTo>
                  <a:cubicBezTo>
                    <a:pt x="7033" y="835"/>
                    <a:pt x="7069" y="836"/>
                    <a:pt x="7106" y="837"/>
                  </a:cubicBezTo>
                  <a:cubicBezTo>
                    <a:pt x="8006" y="937"/>
                    <a:pt x="8840" y="1271"/>
                    <a:pt x="9541" y="1838"/>
                  </a:cubicBezTo>
                  <a:cubicBezTo>
                    <a:pt x="11075" y="3006"/>
                    <a:pt x="12376" y="4473"/>
                    <a:pt x="13343" y="6141"/>
                  </a:cubicBezTo>
                  <a:cubicBezTo>
                    <a:pt x="13353" y="6151"/>
                    <a:pt x="13363" y="6155"/>
                    <a:pt x="13372" y="6155"/>
                  </a:cubicBezTo>
                  <a:cubicBezTo>
                    <a:pt x="13393" y="6155"/>
                    <a:pt x="13410" y="6131"/>
                    <a:pt x="13410" y="6108"/>
                  </a:cubicBezTo>
                  <a:cubicBezTo>
                    <a:pt x="12876" y="5107"/>
                    <a:pt x="12309" y="4140"/>
                    <a:pt x="11642" y="3239"/>
                  </a:cubicBezTo>
                  <a:cubicBezTo>
                    <a:pt x="11008" y="2305"/>
                    <a:pt x="10241" y="1504"/>
                    <a:pt x="9374" y="837"/>
                  </a:cubicBezTo>
                  <a:cubicBezTo>
                    <a:pt x="8613" y="299"/>
                    <a:pt x="7733" y="1"/>
                    <a:pt x="68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5017328" y="3275950"/>
              <a:ext cx="422349" cy="375960"/>
            </a:xfrm>
            <a:custGeom>
              <a:avLst/>
              <a:gdLst/>
              <a:ahLst/>
              <a:cxnLst/>
              <a:rect l="l" t="t" r="r" b="b"/>
              <a:pathLst>
                <a:path w="17881" h="15917" extrusionOk="0">
                  <a:moveTo>
                    <a:pt x="14155" y="3364"/>
                  </a:moveTo>
                  <a:cubicBezTo>
                    <a:pt x="14575" y="3364"/>
                    <a:pt x="14997" y="3509"/>
                    <a:pt x="15045" y="3841"/>
                  </a:cubicBezTo>
                  <a:cubicBezTo>
                    <a:pt x="15090" y="4202"/>
                    <a:pt x="14748" y="4346"/>
                    <a:pt x="14352" y="4346"/>
                  </a:cubicBezTo>
                  <a:cubicBezTo>
                    <a:pt x="13872" y="4346"/>
                    <a:pt x="13313" y="4134"/>
                    <a:pt x="13277" y="3841"/>
                  </a:cubicBezTo>
                  <a:cubicBezTo>
                    <a:pt x="13224" y="3542"/>
                    <a:pt x="13689" y="3364"/>
                    <a:pt x="14155" y="3364"/>
                  </a:cubicBezTo>
                  <a:close/>
                  <a:moveTo>
                    <a:pt x="16500" y="9315"/>
                  </a:moveTo>
                  <a:cubicBezTo>
                    <a:pt x="16705" y="9315"/>
                    <a:pt x="16931" y="9416"/>
                    <a:pt x="17013" y="9645"/>
                  </a:cubicBezTo>
                  <a:cubicBezTo>
                    <a:pt x="17063" y="9795"/>
                    <a:pt x="16846" y="9878"/>
                    <a:pt x="16613" y="9878"/>
                  </a:cubicBezTo>
                  <a:cubicBezTo>
                    <a:pt x="16379" y="9878"/>
                    <a:pt x="16129" y="9795"/>
                    <a:pt x="16112" y="9612"/>
                  </a:cubicBezTo>
                  <a:cubicBezTo>
                    <a:pt x="16095" y="9424"/>
                    <a:pt x="16286" y="9315"/>
                    <a:pt x="16500" y="9315"/>
                  </a:cubicBezTo>
                  <a:close/>
                  <a:moveTo>
                    <a:pt x="6615" y="9944"/>
                  </a:moveTo>
                  <a:cubicBezTo>
                    <a:pt x="6623" y="9944"/>
                    <a:pt x="6631" y="9944"/>
                    <a:pt x="6639" y="9945"/>
                  </a:cubicBezTo>
                  <a:lnTo>
                    <a:pt x="6605" y="9945"/>
                  </a:lnTo>
                  <a:cubicBezTo>
                    <a:pt x="7201" y="10011"/>
                    <a:pt x="7534" y="12114"/>
                    <a:pt x="6529" y="12114"/>
                  </a:cubicBezTo>
                  <a:cubicBezTo>
                    <a:pt x="6521" y="12114"/>
                    <a:pt x="6513" y="12114"/>
                    <a:pt x="6505" y="12113"/>
                  </a:cubicBezTo>
                  <a:cubicBezTo>
                    <a:pt x="5750" y="12081"/>
                    <a:pt x="6094" y="9944"/>
                    <a:pt x="6615" y="9944"/>
                  </a:cubicBezTo>
                  <a:close/>
                  <a:moveTo>
                    <a:pt x="11651" y="1"/>
                  </a:moveTo>
                  <a:cubicBezTo>
                    <a:pt x="7953" y="1"/>
                    <a:pt x="9307" y="4775"/>
                    <a:pt x="9307" y="4775"/>
                  </a:cubicBezTo>
                  <a:cubicBezTo>
                    <a:pt x="9307" y="4775"/>
                    <a:pt x="6730" y="2938"/>
                    <a:pt x="4235" y="2938"/>
                  </a:cubicBezTo>
                  <a:cubicBezTo>
                    <a:pt x="4191" y="2938"/>
                    <a:pt x="4147" y="2939"/>
                    <a:pt x="4104" y="2940"/>
                  </a:cubicBezTo>
                  <a:cubicBezTo>
                    <a:pt x="1569" y="2973"/>
                    <a:pt x="1" y="7176"/>
                    <a:pt x="2703" y="10946"/>
                  </a:cubicBezTo>
                  <a:cubicBezTo>
                    <a:pt x="3036" y="11413"/>
                    <a:pt x="3437" y="11813"/>
                    <a:pt x="3904" y="12180"/>
                  </a:cubicBezTo>
                  <a:cubicBezTo>
                    <a:pt x="3703" y="11113"/>
                    <a:pt x="3470" y="9178"/>
                    <a:pt x="4037" y="8177"/>
                  </a:cubicBezTo>
                  <a:cubicBezTo>
                    <a:pt x="4364" y="7550"/>
                    <a:pt x="4716" y="7291"/>
                    <a:pt x="4994" y="7291"/>
                  </a:cubicBezTo>
                  <a:cubicBezTo>
                    <a:pt x="5425" y="7291"/>
                    <a:pt x="5675" y="7913"/>
                    <a:pt x="5371" y="8744"/>
                  </a:cubicBezTo>
                  <a:cubicBezTo>
                    <a:pt x="4871" y="9979"/>
                    <a:pt x="4571" y="11313"/>
                    <a:pt x="4537" y="12647"/>
                  </a:cubicBezTo>
                  <a:cubicBezTo>
                    <a:pt x="5705" y="13348"/>
                    <a:pt x="6906" y="13948"/>
                    <a:pt x="8207" y="14382"/>
                  </a:cubicBezTo>
                  <a:cubicBezTo>
                    <a:pt x="8073" y="13748"/>
                    <a:pt x="8040" y="13114"/>
                    <a:pt x="8073" y="12480"/>
                  </a:cubicBezTo>
                  <a:cubicBezTo>
                    <a:pt x="8155" y="11646"/>
                    <a:pt x="8509" y="11229"/>
                    <a:pt x="8810" y="11229"/>
                  </a:cubicBezTo>
                  <a:cubicBezTo>
                    <a:pt x="9123" y="11229"/>
                    <a:pt x="9377" y="11679"/>
                    <a:pt x="9207" y="12580"/>
                  </a:cubicBezTo>
                  <a:cubicBezTo>
                    <a:pt x="9074" y="13281"/>
                    <a:pt x="9007" y="13948"/>
                    <a:pt x="9041" y="14649"/>
                  </a:cubicBezTo>
                  <a:cubicBezTo>
                    <a:pt x="10909" y="15216"/>
                    <a:pt x="12810" y="15649"/>
                    <a:pt x="14745" y="15916"/>
                  </a:cubicBezTo>
                  <a:cubicBezTo>
                    <a:pt x="15712" y="14649"/>
                    <a:pt x="16513" y="13248"/>
                    <a:pt x="17080" y="11713"/>
                  </a:cubicBezTo>
                  <a:cubicBezTo>
                    <a:pt x="15712" y="11380"/>
                    <a:pt x="12910" y="11313"/>
                    <a:pt x="13010" y="10312"/>
                  </a:cubicBezTo>
                  <a:cubicBezTo>
                    <a:pt x="13033" y="9867"/>
                    <a:pt x="13364" y="9692"/>
                    <a:pt x="13852" y="9692"/>
                  </a:cubicBezTo>
                  <a:cubicBezTo>
                    <a:pt x="14792" y="9692"/>
                    <a:pt x="16315" y="10343"/>
                    <a:pt x="17346" y="10979"/>
                  </a:cubicBezTo>
                  <a:cubicBezTo>
                    <a:pt x="17713" y="9845"/>
                    <a:pt x="17880" y="8644"/>
                    <a:pt x="17813" y="7410"/>
                  </a:cubicBezTo>
                  <a:cubicBezTo>
                    <a:pt x="16579" y="7076"/>
                    <a:pt x="15312" y="6876"/>
                    <a:pt x="14044" y="6810"/>
                  </a:cubicBezTo>
                  <a:cubicBezTo>
                    <a:pt x="11238" y="6545"/>
                    <a:pt x="11340" y="4974"/>
                    <a:pt x="13315" y="4974"/>
                  </a:cubicBezTo>
                  <a:cubicBezTo>
                    <a:pt x="13335" y="4974"/>
                    <a:pt x="13356" y="4975"/>
                    <a:pt x="13377" y="4975"/>
                  </a:cubicBezTo>
                  <a:cubicBezTo>
                    <a:pt x="14911" y="5008"/>
                    <a:pt x="16813" y="5942"/>
                    <a:pt x="17713" y="6409"/>
                  </a:cubicBezTo>
                  <a:cubicBezTo>
                    <a:pt x="17146" y="2573"/>
                    <a:pt x="14211" y="105"/>
                    <a:pt x="11843" y="5"/>
                  </a:cubicBezTo>
                  <a:cubicBezTo>
                    <a:pt x="11777" y="2"/>
                    <a:pt x="11713" y="1"/>
                    <a:pt x="11651"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5192486" y="3547889"/>
              <a:ext cx="6897" cy="20053"/>
            </a:xfrm>
            <a:custGeom>
              <a:avLst/>
              <a:gdLst/>
              <a:ahLst/>
              <a:cxnLst/>
              <a:rect l="l" t="t" r="r" b="b"/>
              <a:pathLst>
                <a:path w="292" h="849" extrusionOk="0">
                  <a:moveTo>
                    <a:pt x="291" y="1"/>
                  </a:moveTo>
                  <a:lnTo>
                    <a:pt x="291" y="1"/>
                  </a:lnTo>
                  <a:cubicBezTo>
                    <a:pt x="191" y="268"/>
                    <a:pt x="124" y="535"/>
                    <a:pt x="24" y="802"/>
                  </a:cubicBezTo>
                  <a:cubicBezTo>
                    <a:pt x="1" y="825"/>
                    <a:pt x="27" y="849"/>
                    <a:pt x="57" y="849"/>
                  </a:cubicBezTo>
                  <a:cubicBezTo>
                    <a:pt x="69" y="849"/>
                    <a:pt x="81" y="845"/>
                    <a:pt x="91" y="835"/>
                  </a:cubicBezTo>
                  <a:cubicBezTo>
                    <a:pt x="158" y="535"/>
                    <a:pt x="225" y="268"/>
                    <a:pt x="2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5200919" y="3393447"/>
              <a:ext cx="196117" cy="254057"/>
            </a:xfrm>
            <a:custGeom>
              <a:avLst/>
              <a:gdLst/>
              <a:ahLst/>
              <a:cxnLst/>
              <a:rect l="l" t="t" r="r" b="b"/>
              <a:pathLst>
                <a:path w="8303" h="10756" extrusionOk="0">
                  <a:moveTo>
                    <a:pt x="1736" y="1"/>
                  </a:moveTo>
                  <a:cubicBezTo>
                    <a:pt x="1702" y="1"/>
                    <a:pt x="1702" y="1"/>
                    <a:pt x="1702" y="34"/>
                  </a:cubicBezTo>
                  <a:cubicBezTo>
                    <a:pt x="1802" y="268"/>
                    <a:pt x="1902" y="501"/>
                    <a:pt x="2002" y="735"/>
                  </a:cubicBezTo>
                  <a:cubicBezTo>
                    <a:pt x="1869" y="935"/>
                    <a:pt x="1769" y="1168"/>
                    <a:pt x="1669" y="1435"/>
                  </a:cubicBezTo>
                  <a:cubicBezTo>
                    <a:pt x="1535" y="1702"/>
                    <a:pt x="1435" y="2002"/>
                    <a:pt x="1302" y="2303"/>
                  </a:cubicBezTo>
                  <a:cubicBezTo>
                    <a:pt x="1135" y="2836"/>
                    <a:pt x="902" y="3370"/>
                    <a:pt x="701" y="3904"/>
                  </a:cubicBezTo>
                  <a:cubicBezTo>
                    <a:pt x="435" y="4704"/>
                    <a:pt x="234" y="5538"/>
                    <a:pt x="1" y="6339"/>
                  </a:cubicBezTo>
                  <a:cubicBezTo>
                    <a:pt x="268" y="5505"/>
                    <a:pt x="601" y="4704"/>
                    <a:pt x="902" y="3904"/>
                  </a:cubicBezTo>
                  <a:cubicBezTo>
                    <a:pt x="1135" y="3370"/>
                    <a:pt x="1302" y="2803"/>
                    <a:pt x="1535" y="2236"/>
                  </a:cubicBezTo>
                  <a:lnTo>
                    <a:pt x="1836" y="1502"/>
                  </a:lnTo>
                  <a:cubicBezTo>
                    <a:pt x="1969" y="1268"/>
                    <a:pt x="2036" y="1068"/>
                    <a:pt x="2102" y="835"/>
                  </a:cubicBezTo>
                  <a:cubicBezTo>
                    <a:pt x="2203" y="1035"/>
                    <a:pt x="2303" y="1202"/>
                    <a:pt x="2403" y="1402"/>
                  </a:cubicBezTo>
                  <a:cubicBezTo>
                    <a:pt x="2636" y="1836"/>
                    <a:pt x="2836" y="2236"/>
                    <a:pt x="3070" y="2703"/>
                  </a:cubicBezTo>
                  <a:cubicBezTo>
                    <a:pt x="3303" y="3137"/>
                    <a:pt x="3537" y="3604"/>
                    <a:pt x="3770" y="4071"/>
                  </a:cubicBezTo>
                  <a:cubicBezTo>
                    <a:pt x="3704" y="4237"/>
                    <a:pt x="3670" y="4404"/>
                    <a:pt x="3637" y="4571"/>
                  </a:cubicBezTo>
                  <a:cubicBezTo>
                    <a:pt x="3604" y="4771"/>
                    <a:pt x="3570" y="5005"/>
                    <a:pt x="3537" y="5238"/>
                  </a:cubicBezTo>
                  <a:cubicBezTo>
                    <a:pt x="3470" y="5672"/>
                    <a:pt x="3403" y="6105"/>
                    <a:pt x="3370" y="6539"/>
                  </a:cubicBezTo>
                  <a:cubicBezTo>
                    <a:pt x="3303" y="7006"/>
                    <a:pt x="3270" y="7506"/>
                    <a:pt x="3237" y="7940"/>
                  </a:cubicBezTo>
                  <a:cubicBezTo>
                    <a:pt x="3203" y="8374"/>
                    <a:pt x="3203" y="8841"/>
                    <a:pt x="3137" y="9274"/>
                  </a:cubicBezTo>
                  <a:cubicBezTo>
                    <a:pt x="3137" y="9308"/>
                    <a:pt x="3153" y="9324"/>
                    <a:pt x="3170" y="9324"/>
                  </a:cubicBezTo>
                  <a:cubicBezTo>
                    <a:pt x="3187" y="9324"/>
                    <a:pt x="3203" y="9308"/>
                    <a:pt x="3203" y="9274"/>
                  </a:cubicBezTo>
                  <a:cubicBezTo>
                    <a:pt x="3237" y="8340"/>
                    <a:pt x="3337" y="7440"/>
                    <a:pt x="3537" y="6539"/>
                  </a:cubicBezTo>
                  <a:cubicBezTo>
                    <a:pt x="3604" y="6072"/>
                    <a:pt x="3670" y="5638"/>
                    <a:pt x="3737" y="5205"/>
                  </a:cubicBezTo>
                  <a:cubicBezTo>
                    <a:pt x="3770" y="4971"/>
                    <a:pt x="3837" y="4771"/>
                    <a:pt x="3870" y="4538"/>
                  </a:cubicBezTo>
                  <a:cubicBezTo>
                    <a:pt x="3870" y="4471"/>
                    <a:pt x="3904" y="4404"/>
                    <a:pt x="3904" y="4337"/>
                  </a:cubicBezTo>
                  <a:cubicBezTo>
                    <a:pt x="4071" y="4671"/>
                    <a:pt x="4237" y="4971"/>
                    <a:pt x="4404" y="5305"/>
                  </a:cubicBezTo>
                  <a:cubicBezTo>
                    <a:pt x="5271" y="7073"/>
                    <a:pt x="6072" y="8874"/>
                    <a:pt x="6739" y="10742"/>
                  </a:cubicBezTo>
                  <a:cubicBezTo>
                    <a:pt x="6749" y="10752"/>
                    <a:pt x="6759" y="10756"/>
                    <a:pt x="6768" y="10756"/>
                  </a:cubicBezTo>
                  <a:cubicBezTo>
                    <a:pt x="6789" y="10756"/>
                    <a:pt x="6806" y="10732"/>
                    <a:pt x="6806" y="10709"/>
                  </a:cubicBezTo>
                  <a:cubicBezTo>
                    <a:pt x="6105" y="8841"/>
                    <a:pt x="5438" y="6973"/>
                    <a:pt x="4604" y="5138"/>
                  </a:cubicBezTo>
                  <a:cubicBezTo>
                    <a:pt x="4204" y="4304"/>
                    <a:pt x="3804" y="3503"/>
                    <a:pt x="3370" y="2703"/>
                  </a:cubicBezTo>
                  <a:lnTo>
                    <a:pt x="3370" y="2703"/>
                  </a:lnTo>
                  <a:cubicBezTo>
                    <a:pt x="3537" y="2736"/>
                    <a:pt x="3704" y="2770"/>
                    <a:pt x="3837" y="2803"/>
                  </a:cubicBezTo>
                  <a:lnTo>
                    <a:pt x="4471" y="2936"/>
                  </a:lnTo>
                  <a:cubicBezTo>
                    <a:pt x="4871" y="3003"/>
                    <a:pt x="5271" y="3103"/>
                    <a:pt x="5672" y="3203"/>
                  </a:cubicBezTo>
                  <a:cubicBezTo>
                    <a:pt x="6539" y="3403"/>
                    <a:pt x="7406" y="3637"/>
                    <a:pt x="8240" y="3904"/>
                  </a:cubicBezTo>
                  <a:cubicBezTo>
                    <a:pt x="8245" y="3908"/>
                    <a:pt x="8250" y="3911"/>
                    <a:pt x="8254" y="3911"/>
                  </a:cubicBezTo>
                  <a:cubicBezTo>
                    <a:pt x="8282" y="3911"/>
                    <a:pt x="8302" y="3837"/>
                    <a:pt x="8274" y="3837"/>
                  </a:cubicBezTo>
                  <a:cubicBezTo>
                    <a:pt x="7406" y="3570"/>
                    <a:pt x="6539" y="3303"/>
                    <a:pt x="5705" y="3036"/>
                  </a:cubicBezTo>
                  <a:cubicBezTo>
                    <a:pt x="5305" y="2936"/>
                    <a:pt x="4871" y="2836"/>
                    <a:pt x="4471" y="2736"/>
                  </a:cubicBezTo>
                  <a:cubicBezTo>
                    <a:pt x="4271" y="2703"/>
                    <a:pt x="4071" y="2670"/>
                    <a:pt x="3870" y="2636"/>
                  </a:cubicBezTo>
                  <a:cubicBezTo>
                    <a:pt x="3670" y="2569"/>
                    <a:pt x="3470" y="2569"/>
                    <a:pt x="3303" y="2569"/>
                  </a:cubicBezTo>
                  <a:cubicBezTo>
                    <a:pt x="3270" y="2536"/>
                    <a:pt x="3270" y="2503"/>
                    <a:pt x="3237" y="2469"/>
                  </a:cubicBezTo>
                  <a:cubicBezTo>
                    <a:pt x="3170" y="2303"/>
                    <a:pt x="3070" y="2136"/>
                    <a:pt x="2970" y="1969"/>
                  </a:cubicBezTo>
                  <a:lnTo>
                    <a:pt x="2970" y="1969"/>
                  </a:lnTo>
                  <a:lnTo>
                    <a:pt x="3503" y="2036"/>
                  </a:lnTo>
                  <a:lnTo>
                    <a:pt x="4171" y="2102"/>
                  </a:lnTo>
                  <a:cubicBezTo>
                    <a:pt x="4404" y="2136"/>
                    <a:pt x="4638" y="2169"/>
                    <a:pt x="4871" y="2236"/>
                  </a:cubicBezTo>
                  <a:cubicBezTo>
                    <a:pt x="5105" y="2269"/>
                    <a:pt x="5371" y="2336"/>
                    <a:pt x="5605" y="2436"/>
                  </a:cubicBezTo>
                  <a:cubicBezTo>
                    <a:pt x="5638" y="2436"/>
                    <a:pt x="5672" y="2336"/>
                    <a:pt x="5605" y="2336"/>
                  </a:cubicBezTo>
                  <a:cubicBezTo>
                    <a:pt x="5371" y="2303"/>
                    <a:pt x="5138" y="2236"/>
                    <a:pt x="4904" y="2169"/>
                  </a:cubicBezTo>
                  <a:lnTo>
                    <a:pt x="4204" y="2002"/>
                  </a:lnTo>
                  <a:cubicBezTo>
                    <a:pt x="3970" y="1969"/>
                    <a:pt x="3737" y="1902"/>
                    <a:pt x="3503" y="1869"/>
                  </a:cubicBezTo>
                  <a:cubicBezTo>
                    <a:pt x="3270" y="1836"/>
                    <a:pt x="3036" y="1769"/>
                    <a:pt x="2836" y="1769"/>
                  </a:cubicBezTo>
                  <a:lnTo>
                    <a:pt x="2503" y="1202"/>
                  </a:lnTo>
                  <a:cubicBezTo>
                    <a:pt x="2269" y="768"/>
                    <a:pt x="2036" y="368"/>
                    <a:pt x="17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5199360" y="3543165"/>
              <a:ext cx="1583" cy="4748"/>
            </a:xfrm>
            <a:custGeom>
              <a:avLst/>
              <a:gdLst/>
              <a:ahLst/>
              <a:cxnLst/>
              <a:rect l="l" t="t" r="r" b="b"/>
              <a:pathLst>
                <a:path w="67" h="201" extrusionOk="0">
                  <a:moveTo>
                    <a:pt x="0" y="201"/>
                  </a:moveTo>
                  <a:cubicBezTo>
                    <a:pt x="0" y="134"/>
                    <a:pt x="34" y="68"/>
                    <a:pt x="67" y="1"/>
                  </a:cubicBezTo>
                  <a:cubicBezTo>
                    <a:pt x="34" y="68"/>
                    <a:pt x="0" y="134"/>
                    <a:pt x="0" y="2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4840045" y="3684213"/>
              <a:ext cx="331719" cy="497201"/>
            </a:xfrm>
            <a:custGeom>
              <a:avLst/>
              <a:gdLst/>
              <a:ahLst/>
              <a:cxnLst/>
              <a:rect l="l" t="t" r="r" b="b"/>
              <a:pathLst>
                <a:path w="14044" h="21050" extrusionOk="0">
                  <a:moveTo>
                    <a:pt x="0" y="1"/>
                  </a:moveTo>
                  <a:lnTo>
                    <a:pt x="234" y="5872"/>
                  </a:lnTo>
                  <a:lnTo>
                    <a:pt x="801" y="21049"/>
                  </a:lnTo>
                  <a:lnTo>
                    <a:pt x="13243" y="21049"/>
                  </a:lnTo>
                  <a:lnTo>
                    <a:pt x="13844" y="5872"/>
                  </a:lnTo>
                  <a:lnTo>
                    <a:pt x="1404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4840045" y="3684213"/>
              <a:ext cx="331719" cy="138697"/>
            </a:xfrm>
            <a:custGeom>
              <a:avLst/>
              <a:gdLst/>
              <a:ahLst/>
              <a:cxnLst/>
              <a:rect l="l" t="t" r="r" b="b"/>
              <a:pathLst>
                <a:path w="14044" h="5872" extrusionOk="0">
                  <a:moveTo>
                    <a:pt x="0" y="1"/>
                  </a:moveTo>
                  <a:lnTo>
                    <a:pt x="234" y="5872"/>
                  </a:lnTo>
                  <a:lnTo>
                    <a:pt x="13844" y="5872"/>
                  </a:lnTo>
                  <a:lnTo>
                    <a:pt x="1404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4818761" y="3627496"/>
              <a:ext cx="374283" cy="112691"/>
            </a:xfrm>
            <a:custGeom>
              <a:avLst/>
              <a:gdLst/>
              <a:ahLst/>
              <a:cxnLst/>
              <a:rect l="l" t="t" r="r" b="b"/>
              <a:pathLst>
                <a:path w="15846" h="4771" extrusionOk="0">
                  <a:moveTo>
                    <a:pt x="1" y="0"/>
                  </a:moveTo>
                  <a:lnTo>
                    <a:pt x="1" y="4770"/>
                  </a:lnTo>
                  <a:lnTo>
                    <a:pt x="15845" y="4770"/>
                  </a:lnTo>
                  <a:lnTo>
                    <a:pt x="15845"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5077210" y="4181438"/>
              <a:ext cx="52035" cy="59097"/>
            </a:xfrm>
            <a:custGeom>
              <a:avLst/>
              <a:gdLst/>
              <a:ahLst/>
              <a:cxnLst/>
              <a:rect l="l" t="t" r="r" b="b"/>
              <a:pathLst>
                <a:path w="2203" h="2502" extrusionOk="0">
                  <a:moveTo>
                    <a:pt x="1" y="0"/>
                  </a:moveTo>
                  <a:lnTo>
                    <a:pt x="1" y="2502"/>
                  </a:lnTo>
                  <a:lnTo>
                    <a:pt x="2202" y="2502"/>
                  </a:lnTo>
                  <a:lnTo>
                    <a:pt x="2202"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5077210" y="4181438"/>
              <a:ext cx="52035" cy="29950"/>
            </a:xfrm>
            <a:custGeom>
              <a:avLst/>
              <a:gdLst/>
              <a:ahLst/>
              <a:cxnLst/>
              <a:rect l="l" t="t" r="r" b="b"/>
              <a:pathLst>
                <a:path w="2203" h="1268" extrusionOk="0">
                  <a:moveTo>
                    <a:pt x="1" y="0"/>
                  </a:moveTo>
                  <a:lnTo>
                    <a:pt x="1" y="1268"/>
                  </a:lnTo>
                  <a:lnTo>
                    <a:pt x="2202" y="1268"/>
                  </a:lnTo>
                  <a:lnTo>
                    <a:pt x="22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4882588" y="4181438"/>
              <a:ext cx="52035" cy="59097"/>
            </a:xfrm>
            <a:custGeom>
              <a:avLst/>
              <a:gdLst/>
              <a:ahLst/>
              <a:cxnLst/>
              <a:rect l="l" t="t" r="r" b="b"/>
              <a:pathLst>
                <a:path w="2203" h="2502" extrusionOk="0">
                  <a:moveTo>
                    <a:pt x="1" y="0"/>
                  </a:moveTo>
                  <a:lnTo>
                    <a:pt x="1" y="2502"/>
                  </a:lnTo>
                  <a:lnTo>
                    <a:pt x="2202" y="2502"/>
                  </a:lnTo>
                  <a:lnTo>
                    <a:pt x="2202"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4882588" y="4181438"/>
              <a:ext cx="52035" cy="29950"/>
            </a:xfrm>
            <a:custGeom>
              <a:avLst/>
              <a:gdLst/>
              <a:ahLst/>
              <a:cxnLst/>
              <a:rect l="l" t="t" r="r" b="b"/>
              <a:pathLst>
                <a:path w="2203" h="1268" extrusionOk="0">
                  <a:moveTo>
                    <a:pt x="1" y="0"/>
                  </a:moveTo>
                  <a:lnTo>
                    <a:pt x="1" y="1268"/>
                  </a:lnTo>
                  <a:lnTo>
                    <a:pt x="2202" y="1268"/>
                  </a:lnTo>
                  <a:lnTo>
                    <a:pt x="22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6685462" y="1429473"/>
              <a:ext cx="229303" cy="207454"/>
            </a:xfrm>
            <a:custGeom>
              <a:avLst/>
              <a:gdLst/>
              <a:ahLst/>
              <a:cxnLst/>
              <a:rect l="l" t="t" r="r" b="b"/>
              <a:pathLst>
                <a:path w="9708" h="8783" extrusionOk="0">
                  <a:moveTo>
                    <a:pt x="2463" y="0"/>
                  </a:moveTo>
                  <a:cubicBezTo>
                    <a:pt x="2403" y="0"/>
                    <a:pt x="2336" y="55"/>
                    <a:pt x="2336" y="109"/>
                  </a:cubicBezTo>
                  <a:cubicBezTo>
                    <a:pt x="1569" y="1644"/>
                    <a:pt x="1002" y="3245"/>
                    <a:pt x="601" y="4913"/>
                  </a:cubicBezTo>
                  <a:cubicBezTo>
                    <a:pt x="334" y="5914"/>
                    <a:pt x="168" y="6914"/>
                    <a:pt x="68" y="7948"/>
                  </a:cubicBezTo>
                  <a:lnTo>
                    <a:pt x="1" y="8549"/>
                  </a:lnTo>
                  <a:lnTo>
                    <a:pt x="1" y="8782"/>
                  </a:lnTo>
                  <a:lnTo>
                    <a:pt x="7806" y="8782"/>
                  </a:lnTo>
                  <a:cubicBezTo>
                    <a:pt x="7973" y="5747"/>
                    <a:pt x="8607" y="2811"/>
                    <a:pt x="9708" y="9"/>
                  </a:cubicBezTo>
                  <a:lnTo>
                    <a:pt x="2503" y="9"/>
                  </a:lnTo>
                  <a:cubicBezTo>
                    <a:pt x="2490" y="3"/>
                    <a:pt x="2477" y="0"/>
                    <a:pt x="246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6686266" y="1690499"/>
              <a:ext cx="222996" cy="202518"/>
            </a:xfrm>
            <a:custGeom>
              <a:avLst/>
              <a:gdLst/>
              <a:ahLst/>
              <a:cxnLst/>
              <a:rect l="l" t="t" r="r" b="b"/>
              <a:pathLst>
                <a:path w="9441" h="8574" extrusionOk="0">
                  <a:moveTo>
                    <a:pt x="0" y="1"/>
                  </a:moveTo>
                  <a:lnTo>
                    <a:pt x="0" y="201"/>
                  </a:lnTo>
                  <a:lnTo>
                    <a:pt x="0" y="301"/>
                  </a:lnTo>
                  <a:cubicBezTo>
                    <a:pt x="34" y="1201"/>
                    <a:pt x="167" y="2135"/>
                    <a:pt x="334" y="3036"/>
                  </a:cubicBezTo>
                  <a:cubicBezTo>
                    <a:pt x="701" y="4904"/>
                    <a:pt x="1301" y="6739"/>
                    <a:pt x="2102" y="8440"/>
                  </a:cubicBezTo>
                  <a:cubicBezTo>
                    <a:pt x="2135" y="8507"/>
                    <a:pt x="2202" y="8573"/>
                    <a:pt x="2302" y="8573"/>
                  </a:cubicBezTo>
                  <a:lnTo>
                    <a:pt x="9440" y="8573"/>
                  </a:lnTo>
                  <a:cubicBezTo>
                    <a:pt x="9440" y="8507"/>
                    <a:pt x="9407" y="8473"/>
                    <a:pt x="9407" y="8440"/>
                  </a:cubicBezTo>
                  <a:cubicBezTo>
                    <a:pt x="9007" y="7306"/>
                    <a:pt x="8640" y="6138"/>
                    <a:pt x="8406" y="4937"/>
                  </a:cubicBezTo>
                  <a:cubicBezTo>
                    <a:pt x="8173" y="3970"/>
                    <a:pt x="8006" y="3003"/>
                    <a:pt x="7906" y="2002"/>
                  </a:cubicBezTo>
                  <a:cubicBezTo>
                    <a:pt x="7839" y="1368"/>
                    <a:pt x="7806" y="734"/>
                    <a:pt x="7772" y="134"/>
                  </a:cubicBezTo>
                  <a:cubicBezTo>
                    <a:pt x="7772" y="1"/>
                    <a:pt x="7772" y="1"/>
                    <a:pt x="763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7250432" y="1946375"/>
              <a:ext cx="368779" cy="227933"/>
            </a:xfrm>
            <a:custGeom>
              <a:avLst/>
              <a:gdLst/>
              <a:ahLst/>
              <a:cxnLst/>
              <a:rect l="l" t="t" r="r" b="b"/>
              <a:pathLst>
                <a:path w="15613" h="9650" extrusionOk="0">
                  <a:moveTo>
                    <a:pt x="8268" y="1"/>
                  </a:moveTo>
                  <a:cubicBezTo>
                    <a:pt x="8207" y="1"/>
                    <a:pt x="8140" y="55"/>
                    <a:pt x="8140" y="110"/>
                  </a:cubicBezTo>
                  <a:cubicBezTo>
                    <a:pt x="7473" y="1444"/>
                    <a:pt x="6706" y="2712"/>
                    <a:pt x="5838" y="3912"/>
                  </a:cubicBezTo>
                  <a:cubicBezTo>
                    <a:pt x="4271" y="6047"/>
                    <a:pt x="2369" y="7915"/>
                    <a:pt x="201" y="9383"/>
                  </a:cubicBezTo>
                  <a:lnTo>
                    <a:pt x="1" y="9516"/>
                  </a:lnTo>
                  <a:lnTo>
                    <a:pt x="168" y="9650"/>
                  </a:lnTo>
                  <a:lnTo>
                    <a:pt x="335" y="9650"/>
                  </a:lnTo>
                  <a:lnTo>
                    <a:pt x="635" y="9583"/>
                  </a:lnTo>
                  <a:cubicBezTo>
                    <a:pt x="1635" y="9450"/>
                    <a:pt x="2636" y="9216"/>
                    <a:pt x="3604" y="8949"/>
                  </a:cubicBezTo>
                  <a:cubicBezTo>
                    <a:pt x="6105" y="8216"/>
                    <a:pt x="8474" y="7048"/>
                    <a:pt x="10575" y="5480"/>
                  </a:cubicBezTo>
                  <a:cubicBezTo>
                    <a:pt x="11643" y="4646"/>
                    <a:pt x="12643" y="3746"/>
                    <a:pt x="13544" y="2745"/>
                  </a:cubicBezTo>
                  <a:cubicBezTo>
                    <a:pt x="14278" y="1911"/>
                    <a:pt x="14945" y="1044"/>
                    <a:pt x="15545" y="110"/>
                  </a:cubicBezTo>
                  <a:lnTo>
                    <a:pt x="15612" y="10"/>
                  </a:lnTo>
                  <a:lnTo>
                    <a:pt x="8307" y="10"/>
                  </a:lnTo>
                  <a:cubicBezTo>
                    <a:pt x="8295" y="4"/>
                    <a:pt x="8281" y="1"/>
                    <a:pt x="82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7213416" y="1429686"/>
              <a:ext cx="237168" cy="207242"/>
            </a:xfrm>
            <a:custGeom>
              <a:avLst/>
              <a:gdLst/>
              <a:ahLst/>
              <a:cxnLst/>
              <a:rect l="l" t="t" r="r" b="b"/>
              <a:pathLst>
                <a:path w="10041" h="8774" extrusionOk="0">
                  <a:moveTo>
                    <a:pt x="0" y="0"/>
                  </a:moveTo>
                  <a:lnTo>
                    <a:pt x="0" y="8773"/>
                  </a:lnTo>
                  <a:lnTo>
                    <a:pt x="10041" y="8773"/>
                  </a:lnTo>
                  <a:cubicBezTo>
                    <a:pt x="10007" y="8506"/>
                    <a:pt x="10007" y="8273"/>
                    <a:pt x="9974" y="8006"/>
                  </a:cubicBezTo>
                  <a:cubicBezTo>
                    <a:pt x="9874" y="7072"/>
                    <a:pt x="9740" y="6138"/>
                    <a:pt x="9574" y="5237"/>
                  </a:cubicBezTo>
                  <a:cubicBezTo>
                    <a:pt x="9240" y="3469"/>
                    <a:pt x="8706" y="1735"/>
                    <a:pt x="7973" y="100"/>
                  </a:cubicBezTo>
                  <a:cubicBezTo>
                    <a:pt x="7973" y="34"/>
                    <a:pt x="7906" y="0"/>
                    <a:pt x="780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7211833" y="1692861"/>
              <a:ext cx="237971" cy="199565"/>
            </a:xfrm>
            <a:custGeom>
              <a:avLst/>
              <a:gdLst/>
              <a:ahLst/>
              <a:cxnLst/>
              <a:rect l="l" t="t" r="r" b="b"/>
              <a:pathLst>
                <a:path w="10075" h="8449" extrusionOk="0">
                  <a:moveTo>
                    <a:pt x="0" y="1"/>
                  </a:moveTo>
                  <a:lnTo>
                    <a:pt x="0" y="8440"/>
                  </a:lnTo>
                  <a:lnTo>
                    <a:pt x="8040" y="8440"/>
                  </a:lnTo>
                  <a:cubicBezTo>
                    <a:pt x="8058" y="8446"/>
                    <a:pt x="8075" y="8449"/>
                    <a:pt x="8091" y="8449"/>
                  </a:cubicBezTo>
                  <a:cubicBezTo>
                    <a:pt x="8163" y="8449"/>
                    <a:pt x="8212" y="8394"/>
                    <a:pt x="8240" y="8340"/>
                  </a:cubicBezTo>
                  <a:cubicBezTo>
                    <a:pt x="8807" y="6939"/>
                    <a:pt x="9240" y="5538"/>
                    <a:pt x="9541" y="4070"/>
                  </a:cubicBezTo>
                  <a:cubicBezTo>
                    <a:pt x="9674" y="3403"/>
                    <a:pt x="9774" y="2736"/>
                    <a:pt x="9874" y="2069"/>
                  </a:cubicBezTo>
                  <a:cubicBezTo>
                    <a:pt x="9941" y="1568"/>
                    <a:pt x="9974" y="1101"/>
                    <a:pt x="10041" y="601"/>
                  </a:cubicBezTo>
                  <a:cubicBezTo>
                    <a:pt x="10074" y="401"/>
                    <a:pt x="10074" y="201"/>
                    <a:pt x="100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6928156" y="1430466"/>
              <a:ext cx="231665" cy="208021"/>
            </a:xfrm>
            <a:custGeom>
              <a:avLst/>
              <a:gdLst/>
              <a:ahLst/>
              <a:cxnLst/>
              <a:rect l="l" t="t" r="r" b="b"/>
              <a:pathLst>
                <a:path w="9808" h="8807" extrusionOk="0">
                  <a:moveTo>
                    <a:pt x="2202" y="1"/>
                  </a:moveTo>
                  <a:cubicBezTo>
                    <a:pt x="2136" y="1"/>
                    <a:pt x="2069" y="34"/>
                    <a:pt x="2069" y="101"/>
                  </a:cubicBezTo>
                  <a:cubicBezTo>
                    <a:pt x="1435" y="1502"/>
                    <a:pt x="968" y="2936"/>
                    <a:pt x="635" y="4437"/>
                  </a:cubicBezTo>
                  <a:cubicBezTo>
                    <a:pt x="468" y="5171"/>
                    <a:pt x="334" y="5905"/>
                    <a:pt x="234" y="6672"/>
                  </a:cubicBezTo>
                  <a:cubicBezTo>
                    <a:pt x="134" y="7139"/>
                    <a:pt x="101" y="7640"/>
                    <a:pt x="34" y="8140"/>
                  </a:cubicBezTo>
                  <a:cubicBezTo>
                    <a:pt x="34" y="8340"/>
                    <a:pt x="1" y="8574"/>
                    <a:pt x="1" y="8807"/>
                  </a:cubicBezTo>
                  <a:lnTo>
                    <a:pt x="9808" y="8807"/>
                  </a:lnTo>
                  <a:lnTo>
                    <a:pt x="980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6928156" y="1692082"/>
              <a:ext cx="231665" cy="200935"/>
            </a:xfrm>
            <a:custGeom>
              <a:avLst/>
              <a:gdLst/>
              <a:ahLst/>
              <a:cxnLst/>
              <a:rect l="l" t="t" r="r" b="b"/>
              <a:pathLst>
                <a:path w="9808" h="8507" extrusionOk="0">
                  <a:moveTo>
                    <a:pt x="1" y="0"/>
                  </a:moveTo>
                  <a:cubicBezTo>
                    <a:pt x="1" y="0"/>
                    <a:pt x="1" y="34"/>
                    <a:pt x="1" y="34"/>
                  </a:cubicBezTo>
                  <a:cubicBezTo>
                    <a:pt x="34" y="567"/>
                    <a:pt x="68" y="1068"/>
                    <a:pt x="101" y="1601"/>
                  </a:cubicBezTo>
                  <a:cubicBezTo>
                    <a:pt x="201" y="2402"/>
                    <a:pt x="334" y="3169"/>
                    <a:pt x="468" y="3970"/>
                  </a:cubicBezTo>
                  <a:cubicBezTo>
                    <a:pt x="768" y="5471"/>
                    <a:pt x="1202" y="6939"/>
                    <a:pt x="1802" y="8373"/>
                  </a:cubicBezTo>
                  <a:cubicBezTo>
                    <a:pt x="1836" y="8440"/>
                    <a:pt x="1902" y="8506"/>
                    <a:pt x="1969" y="8506"/>
                  </a:cubicBezTo>
                  <a:lnTo>
                    <a:pt x="9808" y="8506"/>
                  </a:lnTo>
                  <a:lnTo>
                    <a:pt x="9808" y="8373"/>
                  </a:lnTo>
                  <a:lnTo>
                    <a:pt x="9808" y="100"/>
                  </a:lnTo>
                  <a:cubicBezTo>
                    <a:pt x="9808" y="34"/>
                    <a:pt x="9808" y="0"/>
                    <a:pt x="97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7462416" y="1429473"/>
              <a:ext cx="240310" cy="209013"/>
            </a:xfrm>
            <a:custGeom>
              <a:avLst/>
              <a:gdLst/>
              <a:ahLst/>
              <a:cxnLst/>
              <a:rect l="l" t="t" r="r" b="b"/>
              <a:pathLst>
                <a:path w="10174" h="8849" extrusionOk="0">
                  <a:moveTo>
                    <a:pt x="7709" y="0"/>
                  </a:moveTo>
                  <a:cubicBezTo>
                    <a:pt x="7697" y="0"/>
                    <a:pt x="7684" y="3"/>
                    <a:pt x="7672" y="9"/>
                  </a:cubicBezTo>
                  <a:lnTo>
                    <a:pt x="0" y="9"/>
                  </a:lnTo>
                  <a:cubicBezTo>
                    <a:pt x="1101" y="2811"/>
                    <a:pt x="1735" y="5813"/>
                    <a:pt x="1901" y="8849"/>
                  </a:cubicBezTo>
                  <a:lnTo>
                    <a:pt x="10141" y="8849"/>
                  </a:lnTo>
                  <a:lnTo>
                    <a:pt x="10174" y="8682"/>
                  </a:lnTo>
                  <a:cubicBezTo>
                    <a:pt x="10074" y="7648"/>
                    <a:pt x="9940" y="6614"/>
                    <a:pt x="9740" y="5613"/>
                  </a:cubicBezTo>
                  <a:cubicBezTo>
                    <a:pt x="9373" y="3679"/>
                    <a:pt x="8706" y="1844"/>
                    <a:pt x="7839" y="109"/>
                  </a:cubicBezTo>
                  <a:cubicBezTo>
                    <a:pt x="7812" y="55"/>
                    <a:pt x="7762" y="0"/>
                    <a:pt x="770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7467920" y="1690499"/>
              <a:ext cx="234027" cy="202518"/>
            </a:xfrm>
            <a:custGeom>
              <a:avLst/>
              <a:gdLst/>
              <a:ahLst/>
              <a:cxnLst/>
              <a:rect l="l" t="t" r="r" b="b"/>
              <a:pathLst>
                <a:path w="9908" h="8574" extrusionOk="0">
                  <a:moveTo>
                    <a:pt x="1768" y="1"/>
                  </a:moveTo>
                  <a:cubicBezTo>
                    <a:pt x="1702" y="1"/>
                    <a:pt x="1668" y="34"/>
                    <a:pt x="1668" y="101"/>
                  </a:cubicBezTo>
                  <a:cubicBezTo>
                    <a:pt x="1668" y="334"/>
                    <a:pt x="1635" y="568"/>
                    <a:pt x="1635" y="801"/>
                  </a:cubicBezTo>
                  <a:cubicBezTo>
                    <a:pt x="1568" y="1802"/>
                    <a:pt x="1468" y="2803"/>
                    <a:pt x="1268" y="3770"/>
                  </a:cubicBezTo>
                  <a:cubicBezTo>
                    <a:pt x="1035" y="5138"/>
                    <a:pt x="701" y="6472"/>
                    <a:pt x="267" y="7773"/>
                  </a:cubicBezTo>
                  <a:cubicBezTo>
                    <a:pt x="167" y="8040"/>
                    <a:pt x="101" y="8307"/>
                    <a:pt x="1" y="8573"/>
                  </a:cubicBezTo>
                  <a:lnTo>
                    <a:pt x="7639" y="8573"/>
                  </a:lnTo>
                  <a:cubicBezTo>
                    <a:pt x="7673" y="8573"/>
                    <a:pt x="7739" y="8540"/>
                    <a:pt x="7773" y="8473"/>
                  </a:cubicBezTo>
                  <a:cubicBezTo>
                    <a:pt x="7873" y="8240"/>
                    <a:pt x="8006" y="7973"/>
                    <a:pt x="8106" y="7739"/>
                  </a:cubicBezTo>
                  <a:cubicBezTo>
                    <a:pt x="8807" y="6138"/>
                    <a:pt x="9307" y="4504"/>
                    <a:pt x="9607" y="2803"/>
                  </a:cubicBezTo>
                  <a:cubicBezTo>
                    <a:pt x="9741" y="2069"/>
                    <a:pt x="9841" y="1302"/>
                    <a:pt x="9874" y="568"/>
                  </a:cubicBezTo>
                  <a:cubicBezTo>
                    <a:pt x="9908" y="401"/>
                    <a:pt x="9908" y="201"/>
                    <a:pt x="990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7251235" y="1157842"/>
              <a:ext cx="362449" cy="219264"/>
            </a:xfrm>
            <a:custGeom>
              <a:avLst/>
              <a:gdLst/>
              <a:ahLst/>
              <a:cxnLst/>
              <a:rect l="l" t="t" r="r" b="b"/>
              <a:pathLst>
                <a:path w="15345" h="9283" extrusionOk="0">
                  <a:moveTo>
                    <a:pt x="34" y="0"/>
                  </a:moveTo>
                  <a:lnTo>
                    <a:pt x="34" y="0"/>
                  </a:lnTo>
                  <a:cubicBezTo>
                    <a:pt x="67" y="33"/>
                    <a:pt x="100" y="100"/>
                    <a:pt x="100" y="134"/>
                  </a:cubicBezTo>
                  <a:lnTo>
                    <a:pt x="0" y="200"/>
                  </a:lnTo>
                  <a:lnTo>
                    <a:pt x="67" y="267"/>
                  </a:lnTo>
                  <a:cubicBezTo>
                    <a:pt x="567" y="634"/>
                    <a:pt x="1068" y="1001"/>
                    <a:pt x="1568" y="1368"/>
                  </a:cubicBezTo>
                  <a:cubicBezTo>
                    <a:pt x="2569" y="2135"/>
                    <a:pt x="3469" y="2969"/>
                    <a:pt x="4303" y="3903"/>
                  </a:cubicBezTo>
                  <a:cubicBezTo>
                    <a:pt x="5738" y="5504"/>
                    <a:pt x="6939" y="7272"/>
                    <a:pt x="7873" y="9173"/>
                  </a:cubicBezTo>
                  <a:cubicBezTo>
                    <a:pt x="7900" y="9228"/>
                    <a:pt x="7949" y="9282"/>
                    <a:pt x="8021" y="9282"/>
                  </a:cubicBezTo>
                  <a:cubicBezTo>
                    <a:pt x="8037" y="9282"/>
                    <a:pt x="8054" y="9280"/>
                    <a:pt x="8073" y="9273"/>
                  </a:cubicBezTo>
                  <a:lnTo>
                    <a:pt x="15345" y="9273"/>
                  </a:lnTo>
                  <a:cubicBezTo>
                    <a:pt x="15345" y="9273"/>
                    <a:pt x="15345" y="9273"/>
                    <a:pt x="15345" y="9240"/>
                  </a:cubicBezTo>
                  <a:cubicBezTo>
                    <a:pt x="13343" y="6238"/>
                    <a:pt x="10575" y="3803"/>
                    <a:pt x="7306" y="2168"/>
                  </a:cubicBezTo>
                  <a:cubicBezTo>
                    <a:pt x="5037" y="1001"/>
                    <a:pt x="2569" y="267"/>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6768990" y="1944816"/>
              <a:ext cx="357725" cy="227933"/>
            </a:xfrm>
            <a:custGeom>
              <a:avLst/>
              <a:gdLst/>
              <a:ahLst/>
              <a:cxnLst/>
              <a:rect l="l" t="t" r="r" b="b"/>
              <a:pathLst>
                <a:path w="15145" h="9650" extrusionOk="0">
                  <a:moveTo>
                    <a:pt x="6842" y="0"/>
                  </a:moveTo>
                  <a:cubicBezTo>
                    <a:pt x="6830" y="0"/>
                    <a:pt x="6818" y="3"/>
                    <a:pt x="6806" y="9"/>
                  </a:cubicBezTo>
                  <a:lnTo>
                    <a:pt x="1" y="9"/>
                  </a:lnTo>
                  <a:cubicBezTo>
                    <a:pt x="1" y="9"/>
                    <a:pt x="1" y="42"/>
                    <a:pt x="34" y="76"/>
                  </a:cubicBezTo>
                  <a:cubicBezTo>
                    <a:pt x="501" y="843"/>
                    <a:pt x="1035" y="1577"/>
                    <a:pt x="1602" y="2277"/>
                  </a:cubicBezTo>
                  <a:cubicBezTo>
                    <a:pt x="2402" y="3211"/>
                    <a:pt x="3236" y="4079"/>
                    <a:pt x="4170" y="4846"/>
                  </a:cubicBezTo>
                  <a:cubicBezTo>
                    <a:pt x="5471" y="5947"/>
                    <a:pt x="6906" y="6881"/>
                    <a:pt x="8440" y="7614"/>
                  </a:cubicBezTo>
                  <a:cubicBezTo>
                    <a:pt x="9774" y="8282"/>
                    <a:pt x="11142" y="8815"/>
                    <a:pt x="12610" y="9182"/>
                  </a:cubicBezTo>
                  <a:cubicBezTo>
                    <a:pt x="13377" y="9382"/>
                    <a:pt x="14144" y="9516"/>
                    <a:pt x="14945" y="9649"/>
                  </a:cubicBezTo>
                  <a:cubicBezTo>
                    <a:pt x="15011" y="9616"/>
                    <a:pt x="15078" y="9616"/>
                    <a:pt x="15145" y="9616"/>
                  </a:cubicBezTo>
                  <a:lnTo>
                    <a:pt x="15112" y="9549"/>
                  </a:lnTo>
                  <a:cubicBezTo>
                    <a:pt x="14111" y="8882"/>
                    <a:pt x="13177" y="8115"/>
                    <a:pt x="12310" y="7314"/>
                  </a:cubicBezTo>
                  <a:cubicBezTo>
                    <a:pt x="11275" y="6347"/>
                    <a:pt x="10308" y="5279"/>
                    <a:pt x="9441" y="4112"/>
                  </a:cubicBezTo>
                  <a:cubicBezTo>
                    <a:pt x="8507" y="2844"/>
                    <a:pt x="7673" y="1510"/>
                    <a:pt x="6972" y="109"/>
                  </a:cubicBezTo>
                  <a:cubicBezTo>
                    <a:pt x="6945" y="55"/>
                    <a:pt x="6896" y="0"/>
                    <a:pt x="684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7"/>
            <p:cNvSpPr/>
            <p:nvPr/>
          </p:nvSpPr>
          <p:spPr>
            <a:xfrm>
              <a:off x="6773715" y="1159401"/>
              <a:ext cx="351442" cy="216714"/>
            </a:xfrm>
            <a:custGeom>
              <a:avLst/>
              <a:gdLst/>
              <a:ahLst/>
              <a:cxnLst/>
              <a:rect l="l" t="t" r="r" b="b"/>
              <a:pathLst>
                <a:path w="14879" h="9175" extrusionOk="0">
                  <a:moveTo>
                    <a:pt x="14778" y="1"/>
                  </a:moveTo>
                  <a:lnTo>
                    <a:pt x="14778" y="1"/>
                  </a:lnTo>
                  <a:cubicBezTo>
                    <a:pt x="8540" y="901"/>
                    <a:pt x="3670" y="4004"/>
                    <a:pt x="1" y="9174"/>
                  </a:cubicBezTo>
                  <a:lnTo>
                    <a:pt x="6906" y="9174"/>
                  </a:lnTo>
                  <a:cubicBezTo>
                    <a:pt x="6973" y="9141"/>
                    <a:pt x="7006" y="9141"/>
                    <a:pt x="7039" y="9107"/>
                  </a:cubicBezTo>
                  <a:cubicBezTo>
                    <a:pt x="7106" y="8974"/>
                    <a:pt x="7139" y="8874"/>
                    <a:pt x="7206" y="8774"/>
                  </a:cubicBezTo>
                  <a:cubicBezTo>
                    <a:pt x="8107" y="7006"/>
                    <a:pt x="9274" y="5371"/>
                    <a:pt x="10608" y="3904"/>
                  </a:cubicBezTo>
                  <a:cubicBezTo>
                    <a:pt x="11609" y="2803"/>
                    <a:pt x="12677" y="1802"/>
                    <a:pt x="13844" y="868"/>
                  </a:cubicBezTo>
                  <a:cubicBezTo>
                    <a:pt x="14211" y="601"/>
                    <a:pt x="14545" y="368"/>
                    <a:pt x="14878" y="134"/>
                  </a:cubicBezTo>
                  <a:lnTo>
                    <a:pt x="14745" y="68"/>
                  </a:lnTo>
                  <a:cubicBezTo>
                    <a:pt x="14745" y="34"/>
                    <a:pt x="14778" y="1"/>
                    <a:pt x="147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a:off x="7212613" y="1946588"/>
              <a:ext cx="167064" cy="181236"/>
            </a:xfrm>
            <a:custGeom>
              <a:avLst/>
              <a:gdLst/>
              <a:ahLst/>
              <a:cxnLst/>
              <a:rect l="l" t="t" r="r" b="b"/>
              <a:pathLst>
                <a:path w="7073" h="7673" extrusionOk="0">
                  <a:moveTo>
                    <a:pt x="1" y="1"/>
                  </a:moveTo>
                  <a:lnTo>
                    <a:pt x="1" y="7673"/>
                  </a:lnTo>
                  <a:cubicBezTo>
                    <a:pt x="1368" y="6772"/>
                    <a:pt x="2636" y="5705"/>
                    <a:pt x="3770" y="4471"/>
                  </a:cubicBezTo>
                  <a:cubicBezTo>
                    <a:pt x="5038" y="3103"/>
                    <a:pt x="6139" y="1602"/>
                    <a:pt x="70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6999093" y="1946588"/>
              <a:ext cx="160734" cy="178095"/>
            </a:xfrm>
            <a:custGeom>
              <a:avLst/>
              <a:gdLst/>
              <a:ahLst/>
              <a:cxnLst/>
              <a:rect l="l" t="t" r="r" b="b"/>
              <a:pathLst>
                <a:path w="6805" h="7540" extrusionOk="0">
                  <a:moveTo>
                    <a:pt x="0" y="1"/>
                  </a:moveTo>
                  <a:cubicBezTo>
                    <a:pt x="1635" y="3003"/>
                    <a:pt x="3970" y="5605"/>
                    <a:pt x="6805" y="7539"/>
                  </a:cubicBezTo>
                  <a:lnTo>
                    <a:pt x="680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7213416" y="1205889"/>
              <a:ext cx="160758" cy="170229"/>
            </a:xfrm>
            <a:custGeom>
              <a:avLst/>
              <a:gdLst/>
              <a:ahLst/>
              <a:cxnLst/>
              <a:rect l="l" t="t" r="r" b="b"/>
              <a:pathLst>
                <a:path w="6806" h="7207" extrusionOk="0">
                  <a:moveTo>
                    <a:pt x="0" y="1"/>
                  </a:moveTo>
                  <a:lnTo>
                    <a:pt x="0" y="7206"/>
                  </a:lnTo>
                  <a:lnTo>
                    <a:pt x="6805" y="7206"/>
                  </a:lnTo>
                  <a:cubicBezTo>
                    <a:pt x="5971" y="5772"/>
                    <a:pt x="4937" y="4437"/>
                    <a:pt x="3803" y="3203"/>
                  </a:cubicBezTo>
                  <a:cubicBezTo>
                    <a:pt x="2669" y="1969"/>
                    <a:pt x="1368" y="902"/>
                    <a:pt x="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7005376" y="1211417"/>
              <a:ext cx="154451" cy="166261"/>
            </a:xfrm>
            <a:custGeom>
              <a:avLst/>
              <a:gdLst/>
              <a:ahLst/>
              <a:cxnLst/>
              <a:rect l="l" t="t" r="r" b="b"/>
              <a:pathLst>
                <a:path w="6539" h="7039" extrusionOk="0">
                  <a:moveTo>
                    <a:pt x="6539" y="0"/>
                  </a:moveTo>
                  <a:cubicBezTo>
                    <a:pt x="3837" y="1768"/>
                    <a:pt x="1602" y="4203"/>
                    <a:pt x="1" y="7039"/>
                  </a:cubicBezTo>
                  <a:lnTo>
                    <a:pt x="6539" y="7039"/>
                  </a:lnTo>
                  <a:lnTo>
                    <a:pt x="653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6540494" y="1012848"/>
              <a:ext cx="1306351" cy="1306351"/>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7021156" y="747287"/>
              <a:ext cx="336443" cy="485391"/>
            </a:xfrm>
            <a:custGeom>
              <a:avLst/>
              <a:gdLst/>
              <a:ahLst/>
              <a:cxnLst/>
              <a:rect l="l" t="t" r="r" b="b"/>
              <a:pathLst>
                <a:path w="14244" h="20550" extrusionOk="0">
                  <a:moveTo>
                    <a:pt x="7085" y="3008"/>
                  </a:moveTo>
                  <a:cubicBezTo>
                    <a:pt x="8954" y="3008"/>
                    <a:pt x="10741" y="4449"/>
                    <a:pt x="10741" y="6639"/>
                  </a:cubicBezTo>
                  <a:cubicBezTo>
                    <a:pt x="10741" y="8641"/>
                    <a:pt x="9107" y="10275"/>
                    <a:pt x="7105" y="10275"/>
                  </a:cubicBezTo>
                  <a:cubicBezTo>
                    <a:pt x="3869" y="10275"/>
                    <a:pt x="2268" y="6372"/>
                    <a:pt x="4537" y="4071"/>
                  </a:cubicBezTo>
                  <a:cubicBezTo>
                    <a:pt x="5281" y="3337"/>
                    <a:pt x="6192" y="3008"/>
                    <a:pt x="7085" y="3008"/>
                  </a:cubicBezTo>
                  <a:close/>
                  <a:moveTo>
                    <a:pt x="7105" y="1"/>
                  </a:moveTo>
                  <a:cubicBezTo>
                    <a:pt x="3102" y="1"/>
                    <a:pt x="834" y="3270"/>
                    <a:pt x="500" y="6572"/>
                  </a:cubicBezTo>
                  <a:cubicBezTo>
                    <a:pt x="0" y="11709"/>
                    <a:pt x="3436" y="16313"/>
                    <a:pt x="7105" y="20549"/>
                  </a:cubicBezTo>
                  <a:cubicBezTo>
                    <a:pt x="10774" y="16313"/>
                    <a:pt x="14244" y="11709"/>
                    <a:pt x="13743" y="6606"/>
                  </a:cubicBezTo>
                  <a:cubicBezTo>
                    <a:pt x="13410" y="3270"/>
                    <a:pt x="11108" y="1"/>
                    <a:pt x="7105"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5501274" y="3822096"/>
              <a:ext cx="1335380" cy="880081"/>
            </a:xfrm>
            <a:custGeom>
              <a:avLst/>
              <a:gdLst/>
              <a:ahLst/>
              <a:cxnLst/>
              <a:rect l="l" t="t" r="r" b="b"/>
              <a:pathLst>
                <a:path w="56536" h="37260" extrusionOk="0">
                  <a:moveTo>
                    <a:pt x="22650" y="0"/>
                  </a:moveTo>
                  <a:cubicBezTo>
                    <a:pt x="22648" y="0"/>
                    <a:pt x="22646" y="0"/>
                    <a:pt x="22645" y="1"/>
                  </a:cubicBezTo>
                  <a:cubicBezTo>
                    <a:pt x="21110" y="735"/>
                    <a:pt x="562" y="33992"/>
                    <a:pt x="262" y="35360"/>
                  </a:cubicBezTo>
                  <a:cubicBezTo>
                    <a:pt x="0" y="36433"/>
                    <a:pt x="2326" y="37260"/>
                    <a:pt x="4211" y="37260"/>
                  </a:cubicBezTo>
                  <a:cubicBezTo>
                    <a:pt x="4728" y="37260"/>
                    <a:pt x="5211" y="37198"/>
                    <a:pt x="5599" y="37061"/>
                  </a:cubicBezTo>
                  <a:cubicBezTo>
                    <a:pt x="6266" y="36828"/>
                    <a:pt x="8601" y="35360"/>
                    <a:pt x="11236" y="33625"/>
                  </a:cubicBezTo>
                  <a:cubicBezTo>
                    <a:pt x="15506" y="30857"/>
                    <a:pt x="20109" y="27521"/>
                    <a:pt x="20109" y="27521"/>
                  </a:cubicBezTo>
                  <a:lnTo>
                    <a:pt x="56535" y="24819"/>
                  </a:lnTo>
                  <a:lnTo>
                    <a:pt x="54034" y="768"/>
                  </a:lnTo>
                  <a:cubicBezTo>
                    <a:pt x="54034" y="768"/>
                    <a:pt x="36081" y="6405"/>
                    <a:pt x="34174" y="6405"/>
                  </a:cubicBezTo>
                  <a:cubicBezTo>
                    <a:pt x="34091" y="6405"/>
                    <a:pt x="34039" y="6395"/>
                    <a:pt x="34019" y="6372"/>
                  </a:cubicBezTo>
                  <a:cubicBezTo>
                    <a:pt x="34019" y="6372"/>
                    <a:pt x="22983" y="0"/>
                    <a:pt x="22650"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5501888" y="3822096"/>
              <a:ext cx="919550" cy="880081"/>
            </a:xfrm>
            <a:custGeom>
              <a:avLst/>
              <a:gdLst/>
              <a:ahLst/>
              <a:cxnLst/>
              <a:rect l="l" t="t" r="r" b="b"/>
              <a:pathLst>
                <a:path w="38931" h="37260" extrusionOk="0">
                  <a:moveTo>
                    <a:pt x="22625" y="0"/>
                  </a:moveTo>
                  <a:cubicBezTo>
                    <a:pt x="22622" y="0"/>
                    <a:pt x="22620" y="0"/>
                    <a:pt x="22619" y="1"/>
                  </a:cubicBezTo>
                  <a:cubicBezTo>
                    <a:pt x="21084" y="735"/>
                    <a:pt x="569" y="33992"/>
                    <a:pt x="236" y="35360"/>
                  </a:cubicBezTo>
                  <a:cubicBezTo>
                    <a:pt x="0" y="36433"/>
                    <a:pt x="2312" y="37260"/>
                    <a:pt x="4172" y="37260"/>
                  </a:cubicBezTo>
                  <a:cubicBezTo>
                    <a:pt x="4683" y="37260"/>
                    <a:pt x="5159" y="37198"/>
                    <a:pt x="5540" y="37061"/>
                  </a:cubicBezTo>
                  <a:cubicBezTo>
                    <a:pt x="6240" y="36828"/>
                    <a:pt x="8575" y="35360"/>
                    <a:pt x="11177" y="33625"/>
                  </a:cubicBezTo>
                  <a:cubicBezTo>
                    <a:pt x="15447" y="30857"/>
                    <a:pt x="20083" y="27521"/>
                    <a:pt x="20083" y="27521"/>
                  </a:cubicBezTo>
                  <a:lnTo>
                    <a:pt x="28223" y="26921"/>
                  </a:lnTo>
                  <a:lnTo>
                    <a:pt x="38930" y="5272"/>
                  </a:lnTo>
                  <a:lnTo>
                    <a:pt x="38930" y="5272"/>
                  </a:lnTo>
                  <a:cubicBezTo>
                    <a:pt x="36605" y="5924"/>
                    <a:pt x="34785" y="6383"/>
                    <a:pt x="34190" y="6383"/>
                  </a:cubicBezTo>
                  <a:cubicBezTo>
                    <a:pt x="34085" y="6383"/>
                    <a:pt x="34018" y="6369"/>
                    <a:pt x="33993" y="6339"/>
                  </a:cubicBezTo>
                  <a:cubicBezTo>
                    <a:pt x="33993" y="6339"/>
                    <a:pt x="22990" y="0"/>
                    <a:pt x="22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a:off x="5496526" y="3821577"/>
              <a:ext cx="808300" cy="883979"/>
            </a:xfrm>
            <a:custGeom>
              <a:avLst/>
              <a:gdLst/>
              <a:ahLst/>
              <a:cxnLst/>
              <a:rect l="l" t="t" r="r" b="b"/>
              <a:pathLst>
                <a:path w="34221" h="37425" extrusionOk="0">
                  <a:moveTo>
                    <a:pt x="22909" y="0"/>
                  </a:moveTo>
                  <a:cubicBezTo>
                    <a:pt x="22853" y="0"/>
                    <a:pt x="22810" y="8"/>
                    <a:pt x="22779" y="23"/>
                  </a:cubicBezTo>
                  <a:cubicBezTo>
                    <a:pt x="21211" y="790"/>
                    <a:pt x="563" y="34048"/>
                    <a:pt x="263" y="35449"/>
                  </a:cubicBezTo>
                  <a:cubicBezTo>
                    <a:pt x="1" y="36550"/>
                    <a:pt x="2376" y="37424"/>
                    <a:pt x="4296" y="37424"/>
                  </a:cubicBezTo>
                  <a:cubicBezTo>
                    <a:pt x="4818" y="37424"/>
                    <a:pt x="5307" y="37359"/>
                    <a:pt x="5700" y="37217"/>
                  </a:cubicBezTo>
                  <a:cubicBezTo>
                    <a:pt x="7535" y="36583"/>
                    <a:pt x="20877" y="27810"/>
                    <a:pt x="20877" y="27810"/>
                  </a:cubicBezTo>
                  <a:lnTo>
                    <a:pt x="34220" y="6394"/>
                  </a:lnTo>
                  <a:cubicBezTo>
                    <a:pt x="29094" y="2597"/>
                    <a:pt x="23937" y="0"/>
                    <a:pt x="22909"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5537510" y="3870640"/>
              <a:ext cx="492902" cy="797836"/>
            </a:xfrm>
            <a:custGeom>
              <a:avLst/>
              <a:gdLst/>
              <a:ahLst/>
              <a:cxnLst/>
              <a:rect l="l" t="t" r="r" b="b"/>
              <a:pathLst>
                <a:path w="20868" h="33778" extrusionOk="0">
                  <a:moveTo>
                    <a:pt x="20838" y="1"/>
                  </a:moveTo>
                  <a:cubicBezTo>
                    <a:pt x="20830" y="1"/>
                    <a:pt x="20820" y="5"/>
                    <a:pt x="20810" y="14"/>
                  </a:cubicBezTo>
                  <a:cubicBezTo>
                    <a:pt x="17141" y="5385"/>
                    <a:pt x="3331" y="27968"/>
                    <a:pt x="62" y="33638"/>
                  </a:cubicBezTo>
                  <a:cubicBezTo>
                    <a:pt x="0" y="33721"/>
                    <a:pt x="15" y="33778"/>
                    <a:pt x="51" y="33778"/>
                  </a:cubicBezTo>
                  <a:cubicBezTo>
                    <a:pt x="73" y="33778"/>
                    <a:pt x="103" y="33756"/>
                    <a:pt x="129" y="33705"/>
                  </a:cubicBezTo>
                  <a:cubicBezTo>
                    <a:pt x="3731" y="28201"/>
                    <a:pt x="17708" y="5752"/>
                    <a:pt x="20844" y="48"/>
                  </a:cubicBezTo>
                  <a:cubicBezTo>
                    <a:pt x="20867" y="24"/>
                    <a:pt x="20857" y="1"/>
                    <a:pt x="208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5654014" y="4496629"/>
              <a:ext cx="63845" cy="171765"/>
            </a:xfrm>
            <a:custGeom>
              <a:avLst/>
              <a:gdLst/>
              <a:ahLst/>
              <a:cxnLst/>
              <a:rect l="l" t="t" r="r" b="b"/>
              <a:pathLst>
                <a:path w="2703" h="7272" extrusionOk="0">
                  <a:moveTo>
                    <a:pt x="67" y="0"/>
                  </a:moveTo>
                  <a:cubicBezTo>
                    <a:pt x="34" y="0"/>
                    <a:pt x="0" y="33"/>
                    <a:pt x="34" y="67"/>
                  </a:cubicBezTo>
                  <a:cubicBezTo>
                    <a:pt x="2035" y="1735"/>
                    <a:pt x="2702" y="4904"/>
                    <a:pt x="1501" y="7239"/>
                  </a:cubicBezTo>
                  <a:cubicBezTo>
                    <a:pt x="1501" y="7272"/>
                    <a:pt x="1535" y="7272"/>
                    <a:pt x="1568" y="7272"/>
                  </a:cubicBezTo>
                  <a:cubicBezTo>
                    <a:pt x="2369" y="6038"/>
                    <a:pt x="2636" y="4503"/>
                    <a:pt x="2269" y="3102"/>
                  </a:cubicBezTo>
                  <a:cubicBezTo>
                    <a:pt x="1968" y="1801"/>
                    <a:pt x="1168" y="701"/>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5942440" y="4325769"/>
              <a:ext cx="61436" cy="188157"/>
            </a:xfrm>
            <a:custGeom>
              <a:avLst/>
              <a:gdLst/>
              <a:ahLst/>
              <a:cxnLst/>
              <a:rect l="l" t="t" r="r" b="b"/>
              <a:pathLst>
                <a:path w="2601" h="7966" extrusionOk="0">
                  <a:moveTo>
                    <a:pt x="1529" y="1"/>
                  </a:moveTo>
                  <a:cubicBezTo>
                    <a:pt x="1478" y="1"/>
                    <a:pt x="1433" y="36"/>
                    <a:pt x="1433" y="95"/>
                  </a:cubicBezTo>
                  <a:cubicBezTo>
                    <a:pt x="1233" y="2663"/>
                    <a:pt x="800" y="5232"/>
                    <a:pt x="66" y="7733"/>
                  </a:cubicBezTo>
                  <a:cubicBezTo>
                    <a:pt x="1" y="7864"/>
                    <a:pt x="105" y="7966"/>
                    <a:pt x="214" y="7966"/>
                  </a:cubicBezTo>
                  <a:cubicBezTo>
                    <a:pt x="272" y="7966"/>
                    <a:pt x="331" y="7937"/>
                    <a:pt x="366" y="7867"/>
                  </a:cubicBezTo>
                  <a:cubicBezTo>
                    <a:pt x="1800" y="5632"/>
                    <a:pt x="2601" y="2563"/>
                    <a:pt x="1634" y="61"/>
                  </a:cubicBezTo>
                  <a:cubicBezTo>
                    <a:pt x="1606" y="19"/>
                    <a:pt x="1566" y="1"/>
                    <a:pt x="15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5901455" y="4356502"/>
              <a:ext cx="61459" cy="188157"/>
            </a:xfrm>
            <a:custGeom>
              <a:avLst/>
              <a:gdLst/>
              <a:ahLst/>
              <a:cxnLst/>
              <a:rect l="l" t="t" r="r" b="b"/>
              <a:pathLst>
                <a:path w="2602" h="7966" extrusionOk="0">
                  <a:moveTo>
                    <a:pt x="1523" y="1"/>
                  </a:moveTo>
                  <a:cubicBezTo>
                    <a:pt x="1479" y="1"/>
                    <a:pt x="1434" y="36"/>
                    <a:pt x="1434" y="95"/>
                  </a:cubicBezTo>
                  <a:cubicBezTo>
                    <a:pt x="1234" y="2663"/>
                    <a:pt x="767" y="5232"/>
                    <a:pt x="66" y="7733"/>
                  </a:cubicBezTo>
                  <a:cubicBezTo>
                    <a:pt x="1" y="7864"/>
                    <a:pt x="106" y="7966"/>
                    <a:pt x="214" y="7966"/>
                  </a:cubicBezTo>
                  <a:cubicBezTo>
                    <a:pt x="272" y="7966"/>
                    <a:pt x="332" y="7937"/>
                    <a:pt x="366" y="7867"/>
                  </a:cubicBezTo>
                  <a:cubicBezTo>
                    <a:pt x="1767" y="5632"/>
                    <a:pt x="2601" y="2563"/>
                    <a:pt x="1601" y="61"/>
                  </a:cubicBezTo>
                  <a:cubicBezTo>
                    <a:pt x="1587" y="19"/>
                    <a:pt x="1555" y="1"/>
                    <a:pt x="15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5860211" y="4387471"/>
              <a:ext cx="61719" cy="187921"/>
            </a:xfrm>
            <a:custGeom>
              <a:avLst/>
              <a:gdLst/>
              <a:ahLst/>
              <a:cxnLst/>
              <a:rect l="l" t="t" r="r" b="b"/>
              <a:pathLst>
                <a:path w="2613" h="7956" extrusionOk="0">
                  <a:moveTo>
                    <a:pt x="1546" y="0"/>
                  </a:moveTo>
                  <a:cubicBezTo>
                    <a:pt x="1499" y="0"/>
                    <a:pt x="1445" y="42"/>
                    <a:pt x="1445" y="84"/>
                  </a:cubicBezTo>
                  <a:cubicBezTo>
                    <a:pt x="1245" y="2686"/>
                    <a:pt x="778" y="5255"/>
                    <a:pt x="44" y="7723"/>
                  </a:cubicBezTo>
                  <a:cubicBezTo>
                    <a:pt x="1" y="7854"/>
                    <a:pt x="113" y="7956"/>
                    <a:pt x="224" y="7956"/>
                  </a:cubicBezTo>
                  <a:cubicBezTo>
                    <a:pt x="284" y="7956"/>
                    <a:pt x="343" y="7926"/>
                    <a:pt x="378" y="7857"/>
                  </a:cubicBezTo>
                  <a:cubicBezTo>
                    <a:pt x="1779" y="5655"/>
                    <a:pt x="2613" y="2586"/>
                    <a:pt x="1612" y="51"/>
                  </a:cubicBezTo>
                  <a:cubicBezTo>
                    <a:pt x="1600" y="14"/>
                    <a:pt x="1574" y="0"/>
                    <a:pt x="15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5818731" y="4418179"/>
              <a:ext cx="62239" cy="187944"/>
            </a:xfrm>
            <a:custGeom>
              <a:avLst/>
              <a:gdLst/>
              <a:ahLst/>
              <a:cxnLst/>
              <a:rect l="l" t="t" r="r" b="b"/>
              <a:pathLst>
                <a:path w="2635" h="7957" extrusionOk="0">
                  <a:moveTo>
                    <a:pt x="1568" y="1"/>
                  </a:moveTo>
                  <a:cubicBezTo>
                    <a:pt x="1520" y="1"/>
                    <a:pt x="1467" y="43"/>
                    <a:pt x="1467" y="85"/>
                  </a:cubicBezTo>
                  <a:cubicBezTo>
                    <a:pt x="1267" y="2687"/>
                    <a:pt x="800" y="5222"/>
                    <a:pt x="66" y="7724"/>
                  </a:cubicBezTo>
                  <a:cubicBezTo>
                    <a:pt x="0" y="7855"/>
                    <a:pt x="119" y="7957"/>
                    <a:pt x="238" y="7957"/>
                  </a:cubicBezTo>
                  <a:cubicBezTo>
                    <a:pt x="301" y="7957"/>
                    <a:pt x="364" y="7927"/>
                    <a:pt x="399" y="7858"/>
                  </a:cubicBezTo>
                  <a:cubicBezTo>
                    <a:pt x="1800" y="5656"/>
                    <a:pt x="2634" y="2554"/>
                    <a:pt x="1633" y="52"/>
                  </a:cubicBezTo>
                  <a:cubicBezTo>
                    <a:pt x="1621" y="15"/>
                    <a:pt x="1595" y="1"/>
                    <a:pt x="15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6016519" y="3901160"/>
              <a:ext cx="143350" cy="106692"/>
            </a:xfrm>
            <a:custGeom>
              <a:avLst/>
              <a:gdLst/>
              <a:ahLst/>
              <a:cxnLst/>
              <a:rect l="l" t="t" r="r" b="b"/>
              <a:pathLst>
                <a:path w="6069" h="4517" extrusionOk="0">
                  <a:moveTo>
                    <a:pt x="2900" y="0"/>
                  </a:moveTo>
                  <a:cubicBezTo>
                    <a:pt x="2228" y="0"/>
                    <a:pt x="1558" y="310"/>
                    <a:pt x="1099" y="1057"/>
                  </a:cubicBezTo>
                  <a:cubicBezTo>
                    <a:pt x="0" y="2812"/>
                    <a:pt x="1590" y="4516"/>
                    <a:pt x="3168" y="4516"/>
                  </a:cubicBezTo>
                  <a:cubicBezTo>
                    <a:pt x="3840" y="4516"/>
                    <a:pt x="4510" y="4207"/>
                    <a:pt x="4969" y="3459"/>
                  </a:cubicBezTo>
                  <a:cubicBezTo>
                    <a:pt x="6068" y="1705"/>
                    <a:pt x="4478" y="0"/>
                    <a:pt x="29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5962897" y="4433061"/>
              <a:ext cx="132390" cy="225099"/>
            </a:xfrm>
            <a:custGeom>
              <a:avLst/>
              <a:gdLst/>
              <a:ahLst/>
              <a:cxnLst/>
              <a:rect l="l" t="t" r="r" b="b"/>
              <a:pathLst>
                <a:path w="5605" h="9530" extrusionOk="0">
                  <a:moveTo>
                    <a:pt x="667" y="389"/>
                  </a:moveTo>
                  <a:lnTo>
                    <a:pt x="667" y="389"/>
                  </a:lnTo>
                  <a:cubicBezTo>
                    <a:pt x="1535" y="1490"/>
                    <a:pt x="2469" y="2524"/>
                    <a:pt x="3203" y="3692"/>
                  </a:cubicBezTo>
                  <a:cubicBezTo>
                    <a:pt x="3570" y="4259"/>
                    <a:pt x="3903" y="4859"/>
                    <a:pt x="4203" y="5460"/>
                  </a:cubicBezTo>
                  <a:cubicBezTo>
                    <a:pt x="4569" y="6248"/>
                    <a:pt x="4983" y="8746"/>
                    <a:pt x="3560" y="8746"/>
                  </a:cubicBezTo>
                  <a:cubicBezTo>
                    <a:pt x="3297" y="8746"/>
                    <a:pt x="2970" y="8660"/>
                    <a:pt x="2569" y="8462"/>
                  </a:cubicBezTo>
                  <a:cubicBezTo>
                    <a:pt x="1168" y="7761"/>
                    <a:pt x="1001" y="5059"/>
                    <a:pt x="901" y="3725"/>
                  </a:cubicBezTo>
                  <a:cubicBezTo>
                    <a:pt x="834" y="2624"/>
                    <a:pt x="801" y="1524"/>
                    <a:pt x="667" y="389"/>
                  </a:cubicBezTo>
                  <a:close/>
                  <a:moveTo>
                    <a:pt x="526" y="1"/>
                  </a:moveTo>
                  <a:cubicBezTo>
                    <a:pt x="506" y="1"/>
                    <a:pt x="487" y="17"/>
                    <a:pt x="467" y="56"/>
                  </a:cubicBezTo>
                  <a:cubicBezTo>
                    <a:pt x="432" y="44"/>
                    <a:pt x="396" y="38"/>
                    <a:pt x="362" y="38"/>
                  </a:cubicBezTo>
                  <a:cubicBezTo>
                    <a:pt x="203" y="38"/>
                    <a:pt x="67" y="158"/>
                    <a:pt x="67" y="323"/>
                  </a:cubicBezTo>
                  <a:cubicBezTo>
                    <a:pt x="167" y="2591"/>
                    <a:pt x="0" y="5026"/>
                    <a:pt x="801" y="7194"/>
                  </a:cubicBezTo>
                  <a:cubicBezTo>
                    <a:pt x="1204" y="8287"/>
                    <a:pt x="2103" y="9530"/>
                    <a:pt x="3348" y="9530"/>
                  </a:cubicBezTo>
                  <a:cubicBezTo>
                    <a:pt x="3547" y="9530"/>
                    <a:pt x="3754" y="9498"/>
                    <a:pt x="3970" y="9429"/>
                  </a:cubicBezTo>
                  <a:cubicBezTo>
                    <a:pt x="5604" y="8862"/>
                    <a:pt x="5571" y="6861"/>
                    <a:pt x="5037" y="5560"/>
                  </a:cubicBezTo>
                  <a:cubicBezTo>
                    <a:pt x="4037" y="3358"/>
                    <a:pt x="2502" y="1457"/>
                    <a:pt x="567" y="22"/>
                  </a:cubicBezTo>
                  <a:cubicBezTo>
                    <a:pt x="554" y="9"/>
                    <a:pt x="540" y="1"/>
                    <a:pt x="5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5963676" y="4256863"/>
              <a:ext cx="194629" cy="191204"/>
            </a:xfrm>
            <a:custGeom>
              <a:avLst/>
              <a:gdLst/>
              <a:ahLst/>
              <a:cxnLst/>
              <a:rect l="l" t="t" r="r" b="b"/>
              <a:pathLst>
                <a:path w="8240" h="8095" extrusionOk="0">
                  <a:moveTo>
                    <a:pt x="5648" y="822"/>
                  </a:moveTo>
                  <a:cubicBezTo>
                    <a:pt x="7952" y="822"/>
                    <a:pt x="6437" y="3547"/>
                    <a:pt x="5738" y="4246"/>
                  </a:cubicBezTo>
                  <a:cubicBezTo>
                    <a:pt x="5271" y="4713"/>
                    <a:pt x="4737" y="5146"/>
                    <a:pt x="4204" y="5547"/>
                  </a:cubicBezTo>
                  <a:cubicBezTo>
                    <a:pt x="3103" y="6381"/>
                    <a:pt x="1902" y="7048"/>
                    <a:pt x="701" y="7782"/>
                  </a:cubicBezTo>
                  <a:cubicBezTo>
                    <a:pt x="1202" y="6781"/>
                    <a:pt x="1602" y="5747"/>
                    <a:pt x="2069" y="4713"/>
                  </a:cubicBezTo>
                  <a:cubicBezTo>
                    <a:pt x="2636" y="3512"/>
                    <a:pt x="3670" y="1044"/>
                    <a:pt x="5271" y="843"/>
                  </a:cubicBezTo>
                  <a:cubicBezTo>
                    <a:pt x="5407" y="829"/>
                    <a:pt x="5532" y="822"/>
                    <a:pt x="5648" y="822"/>
                  </a:cubicBezTo>
                  <a:close/>
                  <a:moveTo>
                    <a:pt x="5667" y="1"/>
                  </a:moveTo>
                  <a:cubicBezTo>
                    <a:pt x="4720" y="1"/>
                    <a:pt x="3774" y="689"/>
                    <a:pt x="3170" y="1410"/>
                  </a:cubicBezTo>
                  <a:cubicBezTo>
                    <a:pt x="1669" y="3178"/>
                    <a:pt x="968" y="5513"/>
                    <a:pt x="67" y="7615"/>
                  </a:cubicBezTo>
                  <a:cubicBezTo>
                    <a:pt x="1" y="7815"/>
                    <a:pt x="167" y="8015"/>
                    <a:pt x="368" y="8015"/>
                  </a:cubicBezTo>
                  <a:cubicBezTo>
                    <a:pt x="368" y="8064"/>
                    <a:pt x="403" y="8095"/>
                    <a:pt x="436" y="8095"/>
                  </a:cubicBezTo>
                  <a:cubicBezTo>
                    <a:pt x="447" y="8095"/>
                    <a:pt x="459" y="8091"/>
                    <a:pt x="468" y="8082"/>
                  </a:cubicBezTo>
                  <a:cubicBezTo>
                    <a:pt x="2769" y="7415"/>
                    <a:pt x="4871" y="6147"/>
                    <a:pt x="6572" y="4413"/>
                  </a:cubicBezTo>
                  <a:cubicBezTo>
                    <a:pt x="7506" y="3379"/>
                    <a:pt x="8240" y="1511"/>
                    <a:pt x="6872" y="443"/>
                  </a:cubicBezTo>
                  <a:cubicBezTo>
                    <a:pt x="6489" y="130"/>
                    <a:pt x="6078" y="1"/>
                    <a:pt x="5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6181944" y="3364227"/>
              <a:ext cx="2178874" cy="1104731"/>
            </a:xfrm>
            <a:custGeom>
              <a:avLst/>
              <a:gdLst/>
              <a:ahLst/>
              <a:cxnLst/>
              <a:rect l="l" t="t" r="r" b="b"/>
              <a:pathLst>
                <a:path w="92247" h="46771" extrusionOk="0">
                  <a:moveTo>
                    <a:pt x="63261" y="0"/>
                  </a:moveTo>
                  <a:cubicBezTo>
                    <a:pt x="63134" y="0"/>
                    <a:pt x="63006" y="1"/>
                    <a:pt x="62879" y="4"/>
                  </a:cubicBezTo>
                  <a:cubicBezTo>
                    <a:pt x="49202" y="271"/>
                    <a:pt x="18981" y="15215"/>
                    <a:pt x="18981" y="15215"/>
                  </a:cubicBezTo>
                  <a:lnTo>
                    <a:pt x="19534" y="20532"/>
                  </a:lnTo>
                  <a:lnTo>
                    <a:pt x="19534" y="20532"/>
                  </a:lnTo>
                  <a:cubicBezTo>
                    <a:pt x="14968" y="21929"/>
                    <a:pt x="12309" y="23054"/>
                    <a:pt x="12309" y="23054"/>
                  </a:cubicBezTo>
                  <a:lnTo>
                    <a:pt x="1" y="46771"/>
                  </a:lnTo>
                  <a:cubicBezTo>
                    <a:pt x="1" y="46771"/>
                    <a:pt x="55607" y="46003"/>
                    <a:pt x="72853" y="33161"/>
                  </a:cubicBezTo>
                  <a:cubicBezTo>
                    <a:pt x="92247" y="18764"/>
                    <a:pt x="79363" y="0"/>
                    <a:pt x="632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6641559" y="3679489"/>
              <a:ext cx="903512" cy="164750"/>
            </a:xfrm>
            <a:custGeom>
              <a:avLst/>
              <a:gdLst/>
              <a:ahLst/>
              <a:cxnLst/>
              <a:rect l="l" t="t" r="r" b="b"/>
              <a:pathLst>
                <a:path w="38252" h="6975" extrusionOk="0">
                  <a:moveTo>
                    <a:pt x="36183" y="1"/>
                  </a:moveTo>
                  <a:cubicBezTo>
                    <a:pt x="35283" y="267"/>
                    <a:pt x="34349" y="434"/>
                    <a:pt x="33415" y="668"/>
                  </a:cubicBezTo>
                  <a:cubicBezTo>
                    <a:pt x="32981" y="801"/>
                    <a:pt x="32514" y="901"/>
                    <a:pt x="32080" y="1035"/>
                  </a:cubicBezTo>
                  <a:cubicBezTo>
                    <a:pt x="31847" y="1101"/>
                    <a:pt x="31613" y="1168"/>
                    <a:pt x="31380" y="1268"/>
                  </a:cubicBezTo>
                  <a:cubicBezTo>
                    <a:pt x="31280" y="1302"/>
                    <a:pt x="31180" y="1335"/>
                    <a:pt x="31080" y="1368"/>
                  </a:cubicBezTo>
                  <a:cubicBezTo>
                    <a:pt x="30613" y="1402"/>
                    <a:pt x="30146" y="1435"/>
                    <a:pt x="29679" y="1468"/>
                  </a:cubicBezTo>
                  <a:cubicBezTo>
                    <a:pt x="24708" y="1869"/>
                    <a:pt x="19772" y="2502"/>
                    <a:pt x="14868" y="3403"/>
                  </a:cubicBezTo>
                  <a:cubicBezTo>
                    <a:pt x="12400" y="3870"/>
                    <a:pt x="9931" y="4337"/>
                    <a:pt x="7496" y="4837"/>
                  </a:cubicBezTo>
                  <a:cubicBezTo>
                    <a:pt x="5061" y="5338"/>
                    <a:pt x="2626" y="5838"/>
                    <a:pt x="258" y="6505"/>
                  </a:cubicBezTo>
                  <a:cubicBezTo>
                    <a:pt x="1" y="6569"/>
                    <a:pt x="84" y="6974"/>
                    <a:pt x="329" y="6974"/>
                  </a:cubicBezTo>
                  <a:cubicBezTo>
                    <a:pt x="338" y="6974"/>
                    <a:pt x="348" y="6973"/>
                    <a:pt x="358" y="6972"/>
                  </a:cubicBezTo>
                  <a:cubicBezTo>
                    <a:pt x="3126" y="6605"/>
                    <a:pt x="5895" y="6005"/>
                    <a:pt x="8630" y="5438"/>
                  </a:cubicBezTo>
                  <a:cubicBezTo>
                    <a:pt x="13534" y="4437"/>
                    <a:pt x="18437" y="3536"/>
                    <a:pt x="23374" y="2769"/>
                  </a:cubicBezTo>
                  <a:cubicBezTo>
                    <a:pt x="25843" y="2402"/>
                    <a:pt x="28244" y="2135"/>
                    <a:pt x="30713" y="1835"/>
                  </a:cubicBezTo>
                  <a:cubicBezTo>
                    <a:pt x="33215" y="1568"/>
                    <a:pt x="35683" y="1335"/>
                    <a:pt x="38185" y="1268"/>
                  </a:cubicBezTo>
                  <a:cubicBezTo>
                    <a:pt x="38251" y="1268"/>
                    <a:pt x="38251" y="1168"/>
                    <a:pt x="38185" y="1168"/>
                  </a:cubicBezTo>
                  <a:cubicBezTo>
                    <a:pt x="36350" y="1168"/>
                    <a:pt x="34515" y="1201"/>
                    <a:pt x="32681" y="1302"/>
                  </a:cubicBezTo>
                  <a:lnTo>
                    <a:pt x="33481" y="1035"/>
                  </a:lnTo>
                  <a:cubicBezTo>
                    <a:pt x="34415" y="734"/>
                    <a:pt x="35316" y="368"/>
                    <a:pt x="36217" y="67"/>
                  </a:cubicBezTo>
                  <a:cubicBezTo>
                    <a:pt x="36283" y="67"/>
                    <a:pt x="36250" y="1"/>
                    <a:pt x="361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6314629" y="3884057"/>
              <a:ext cx="258946" cy="557456"/>
            </a:xfrm>
            <a:custGeom>
              <a:avLst/>
              <a:gdLst/>
              <a:ahLst/>
              <a:cxnLst/>
              <a:rect l="l" t="t" r="r" b="b"/>
              <a:pathLst>
                <a:path w="10963" h="23601" extrusionOk="0">
                  <a:moveTo>
                    <a:pt x="10894" y="0"/>
                  </a:moveTo>
                  <a:cubicBezTo>
                    <a:pt x="10882" y="0"/>
                    <a:pt x="10871" y="5"/>
                    <a:pt x="10862" y="13"/>
                  </a:cubicBezTo>
                  <a:cubicBezTo>
                    <a:pt x="10328" y="747"/>
                    <a:pt x="5425" y="11188"/>
                    <a:pt x="4091" y="14257"/>
                  </a:cubicBezTo>
                  <a:cubicBezTo>
                    <a:pt x="3390" y="15791"/>
                    <a:pt x="2723" y="17359"/>
                    <a:pt x="2056" y="18894"/>
                  </a:cubicBezTo>
                  <a:cubicBezTo>
                    <a:pt x="1389" y="20461"/>
                    <a:pt x="755" y="22029"/>
                    <a:pt x="21" y="23530"/>
                  </a:cubicBezTo>
                  <a:cubicBezTo>
                    <a:pt x="0" y="23572"/>
                    <a:pt x="31" y="23600"/>
                    <a:pt x="57" y="23600"/>
                  </a:cubicBezTo>
                  <a:cubicBezTo>
                    <a:pt x="73" y="23600"/>
                    <a:pt x="88" y="23589"/>
                    <a:pt x="88" y="23564"/>
                  </a:cubicBezTo>
                  <a:cubicBezTo>
                    <a:pt x="488" y="22696"/>
                    <a:pt x="955" y="21829"/>
                    <a:pt x="1355" y="20995"/>
                  </a:cubicBezTo>
                  <a:cubicBezTo>
                    <a:pt x="1789" y="20128"/>
                    <a:pt x="2223" y="19261"/>
                    <a:pt x="2656" y="18393"/>
                  </a:cubicBezTo>
                  <a:cubicBezTo>
                    <a:pt x="4124" y="15358"/>
                    <a:pt x="5625" y="12322"/>
                    <a:pt x="7026" y="9253"/>
                  </a:cubicBezTo>
                  <a:cubicBezTo>
                    <a:pt x="7726" y="7719"/>
                    <a:pt x="10762" y="847"/>
                    <a:pt x="10962" y="80"/>
                  </a:cubicBezTo>
                  <a:cubicBezTo>
                    <a:pt x="10962" y="31"/>
                    <a:pt x="10926" y="0"/>
                    <a:pt x="108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6683086" y="3798450"/>
              <a:ext cx="1356166" cy="835841"/>
            </a:xfrm>
            <a:custGeom>
              <a:avLst/>
              <a:gdLst/>
              <a:ahLst/>
              <a:cxnLst/>
              <a:rect l="l" t="t" r="r" b="b"/>
              <a:pathLst>
                <a:path w="57416" h="35387" extrusionOk="0">
                  <a:moveTo>
                    <a:pt x="31385" y="1"/>
                  </a:moveTo>
                  <a:cubicBezTo>
                    <a:pt x="31084" y="1"/>
                    <a:pt x="20682" y="7407"/>
                    <a:pt x="20682" y="7407"/>
                  </a:cubicBezTo>
                  <a:cubicBezTo>
                    <a:pt x="20655" y="7443"/>
                    <a:pt x="20549" y="7459"/>
                    <a:pt x="20375" y="7459"/>
                  </a:cubicBezTo>
                  <a:cubicBezTo>
                    <a:pt x="17795" y="7459"/>
                    <a:pt x="201" y="3771"/>
                    <a:pt x="201" y="3771"/>
                  </a:cubicBezTo>
                  <a:lnTo>
                    <a:pt x="1" y="27955"/>
                  </a:lnTo>
                  <a:lnTo>
                    <a:pt x="36493" y="27154"/>
                  </a:lnTo>
                  <a:cubicBezTo>
                    <a:pt x="36493" y="27154"/>
                    <a:pt x="41430" y="30090"/>
                    <a:pt x="45934" y="32425"/>
                  </a:cubicBezTo>
                  <a:cubicBezTo>
                    <a:pt x="48702" y="33892"/>
                    <a:pt x="51171" y="35127"/>
                    <a:pt x="51871" y="35293"/>
                  </a:cubicBezTo>
                  <a:cubicBezTo>
                    <a:pt x="52122" y="35357"/>
                    <a:pt x="52409" y="35387"/>
                    <a:pt x="52717" y="35387"/>
                  </a:cubicBezTo>
                  <a:cubicBezTo>
                    <a:pt x="54658" y="35387"/>
                    <a:pt x="57416" y="34210"/>
                    <a:pt x="57041" y="33059"/>
                  </a:cubicBezTo>
                  <a:cubicBezTo>
                    <a:pt x="56574" y="31758"/>
                    <a:pt x="32991" y="602"/>
                    <a:pt x="31390" y="2"/>
                  </a:cubicBezTo>
                  <a:cubicBezTo>
                    <a:pt x="31389" y="1"/>
                    <a:pt x="31387" y="1"/>
                    <a:pt x="31385"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7052654" y="3798450"/>
              <a:ext cx="985828" cy="835888"/>
            </a:xfrm>
            <a:custGeom>
              <a:avLst/>
              <a:gdLst/>
              <a:ahLst/>
              <a:cxnLst/>
              <a:rect l="l" t="t" r="r" b="b"/>
              <a:pathLst>
                <a:path w="41737" h="35389" extrusionOk="0">
                  <a:moveTo>
                    <a:pt x="15740" y="1"/>
                  </a:moveTo>
                  <a:cubicBezTo>
                    <a:pt x="15406" y="1"/>
                    <a:pt x="5004" y="7407"/>
                    <a:pt x="5004" y="7407"/>
                  </a:cubicBezTo>
                  <a:cubicBezTo>
                    <a:pt x="4975" y="7450"/>
                    <a:pt x="4858" y="7470"/>
                    <a:pt x="4665" y="7470"/>
                  </a:cubicBezTo>
                  <a:cubicBezTo>
                    <a:pt x="3953" y="7470"/>
                    <a:pt x="2203" y="7200"/>
                    <a:pt x="0" y="6806"/>
                  </a:cubicBezTo>
                  <a:lnTo>
                    <a:pt x="0" y="6806"/>
                  </a:lnTo>
                  <a:lnTo>
                    <a:pt x="12743" y="27321"/>
                  </a:lnTo>
                  <a:lnTo>
                    <a:pt x="20848" y="27154"/>
                  </a:lnTo>
                  <a:cubicBezTo>
                    <a:pt x="20848" y="27154"/>
                    <a:pt x="25785" y="30056"/>
                    <a:pt x="30289" y="32425"/>
                  </a:cubicBezTo>
                  <a:lnTo>
                    <a:pt x="30322" y="32425"/>
                  </a:lnTo>
                  <a:cubicBezTo>
                    <a:pt x="33091" y="33892"/>
                    <a:pt x="35526" y="35127"/>
                    <a:pt x="36226" y="35293"/>
                  </a:cubicBezTo>
                  <a:cubicBezTo>
                    <a:pt x="36482" y="35359"/>
                    <a:pt x="36774" y="35389"/>
                    <a:pt x="37087" y="35389"/>
                  </a:cubicBezTo>
                  <a:cubicBezTo>
                    <a:pt x="39021" y="35389"/>
                    <a:pt x="41736" y="34240"/>
                    <a:pt x="41363" y="33092"/>
                  </a:cubicBezTo>
                  <a:cubicBezTo>
                    <a:pt x="40929" y="31758"/>
                    <a:pt x="17346" y="602"/>
                    <a:pt x="15745" y="2"/>
                  </a:cubicBezTo>
                  <a:cubicBezTo>
                    <a:pt x="15744" y="1"/>
                    <a:pt x="15742" y="1"/>
                    <a:pt x="157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7171638" y="3798191"/>
              <a:ext cx="873113" cy="839195"/>
            </a:xfrm>
            <a:custGeom>
              <a:avLst/>
              <a:gdLst/>
              <a:ahLst/>
              <a:cxnLst/>
              <a:rect l="l" t="t" r="r" b="b"/>
              <a:pathLst>
                <a:path w="36965" h="35529" extrusionOk="0">
                  <a:moveTo>
                    <a:pt x="10662" y="0"/>
                  </a:moveTo>
                  <a:cubicBezTo>
                    <a:pt x="9782" y="0"/>
                    <a:pt x="4798" y="3103"/>
                    <a:pt x="0" y="7418"/>
                  </a:cubicBezTo>
                  <a:lnTo>
                    <a:pt x="15278" y="27466"/>
                  </a:lnTo>
                  <a:cubicBezTo>
                    <a:pt x="15278" y="27466"/>
                    <a:pt x="29388" y="34938"/>
                    <a:pt x="31289" y="35438"/>
                  </a:cubicBezTo>
                  <a:cubicBezTo>
                    <a:pt x="31536" y="35500"/>
                    <a:pt x="31817" y="35528"/>
                    <a:pt x="32119" y="35528"/>
                  </a:cubicBezTo>
                  <a:cubicBezTo>
                    <a:pt x="34103" y="35528"/>
                    <a:pt x="36965" y="34294"/>
                    <a:pt x="36560" y="33136"/>
                  </a:cubicBezTo>
                  <a:cubicBezTo>
                    <a:pt x="36093" y="31769"/>
                    <a:pt x="12409" y="613"/>
                    <a:pt x="10741" y="13"/>
                  </a:cubicBezTo>
                  <a:cubicBezTo>
                    <a:pt x="10720" y="4"/>
                    <a:pt x="10694" y="0"/>
                    <a:pt x="1066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a:off x="7435213" y="3846734"/>
              <a:ext cx="565581" cy="747148"/>
            </a:xfrm>
            <a:custGeom>
              <a:avLst/>
              <a:gdLst/>
              <a:ahLst/>
              <a:cxnLst/>
              <a:rect l="l" t="t" r="r" b="b"/>
              <a:pathLst>
                <a:path w="23945" h="31632" extrusionOk="0">
                  <a:moveTo>
                    <a:pt x="4" y="1"/>
                  </a:moveTo>
                  <a:cubicBezTo>
                    <a:pt x="0" y="1"/>
                    <a:pt x="0" y="9"/>
                    <a:pt x="17" y="26"/>
                  </a:cubicBezTo>
                  <a:cubicBezTo>
                    <a:pt x="17" y="9"/>
                    <a:pt x="9" y="1"/>
                    <a:pt x="4" y="1"/>
                  </a:cubicBezTo>
                  <a:close/>
                  <a:moveTo>
                    <a:pt x="17" y="26"/>
                  </a:moveTo>
                  <a:cubicBezTo>
                    <a:pt x="3653" y="5430"/>
                    <a:pt x="19698" y="26478"/>
                    <a:pt x="23800" y="31582"/>
                  </a:cubicBezTo>
                  <a:cubicBezTo>
                    <a:pt x="23835" y="31616"/>
                    <a:pt x="23866" y="31631"/>
                    <a:pt x="23889" y="31631"/>
                  </a:cubicBezTo>
                  <a:cubicBezTo>
                    <a:pt x="23931" y="31631"/>
                    <a:pt x="23944" y="31580"/>
                    <a:pt x="23901" y="31515"/>
                  </a:cubicBezTo>
                  <a:cubicBezTo>
                    <a:pt x="20098" y="26178"/>
                    <a:pt x="4186" y="5029"/>
                    <a:pt x="17" y="2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a:off x="7816970" y="4433369"/>
              <a:ext cx="51870" cy="175024"/>
            </a:xfrm>
            <a:custGeom>
              <a:avLst/>
              <a:gdLst/>
              <a:ahLst/>
              <a:cxnLst/>
              <a:rect l="l" t="t" r="r" b="b"/>
              <a:pathLst>
                <a:path w="2196" h="7410" extrusionOk="0">
                  <a:moveTo>
                    <a:pt x="2124" y="0"/>
                  </a:moveTo>
                  <a:cubicBezTo>
                    <a:pt x="2116" y="0"/>
                    <a:pt x="2109" y="3"/>
                    <a:pt x="2102" y="9"/>
                  </a:cubicBezTo>
                  <a:cubicBezTo>
                    <a:pt x="1068" y="810"/>
                    <a:pt x="401" y="2011"/>
                    <a:pt x="201" y="3312"/>
                  </a:cubicBezTo>
                  <a:cubicBezTo>
                    <a:pt x="1" y="4746"/>
                    <a:pt x="401" y="6247"/>
                    <a:pt x="1302" y="7381"/>
                  </a:cubicBezTo>
                  <a:cubicBezTo>
                    <a:pt x="1312" y="7402"/>
                    <a:pt x="1329" y="7410"/>
                    <a:pt x="1345" y="7410"/>
                  </a:cubicBezTo>
                  <a:cubicBezTo>
                    <a:pt x="1381" y="7410"/>
                    <a:pt x="1414" y="7371"/>
                    <a:pt x="1368" y="7348"/>
                  </a:cubicBezTo>
                  <a:cubicBezTo>
                    <a:pt x="1" y="5013"/>
                    <a:pt x="301" y="2044"/>
                    <a:pt x="2169" y="76"/>
                  </a:cubicBezTo>
                  <a:cubicBezTo>
                    <a:pt x="2196" y="49"/>
                    <a:pt x="2157" y="0"/>
                    <a:pt x="21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7509670" y="4294257"/>
              <a:ext cx="71498" cy="182842"/>
            </a:xfrm>
            <a:custGeom>
              <a:avLst/>
              <a:gdLst/>
              <a:ahLst/>
              <a:cxnLst/>
              <a:rect l="l" t="t" r="r" b="b"/>
              <a:pathLst>
                <a:path w="3027" h="7741" extrusionOk="0">
                  <a:moveTo>
                    <a:pt x="814" y="1"/>
                  </a:moveTo>
                  <a:cubicBezTo>
                    <a:pt x="780" y="1"/>
                    <a:pt x="748" y="19"/>
                    <a:pt x="734" y="61"/>
                  </a:cubicBezTo>
                  <a:cubicBezTo>
                    <a:pt x="0" y="2663"/>
                    <a:pt x="1135" y="5632"/>
                    <a:pt x="2736" y="7700"/>
                  </a:cubicBezTo>
                  <a:cubicBezTo>
                    <a:pt x="2774" y="7728"/>
                    <a:pt x="2814" y="7740"/>
                    <a:pt x="2852" y="7740"/>
                  </a:cubicBezTo>
                  <a:cubicBezTo>
                    <a:pt x="2948" y="7740"/>
                    <a:pt x="3026" y="7662"/>
                    <a:pt x="3003" y="7566"/>
                  </a:cubicBezTo>
                  <a:cubicBezTo>
                    <a:pt x="2035" y="5165"/>
                    <a:pt x="1335" y="2629"/>
                    <a:pt x="934" y="94"/>
                  </a:cubicBezTo>
                  <a:cubicBezTo>
                    <a:pt x="915" y="36"/>
                    <a:pt x="862" y="1"/>
                    <a:pt x="8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7553796" y="4321045"/>
              <a:ext cx="71498" cy="182842"/>
            </a:xfrm>
            <a:custGeom>
              <a:avLst/>
              <a:gdLst/>
              <a:ahLst/>
              <a:cxnLst/>
              <a:rect l="l" t="t" r="r" b="b"/>
              <a:pathLst>
                <a:path w="3027" h="7741" extrusionOk="0">
                  <a:moveTo>
                    <a:pt x="812" y="1"/>
                  </a:moveTo>
                  <a:cubicBezTo>
                    <a:pt x="780" y="1"/>
                    <a:pt x="748" y="19"/>
                    <a:pt x="734" y="61"/>
                  </a:cubicBezTo>
                  <a:cubicBezTo>
                    <a:pt x="0" y="2663"/>
                    <a:pt x="1101" y="5632"/>
                    <a:pt x="2736" y="7700"/>
                  </a:cubicBezTo>
                  <a:cubicBezTo>
                    <a:pt x="2764" y="7728"/>
                    <a:pt x="2800" y="7741"/>
                    <a:pt x="2837" y="7741"/>
                  </a:cubicBezTo>
                  <a:cubicBezTo>
                    <a:pt x="2930" y="7741"/>
                    <a:pt x="3026" y="7662"/>
                    <a:pt x="3003" y="7566"/>
                  </a:cubicBezTo>
                  <a:cubicBezTo>
                    <a:pt x="2035" y="5165"/>
                    <a:pt x="1335" y="2630"/>
                    <a:pt x="901" y="94"/>
                  </a:cubicBezTo>
                  <a:cubicBezTo>
                    <a:pt x="901" y="36"/>
                    <a:pt x="856" y="1"/>
                    <a:pt x="8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7597922" y="4347832"/>
              <a:ext cx="70718" cy="182842"/>
            </a:xfrm>
            <a:custGeom>
              <a:avLst/>
              <a:gdLst/>
              <a:ahLst/>
              <a:cxnLst/>
              <a:rect l="l" t="t" r="r" b="b"/>
              <a:pathLst>
                <a:path w="2994" h="7741" extrusionOk="0">
                  <a:moveTo>
                    <a:pt x="781" y="1"/>
                  </a:moveTo>
                  <a:cubicBezTo>
                    <a:pt x="746" y="1"/>
                    <a:pt x="715" y="19"/>
                    <a:pt x="701" y="61"/>
                  </a:cubicBezTo>
                  <a:cubicBezTo>
                    <a:pt x="0" y="2663"/>
                    <a:pt x="1101" y="5632"/>
                    <a:pt x="2702" y="7700"/>
                  </a:cubicBezTo>
                  <a:cubicBezTo>
                    <a:pt x="2740" y="7728"/>
                    <a:pt x="2781" y="7741"/>
                    <a:pt x="2819" y="7741"/>
                  </a:cubicBezTo>
                  <a:cubicBezTo>
                    <a:pt x="2914" y="7741"/>
                    <a:pt x="2993" y="7662"/>
                    <a:pt x="2969" y="7567"/>
                  </a:cubicBezTo>
                  <a:cubicBezTo>
                    <a:pt x="2035" y="5165"/>
                    <a:pt x="1335" y="2630"/>
                    <a:pt x="901" y="95"/>
                  </a:cubicBezTo>
                  <a:cubicBezTo>
                    <a:pt x="882" y="36"/>
                    <a:pt x="828" y="1"/>
                    <a:pt x="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7641269" y="4374620"/>
              <a:ext cx="71498" cy="182842"/>
            </a:xfrm>
            <a:custGeom>
              <a:avLst/>
              <a:gdLst/>
              <a:ahLst/>
              <a:cxnLst/>
              <a:rect l="l" t="t" r="r" b="b"/>
              <a:pathLst>
                <a:path w="3027" h="7741" extrusionOk="0">
                  <a:moveTo>
                    <a:pt x="814" y="1"/>
                  </a:moveTo>
                  <a:cubicBezTo>
                    <a:pt x="779" y="1"/>
                    <a:pt x="748" y="19"/>
                    <a:pt x="734" y="61"/>
                  </a:cubicBezTo>
                  <a:cubicBezTo>
                    <a:pt x="0" y="2663"/>
                    <a:pt x="1101" y="5632"/>
                    <a:pt x="2735" y="7700"/>
                  </a:cubicBezTo>
                  <a:cubicBezTo>
                    <a:pt x="2764" y="7729"/>
                    <a:pt x="2800" y="7741"/>
                    <a:pt x="2837" y="7741"/>
                  </a:cubicBezTo>
                  <a:cubicBezTo>
                    <a:pt x="2930" y="7741"/>
                    <a:pt x="3026" y="7662"/>
                    <a:pt x="3002" y="7567"/>
                  </a:cubicBezTo>
                  <a:cubicBezTo>
                    <a:pt x="2035" y="5165"/>
                    <a:pt x="1334" y="2663"/>
                    <a:pt x="934" y="95"/>
                  </a:cubicBezTo>
                  <a:cubicBezTo>
                    <a:pt x="915" y="37"/>
                    <a:pt x="861" y="1"/>
                    <a:pt x="8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7311245" y="3881601"/>
              <a:ext cx="147767" cy="107660"/>
            </a:xfrm>
            <a:custGeom>
              <a:avLst/>
              <a:gdLst/>
              <a:ahLst/>
              <a:cxnLst/>
              <a:rect l="l" t="t" r="r" b="b"/>
              <a:pathLst>
                <a:path w="6256" h="4558" extrusionOk="0">
                  <a:moveTo>
                    <a:pt x="3263" y="0"/>
                  </a:moveTo>
                  <a:cubicBezTo>
                    <a:pt x="1604" y="0"/>
                    <a:pt x="1" y="1943"/>
                    <a:pt x="1295" y="3653"/>
                  </a:cubicBezTo>
                  <a:cubicBezTo>
                    <a:pt x="1781" y="4292"/>
                    <a:pt x="2401" y="4557"/>
                    <a:pt x="3011" y="4557"/>
                  </a:cubicBezTo>
                  <a:cubicBezTo>
                    <a:pt x="4665" y="4557"/>
                    <a:pt x="6256" y="2614"/>
                    <a:pt x="4965" y="885"/>
                  </a:cubicBezTo>
                  <a:cubicBezTo>
                    <a:pt x="4483" y="260"/>
                    <a:pt x="3869" y="0"/>
                    <a:pt x="32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7439536" y="4400888"/>
              <a:ext cx="126887" cy="230767"/>
            </a:xfrm>
            <a:custGeom>
              <a:avLst/>
              <a:gdLst/>
              <a:ahLst/>
              <a:cxnLst/>
              <a:rect l="l" t="t" r="r" b="b"/>
              <a:pathLst>
                <a:path w="5372" h="9770" extrusionOk="0">
                  <a:moveTo>
                    <a:pt x="4237" y="417"/>
                  </a:moveTo>
                  <a:cubicBezTo>
                    <a:pt x="4237" y="1518"/>
                    <a:pt x="4304" y="2652"/>
                    <a:pt x="4337" y="3753"/>
                  </a:cubicBezTo>
                  <a:cubicBezTo>
                    <a:pt x="4370" y="5087"/>
                    <a:pt x="4470" y="7789"/>
                    <a:pt x="3136" y="8623"/>
                  </a:cubicBezTo>
                  <a:lnTo>
                    <a:pt x="3103" y="8623"/>
                  </a:lnTo>
                  <a:cubicBezTo>
                    <a:pt x="2676" y="8890"/>
                    <a:pt x="2330" y="9003"/>
                    <a:pt x="2052" y="9003"/>
                  </a:cubicBezTo>
                  <a:cubicBezTo>
                    <a:pt x="766" y="9003"/>
                    <a:pt x="927" y="6583"/>
                    <a:pt x="1201" y="5788"/>
                  </a:cubicBezTo>
                  <a:cubicBezTo>
                    <a:pt x="1435" y="5154"/>
                    <a:pt x="1735" y="4520"/>
                    <a:pt x="2035" y="3953"/>
                  </a:cubicBezTo>
                  <a:cubicBezTo>
                    <a:pt x="2736" y="2719"/>
                    <a:pt x="3470" y="1551"/>
                    <a:pt x="4237" y="417"/>
                  </a:cubicBezTo>
                  <a:close/>
                  <a:moveTo>
                    <a:pt x="4375" y="0"/>
                  </a:moveTo>
                  <a:cubicBezTo>
                    <a:pt x="4354" y="0"/>
                    <a:pt x="4337" y="17"/>
                    <a:pt x="4337" y="50"/>
                  </a:cubicBezTo>
                  <a:cubicBezTo>
                    <a:pt x="2536" y="1651"/>
                    <a:pt x="1168" y="3686"/>
                    <a:pt x="434" y="5988"/>
                  </a:cubicBezTo>
                  <a:cubicBezTo>
                    <a:pt x="1" y="7355"/>
                    <a:pt x="167" y="9323"/>
                    <a:pt x="1835" y="9724"/>
                  </a:cubicBezTo>
                  <a:cubicBezTo>
                    <a:pt x="1986" y="9755"/>
                    <a:pt x="2132" y="9770"/>
                    <a:pt x="2272" y="9770"/>
                  </a:cubicBezTo>
                  <a:cubicBezTo>
                    <a:pt x="3619" y="9770"/>
                    <a:pt x="4469" y="8397"/>
                    <a:pt x="4771" y="7189"/>
                  </a:cubicBezTo>
                  <a:cubicBezTo>
                    <a:pt x="5371" y="4954"/>
                    <a:pt x="5004" y="2552"/>
                    <a:pt x="4904" y="284"/>
                  </a:cubicBezTo>
                  <a:cubicBezTo>
                    <a:pt x="4879" y="130"/>
                    <a:pt x="4736" y="16"/>
                    <a:pt x="4580" y="16"/>
                  </a:cubicBezTo>
                  <a:cubicBezTo>
                    <a:pt x="4533" y="16"/>
                    <a:pt x="4484" y="27"/>
                    <a:pt x="4437" y="50"/>
                  </a:cubicBezTo>
                  <a:cubicBezTo>
                    <a:pt x="4420" y="17"/>
                    <a:pt x="4395" y="0"/>
                    <a:pt x="43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7"/>
            <p:cNvSpPr/>
            <p:nvPr/>
          </p:nvSpPr>
          <p:spPr>
            <a:xfrm>
              <a:off x="7347339" y="4237021"/>
              <a:ext cx="208045" cy="178449"/>
            </a:xfrm>
            <a:custGeom>
              <a:avLst/>
              <a:gdLst/>
              <a:ahLst/>
              <a:cxnLst/>
              <a:rect l="l" t="t" r="r" b="b"/>
              <a:pathLst>
                <a:path w="8808" h="7555" extrusionOk="0">
                  <a:moveTo>
                    <a:pt x="2853" y="816"/>
                  </a:moveTo>
                  <a:cubicBezTo>
                    <a:pt x="2869" y="816"/>
                    <a:pt x="2886" y="816"/>
                    <a:pt x="2903" y="816"/>
                  </a:cubicBezTo>
                  <a:cubicBezTo>
                    <a:pt x="4504" y="849"/>
                    <a:pt x="5772" y="3184"/>
                    <a:pt x="6439" y="4352"/>
                  </a:cubicBezTo>
                  <a:cubicBezTo>
                    <a:pt x="7006" y="5319"/>
                    <a:pt x="7506" y="6320"/>
                    <a:pt x="8107" y="7287"/>
                  </a:cubicBezTo>
                  <a:cubicBezTo>
                    <a:pt x="6839" y="6720"/>
                    <a:pt x="5605" y="6087"/>
                    <a:pt x="4404" y="5386"/>
                  </a:cubicBezTo>
                  <a:cubicBezTo>
                    <a:pt x="3837" y="5052"/>
                    <a:pt x="3270" y="4652"/>
                    <a:pt x="2736" y="4252"/>
                  </a:cubicBezTo>
                  <a:cubicBezTo>
                    <a:pt x="1940" y="3589"/>
                    <a:pt x="57" y="816"/>
                    <a:pt x="2853" y="816"/>
                  </a:cubicBezTo>
                  <a:close/>
                  <a:moveTo>
                    <a:pt x="2602" y="0"/>
                  </a:moveTo>
                  <a:cubicBezTo>
                    <a:pt x="2132" y="0"/>
                    <a:pt x="1672" y="157"/>
                    <a:pt x="1268" y="549"/>
                  </a:cubicBezTo>
                  <a:cubicBezTo>
                    <a:pt x="1" y="1750"/>
                    <a:pt x="901" y="3518"/>
                    <a:pt x="1936" y="4485"/>
                  </a:cubicBezTo>
                  <a:cubicBezTo>
                    <a:pt x="3770" y="6053"/>
                    <a:pt x="6005" y="7087"/>
                    <a:pt x="8373" y="7554"/>
                  </a:cubicBezTo>
                  <a:cubicBezTo>
                    <a:pt x="8407" y="7554"/>
                    <a:pt x="8440" y="7521"/>
                    <a:pt x="8440" y="7488"/>
                  </a:cubicBezTo>
                  <a:cubicBezTo>
                    <a:pt x="8674" y="7454"/>
                    <a:pt x="8807" y="7221"/>
                    <a:pt x="8707" y="7054"/>
                  </a:cubicBezTo>
                  <a:cubicBezTo>
                    <a:pt x="7640" y="5052"/>
                    <a:pt x="6706" y="2784"/>
                    <a:pt x="5071" y="1150"/>
                  </a:cubicBezTo>
                  <a:cubicBezTo>
                    <a:pt x="4417" y="561"/>
                    <a:pt x="3491" y="0"/>
                    <a:pt x="2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a:off x="5012604" y="3555472"/>
              <a:ext cx="2318020" cy="968373"/>
            </a:xfrm>
            <a:custGeom>
              <a:avLst/>
              <a:gdLst/>
              <a:ahLst/>
              <a:cxnLst/>
              <a:rect l="l" t="t" r="r" b="b"/>
              <a:pathLst>
                <a:path w="98138" h="40998" extrusionOk="0">
                  <a:moveTo>
                    <a:pt x="28804" y="0"/>
                  </a:moveTo>
                  <a:cubicBezTo>
                    <a:pt x="26458" y="0"/>
                    <a:pt x="24246" y="126"/>
                    <a:pt x="22250" y="414"/>
                  </a:cubicBezTo>
                  <a:cubicBezTo>
                    <a:pt x="6138" y="2715"/>
                    <a:pt x="1" y="23130"/>
                    <a:pt x="16012" y="33738"/>
                  </a:cubicBezTo>
                  <a:cubicBezTo>
                    <a:pt x="24790" y="39550"/>
                    <a:pt x="45461" y="40997"/>
                    <a:pt x="63868" y="40997"/>
                  </a:cubicBezTo>
                  <a:cubicBezTo>
                    <a:pt x="82116" y="40997"/>
                    <a:pt x="98137" y="39575"/>
                    <a:pt x="98137" y="39575"/>
                  </a:cubicBezTo>
                  <a:lnTo>
                    <a:pt x="83727" y="15158"/>
                  </a:lnTo>
                  <a:cubicBezTo>
                    <a:pt x="83727" y="15158"/>
                    <a:pt x="78030" y="13958"/>
                    <a:pt x="69792" y="12866"/>
                  </a:cubicBezTo>
                  <a:lnTo>
                    <a:pt x="69792" y="12866"/>
                  </a:lnTo>
                  <a:lnTo>
                    <a:pt x="69817" y="6618"/>
                  </a:lnTo>
                  <a:cubicBezTo>
                    <a:pt x="69817" y="6618"/>
                    <a:pt x="45791" y="0"/>
                    <a:pt x="288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5753298" y="3784301"/>
              <a:ext cx="1261072" cy="169143"/>
            </a:xfrm>
            <a:custGeom>
              <a:avLst/>
              <a:gdLst/>
              <a:ahLst/>
              <a:cxnLst/>
              <a:rect l="l" t="t" r="r" b="b"/>
              <a:pathLst>
                <a:path w="53390" h="7161" extrusionOk="0">
                  <a:moveTo>
                    <a:pt x="1935" y="0"/>
                  </a:moveTo>
                  <a:cubicBezTo>
                    <a:pt x="1868" y="0"/>
                    <a:pt x="1835" y="67"/>
                    <a:pt x="1902" y="67"/>
                  </a:cubicBezTo>
                  <a:cubicBezTo>
                    <a:pt x="2836" y="267"/>
                    <a:pt x="3770" y="567"/>
                    <a:pt x="4737" y="767"/>
                  </a:cubicBezTo>
                  <a:cubicBezTo>
                    <a:pt x="5004" y="834"/>
                    <a:pt x="5271" y="867"/>
                    <a:pt x="5571" y="934"/>
                  </a:cubicBezTo>
                  <a:cubicBezTo>
                    <a:pt x="3736" y="1034"/>
                    <a:pt x="1902" y="1168"/>
                    <a:pt x="67" y="1368"/>
                  </a:cubicBezTo>
                  <a:cubicBezTo>
                    <a:pt x="34" y="1368"/>
                    <a:pt x="0" y="1434"/>
                    <a:pt x="67" y="1434"/>
                  </a:cubicBezTo>
                  <a:cubicBezTo>
                    <a:pt x="1735" y="1346"/>
                    <a:pt x="3403" y="1301"/>
                    <a:pt x="5061" y="1301"/>
                  </a:cubicBezTo>
                  <a:cubicBezTo>
                    <a:pt x="5890" y="1301"/>
                    <a:pt x="6716" y="1312"/>
                    <a:pt x="7539" y="1334"/>
                  </a:cubicBezTo>
                  <a:cubicBezTo>
                    <a:pt x="10007" y="1368"/>
                    <a:pt x="12476" y="1434"/>
                    <a:pt x="14944" y="1568"/>
                  </a:cubicBezTo>
                  <a:cubicBezTo>
                    <a:pt x="19948" y="1835"/>
                    <a:pt x="24918" y="2302"/>
                    <a:pt x="29888" y="2802"/>
                  </a:cubicBezTo>
                  <a:cubicBezTo>
                    <a:pt x="32690" y="3102"/>
                    <a:pt x="49569" y="5571"/>
                    <a:pt x="52371" y="5671"/>
                  </a:cubicBezTo>
                  <a:lnTo>
                    <a:pt x="52404" y="5671"/>
                  </a:lnTo>
                  <a:cubicBezTo>
                    <a:pt x="52438" y="5738"/>
                    <a:pt x="52471" y="5804"/>
                    <a:pt x="52504" y="5871"/>
                  </a:cubicBezTo>
                  <a:cubicBezTo>
                    <a:pt x="52571" y="6038"/>
                    <a:pt x="52638" y="6171"/>
                    <a:pt x="52738" y="6338"/>
                  </a:cubicBezTo>
                  <a:cubicBezTo>
                    <a:pt x="52805" y="6471"/>
                    <a:pt x="52871" y="6605"/>
                    <a:pt x="52971" y="6738"/>
                  </a:cubicBezTo>
                  <a:lnTo>
                    <a:pt x="53105" y="6938"/>
                  </a:lnTo>
                  <a:lnTo>
                    <a:pt x="53172" y="7038"/>
                  </a:lnTo>
                  <a:cubicBezTo>
                    <a:pt x="53205" y="7072"/>
                    <a:pt x="53238" y="7105"/>
                    <a:pt x="53272" y="7139"/>
                  </a:cubicBezTo>
                  <a:cubicBezTo>
                    <a:pt x="53287" y="7154"/>
                    <a:pt x="53303" y="7161"/>
                    <a:pt x="53317" y="7161"/>
                  </a:cubicBezTo>
                  <a:cubicBezTo>
                    <a:pt x="53362" y="7161"/>
                    <a:pt x="53390" y="7090"/>
                    <a:pt x="53338" y="7038"/>
                  </a:cubicBezTo>
                  <a:cubicBezTo>
                    <a:pt x="53305" y="7005"/>
                    <a:pt x="53305" y="6972"/>
                    <a:pt x="53305" y="6938"/>
                  </a:cubicBezTo>
                  <a:lnTo>
                    <a:pt x="53272" y="6838"/>
                  </a:lnTo>
                  <a:lnTo>
                    <a:pt x="53205" y="6605"/>
                  </a:lnTo>
                  <a:cubicBezTo>
                    <a:pt x="53172" y="6438"/>
                    <a:pt x="53105" y="6271"/>
                    <a:pt x="53038" y="6104"/>
                  </a:cubicBezTo>
                  <a:cubicBezTo>
                    <a:pt x="52971" y="5938"/>
                    <a:pt x="52905" y="5804"/>
                    <a:pt x="52838" y="5637"/>
                  </a:cubicBezTo>
                  <a:cubicBezTo>
                    <a:pt x="52771" y="5504"/>
                    <a:pt x="52671" y="5371"/>
                    <a:pt x="52571" y="5237"/>
                  </a:cubicBezTo>
                  <a:cubicBezTo>
                    <a:pt x="52571" y="5237"/>
                    <a:pt x="52538" y="5237"/>
                    <a:pt x="52538" y="5204"/>
                  </a:cubicBezTo>
                  <a:lnTo>
                    <a:pt x="52504" y="5170"/>
                  </a:lnTo>
                  <a:lnTo>
                    <a:pt x="52438" y="5170"/>
                  </a:lnTo>
                  <a:cubicBezTo>
                    <a:pt x="50003" y="4737"/>
                    <a:pt x="33424" y="2368"/>
                    <a:pt x="30956" y="2068"/>
                  </a:cubicBezTo>
                  <a:cubicBezTo>
                    <a:pt x="28487" y="1801"/>
                    <a:pt x="25986" y="1568"/>
                    <a:pt x="23484" y="1368"/>
                  </a:cubicBezTo>
                  <a:cubicBezTo>
                    <a:pt x="19140" y="989"/>
                    <a:pt x="14796" y="788"/>
                    <a:pt x="10429" y="788"/>
                  </a:cubicBezTo>
                  <a:cubicBezTo>
                    <a:pt x="9800" y="788"/>
                    <a:pt x="9170" y="792"/>
                    <a:pt x="8540" y="801"/>
                  </a:cubicBezTo>
                  <a:cubicBezTo>
                    <a:pt x="8073" y="801"/>
                    <a:pt x="7606" y="834"/>
                    <a:pt x="7139" y="867"/>
                  </a:cubicBezTo>
                  <a:cubicBezTo>
                    <a:pt x="7039" y="834"/>
                    <a:pt x="6939" y="801"/>
                    <a:pt x="6839" y="767"/>
                  </a:cubicBezTo>
                  <a:cubicBezTo>
                    <a:pt x="6605" y="734"/>
                    <a:pt x="6372" y="667"/>
                    <a:pt x="6105" y="634"/>
                  </a:cubicBezTo>
                  <a:cubicBezTo>
                    <a:pt x="5671" y="534"/>
                    <a:pt x="5204" y="467"/>
                    <a:pt x="4770" y="400"/>
                  </a:cubicBezTo>
                  <a:cubicBezTo>
                    <a:pt x="3803" y="267"/>
                    <a:pt x="2869" y="167"/>
                    <a:pt x="19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7"/>
            <p:cNvSpPr/>
            <p:nvPr/>
          </p:nvSpPr>
          <p:spPr>
            <a:xfrm>
              <a:off x="6897410" y="3926601"/>
              <a:ext cx="310957" cy="530671"/>
            </a:xfrm>
            <a:custGeom>
              <a:avLst/>
              <a:gdLst/>
              <a:ahLst/>
              <a:cxnLst/>
              <a:rect l="l" t="t" r="r" b="b"/>
              <a:pathLst>
                <a:path w="13165" h="22467" extrusionOk="0">
                  <a:moveTo>
                    <a:pt x="69" y="1"/>
                  </a:moveTo>
                  <a:cubicBezTo>
                    <a:pt x="37" y="1"/>
                    <a:pt x="1" y="32"/>
                    <a:pt x="1" y="80"/>
                  </a:cubicBezTo>
                  <a:cubicBezTo>
                    <a:pt x="301" y="848"/>
                    <a:pt x="3970" y="7386"/>
                    <a:pt x="4804" y="8820"/>
                  </a:cubicBezTo>
                  <a:cubicBezTo>
                    <a:pt x="6472" y="11755"/>
                    <a:pt x="8273" y="14624"/>
                    <a:pt x="10041" y="17493"/>
                  </a:cubicBezTo>
                  <a:cubicBezTo>
                    <a:pt x="10542" y="18327"/>
                    <a:pt x="11042" y="19127"/>
                    <a:pt x="11542" y="19961"/>
                  </a:cubicBezTo>
                  <a:cubicBezTo>
                    <a:pt x="12076" y="20795"/>
                    <a:pt x="12610" y="21596"/>
                    <a:pt x="13077" y="22430"/>
                  </a:cubicBezTo>
                  <a:cubicBezTo>
                    <a:pt x="13090" y="22455"/>
                    <a:pt x="13107" y="22466"/>
                    <a:pt x="13122" y="22466"/>
                  </a:cubicBezTo>
                  <a:cubicBezTo>
                    <a:pt x="13147" y="22466"/>
                    <a:pt x="13164" y="22438"/>
                    <a:pt x="13144" y="22396"/>
                  </a:cubicBezTo>
                  <a:cubicBezTo>
                    <a:pt x="12243" y="20962"/>
                    <a:pt x="11476" y="19461"/>
                    <a:pt x="10675" y="17960"/>
                  </a:cubicBezTo>
                  <a:lnTo>
                    <a:pt x="8207" y="13557"/>
                  </a:lnTo>
                  <a:cubicBezTo>
                    <a:pt x="6572" y="10588"/>
                    <a:pt x="701" y="714"/>
                    <a:pt x="101" y="14"/>
                  </a:cubicBezTo>
                  <a:cubicBezTo>
                    <a:pt x="92" y="5"/>
                    <a:pt x="81" y="1"/>
                    <a:pt x="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6191393" y="1967067"/>
              <a:ext cx="724118" cy="751045"/>
            </a:xfrm>
            <a:custGeom>
              <a:avLst/>
              <a:gdLst/>
              <a:ahLst/>
              <a:cxnLst/>
              <a:rect l="l" t="t" r="r" b="b"/>
              <a:pathLst>
                <a:path w="30657" h="31797" extrusionOk="0">
                  <a:moveTo>
                    <a:pt x="26286" y="13383"/>
                  </a:moveTo>
                  <a:cubicBezTo>
                    <a:pt x="26287" y="13383"/>
                    <a:pt x="26292" y="13419"/>
                    <a:pt x="26299" y="13477"/>
                  </a:cubicBezTo>
                  <a:lnTo>
                    <a:pt x="26299" y="13477"/>
                  </a:lnTo>
                  <a:cubicBezTo>
                    <a:pt x="26294" y="13446"/>
                    <a:pt x="26290" y="13415"/>
                    <a:pt x="26286" y="13384"/>
                  </a:cubicBezTo>
                  <a:cubicBezTo>
                    <a:pt x="26286" y="13383"/>
                    <a:pt x="26286" y="13383"/>
                    <a:pt x="26286" y="13383"/>
                  </a:cubicBezTo>
                  <a:close/>
                  <a:moveTo>
                    <a:pt x="18730" y="1"/>
                  </a:moveTo>
                  <a:cubicBezTo>
                    <a:pt x="16907" y="1"/>
                    <a:pt x="14821" y="706"/>
                    <a:pt x="12610" y="2409"/>
                  </a:cubicBezTo>
                  <a:cubicBezTo>
                    <a:pt x="9574" y="2876"/>
                    <a:pt x="7473" y="5545"/>
                    <a:pt x="6806" y="8847"/>
                  </a:cubicBezTo>
                  <a:cubicBezTo>
                    <a:pt x="6639" y="9748"/>
                    <a:pt x="6405" y="10648"/>
                    <a:pt x="6072" y="11516"/>
                  </a:cubicBezTo>
                  <a:cubicBezTo>
                    <a:pt x="5605" y="12716"/>
                    <a:pt x="5004" y="13817"/>
                    <a:pt x="4304" y="14851"/>
                  </a:cubicBezTo>
                  <a:lnTo>
                    <a:pt x="4271" y="14885"/>
                  </a:lnTo>
                  <a:cubicBezTo>
                    <a:pt x="3203" y="16486"/>
                    <a:pt x="2069" y="18054"/>
                    <a:pt x="1302" y="19855"/>
                  </a:cubicBezTo>
                  <a:cubicBezTo>
                    <a:pt x="568" y="21656"/>
                    <a:pt x="134" y="23558"/>
                    <a:pt x="34" y="25492"/>
                  </a:cubicBezTo>
                  <a:cubicBezTo>
                    <a:pt x="1" y="26259"/>
                    <a:pt x="101" y="28594"/>
                    <a:pt x="101" y="28594"/>
                  </a:cubicBezTo>
                  <a:cubicBezTo>
                    <a:pt x="868" y="28761"/>
                    <a:pt x="2169" y="28961"/>
                    <a:pt x="3770" y="29162"/>
                  </a:cubicBezTo>
                  <a:cubicBezTo>
                    <a:pt x="3970" y="27460"/>
                    <a:pt x="4437" y="25259"/>
                    <a:pt x="5305" y="23824"/>
                  </a:cubicBezTo>
                  <a:cubicBezTo>
                    <a:pt x="5308" y="23818"/>
                    <a:pt x="5311" y="23815"/>
                    <a:pt x="5314" y="23815"/>
                  </a:cubicBezTo>
                  <a:cubicBezTo>
                    <a:pt x="5415" y="23815"/>
                    <a:pt x="5580" y="26715"/>
                    <a:pt x="5838" y="29428"/>
                  </a:cubicBezTo>
                  <a:cubicBezTo>
                    <a:pt x="10875" y="30062"/>
                    <a:pt x="17847" y="30763"/>
                    <a:pt x="23184" y="31263"/>
                  </a:cubicBezTo>
                  <a:cubicBezTo>
                    <a:pt x="23684" y="29729"/>
                    <a:pt x="24085" y="28328"/>
                    <a:pt x="24385" y="23758"/>
                  </a:cubicBezTo>
                  <a:cubicBezTo>
                    <a:pt x="24393" y="23621"/>
                    <a:pt x="24410" y="23556"/>
                    <a:pt x="24433" y="23556"/>
                  </a:cubicBezTo>
                  <a:cubicBezTo>
                    <a:pt x="24606" y="23556"/>
                    <a:pt x="25147" y="27028"/>
                    <a:pt x="25352" y="31430"/>
                  </a:cubicBezTo>
                  <a:lnTo>
                    <a:pt x="27587" y="31630"/>
                  </a:lnTo>
                  <a:cubicBezTo>
                    <a:pt x="27721" y="30196"/>
                    <a:pt x="27654" y="28728"/>
                    <a:pt x="27387" y="27327"/>
                  </a:cubicBezTo>
                  <a:cubicBezTo>
                    <a:pt x="27363" y="27195"/>
                    <a:pt x="27359" y="27133"/>
                    <a:pt x="27373" y="27133"/>
                  </a:cubicBezTo>
                  <a:cubicBezTo>
                    <a:pt x="27452" y="27133"/>
                    <a:pt x="28119" y="29221"/>
                    <a:pt x="28688" y="31697"/>
                  </a:cubicBezTo>
                  <a:lnTo>
                    <a:pt x="29789" y="31797"/>
                  </a:lnTo>
                  <a:cubicBezTo>
                    <a:pt x="29956" y="31763"/>
                    <a:pt x="30056" y="31663"/>
                    <a:pt x="30056" y="31530"/>
                  </a:cubicBezTo>
                  <a:cubicBezTo>
                    <a:pt x="30656" y="21823"/>
                    <a:pt x="27687" y="19388"/>
                    <a:pt x="26687" y="15719"/>
                  </a:cubicBezTo>
                  <a:cubicBezTo>
                    <a:pt x="26536" y="14994"/>
                    <a:pt x="26412" y="14296"/>
                    <a:pt x="26316" y="13601"/>
                  </a:cubicBezTo>
                  <a:lnTo>
                    <a:pt x="26316" y="13601"/>
                  </a:lnTo>
                  <a:cubicBezTo>
                    <a:pt x="26307" y="13526"/>
                    <a:pt x="26297" y="13442"/>
                    <a:pt x="26286" y="13350"/>
                  </a:cubicBezTo>
                  <a:cubicBezTo>
                    <a:pt x="26053" y="11315"/>
                    <a:pt x="25853" y="8747"/>
                    <a:pt x="25552" y="6746"/>
                  </a:cubicBezTo>
                  <a:cubicBezTo>
                    <a:pt x="25452" y="6178"/>
                    <a:pt x="25352" y="5711"/>
                    <a:pt x="25252" y="5244"/>
                  </a:cubicBezTo>
                  <a:cubicBezTo>
                    <a:pt x="24499" y="2338"/>
                    <a:pt x="22050" y="1"/>
                    <a:pt x="187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6174078" y="2041028"/>
              <a:ext cx="288684" cy="598318"/>
            </a:xfrm>
            <a:custGeom>
              <a:avLst/>
              <a:gdLst/>
              <a:ahLst/>
              <a:cxnLst/>
              <a:rect l="l" t="t" r="r" b="b"/>
              <a:pathLst>
                <a:path w="12222" h="25331" extrusionOk="0">
                  <a:moveTo>
                    <a:pt x="12033" y="0"/>
                  </a:moveTo>
                  <a:cubicBezTo>
                    <a:pt x="12015" y="0"/>
                    <a:pt x="11996" y="4"/>
                    <a:pt x="11975" y="12"/>
                  </a:cubicBezTo>
                  <a:cubicBezTo>
                    <a:pt x="9940" y="712"/>
                    <a:pt x="8406" y="2480"/>
                    <a:pt x="7972" y="4615"/>
                  </a:cubicBezTo>
                  <a:cubicBezTo>
                    <a:pt x="7605" y="6016"/>
                    <a:pt x="7372" y="7384"/>
                    <a:pt x="6671" y="8651"/>
                  </a:cubicBezTo>
                  <a:cubicBezTo>
                    <a:pt x="5971" y="9886"/>
                    <a:pt x="5070" y="11020"/>
                    <a:pt x="4003" y="11987"/>
                  </a:cubicBezTo>
                  <a:cubicBezTo>
                    <a:pt x="2435" y="13622"/>
                    <a:pt x="1268" y="15290"/>
                    <a:pt x="767" y="17658"/>
                  </a:cubicBezTo>
                  <a:cubicBezTo>
                    <a:pt x="267" y="20026"/>
                    <a:pt x="0" y="22928"/>
                    <a:pt x="500" y="25330"/>
                  </a:cubicBezTo>
                  <a:cubicBezTo>
                    <a:pt x="167" y="22928"/>
                    <a:pt x="534" y="19726"/>
                    <a:pt x="1201" y="17391"/>
                  </a:cubicBezTo>
                  <a:cubicBezTo>
                    <a:pt x="1968" y="14789"/>
                    <a:pt x="3569" y="13321"/>
                    <a:pt x="5237" y="11520"/>
                  </a:cubicBezTo>
                  <a:cubicBezTo>
                    <a:pt x="6571" y="10086"/>
                    <a:pt x="7539" y="8318"/>
                    <a:pt x="8006" y="6417"/>
                  </a:cubicBezTo>
                  <a:cubicBezTo>
                    <a:pt x="8306" y="5216"/>
                    <a:pt x="8406" y="3948"/>
                    <a:pt x="9006" y="2881"/>
                  </a:cubicBezTo>
                  <a:cubicBezTo>
                    <a:pt x="9740" y="1613"/>
                    <a:pt x="10908" y="879"/>
                    <a:pt x="12075" y="279"/>
                  </a:cubicBezTo>
                  <a:cubicBezTo>
                    <a:pt x="12222" y="191"/>
                    <a:pt x="12162" y="0"/>
                    <a:pt x="120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6725266" y="1874304"/>
              <a:ext cx="149326" cy="576470"/>
            </a:xfrm>
            <a:custGeom>
              <a:avLst/>
              <a:gdLst/>
              <a:ahLst/>
              <a:cxnLst/>
              <a:rect l="l" t="t" r="r" b="b"/>
              <a:pathLst>
                <a:path w="6322" h="24406" extrusionOk="0">
                  <a:moveTo>
                    <a:pt x="21" y="0"/>
                  </a:moveTo>
                  <a:cubicBezTo>
                    <a:pt x="9" y="0"/>
                    <a:pt x="0" y="8"/>
                    <a:pt x="17" y="25"/>
                  </a:cubicBezTo>
                  <a:cubicBezTo>
                    <a:pt x="684" y="3995"/>
                    <a:pt x="417" y="7864"/>
                    <a:pt x="2319" y="11400"/>
                  </a:cubicBezTo>
                  <a:cubicBezTo>
                    <a:pt x="3353" y="13301"/>
                    <a:pt x="4387" y="15069"/>
                    <a:pt x="4954" y="17271"/>
                  </a:cubicBezTo>
                  <a:cubicBezTo>
                    <a:pt x="5521" y="19572"/>
                    <a:pt x="5688" y="21974"/>
                    <a:pt x="5421" y="24343"/>
                  </a:cubicBezTo>
                  <a:cubicBezTo>
                    <a:pt x="5421" y="24379"/>
                    <a:pt x="5441" y="24406"/>
                    <a:pt x="5465" y="24406"/>
                  </a:cubicBezTo>
                  <a:cubicBezTo>
                    <a:pt x="5484" y="24406"/>
                    <a:pt x="5506" y="24388"/>
                    <a:pt x="5521" y="24343"/>
                  </a:cubicBezTo>
                  <a:cubicBezTo>
                    <a:pt x="6322" y="20573"/>
                    <a:pt x="5755" y="16637"/>
                    <a:pt x="3987" y="13201"/>
                  </a:cubicBezTo>
                  <a:cubicBezTo>
                    <a:pt x="2852" y="11133"/>
                    <a:pt x="1618" y="9298"/>
                    <a:pt x="1118" y="6863"/>
                  </a:cubicBezTo>
                  <a:cubicBezTo>
                    <a:pt x="651" y="4595"/>
                    <a:pt x="517" y="2260"/>
                    <a:pt x="50" y="25"/>
                  </a:cubicBezTo>
                  <a:cubicBezTo>
                    <a:pt x="50" y="8"/>
                    <a:pt x="34"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7"/>
            <p:cNvSpPr/>
            <p:nvPr/>
          </p:nvSpPr>
          <p:spPr>
            <a:xfrm>
              <a:off x="6031448" y="2523205"/>
              <a:ext cx="913196" cy="1176512"/>
            </a:xfrm>
            <a:custGeom>
              <a:avLst/>
              <a:gdLst/>
              <a:ahLst/>
              <a:cxnLst/>
              <a:rect l="l" t="t" r="r" b="b"/>
              <a:pathLst>
                <a:path w="38662" h="49810" extrusionOk="0">
                  <a:moveTo>
                    <a:pt x="21231" y="1"/>
                  </a:moveTo>
                  <a:cubicBezTo>
                    <a:pt x="19028" y="1"/>
                    <a:pt x="16669" y="1034"/>
                    <a:pt x="14511" y="3384"/>
                  </a:cubicBezTo>
                  <a:cubicBezTo>
                    <a:pt x="6238" y="12357"/>
                    <a:pt x="0" y="46715"/>
                    <a:pt x="0" y="46715"/>
                  </a:cubicBezTo>
                  <a:cubicBezTo>
                    <a:pt x="7119" y="49039"/>
                    <a:pt x="13825" y="49810"/>
                    <a:pt x="19590" y="49810"/>
                  </a:cubicBezTo>
                  <a:cubicBezTo>
                    <a:pt x="30954" y="49810"/>
                    <a:pt x="38661" y="46815"/>
                    <a:pt x="38661" y="46815"/>
                  </a:cubicBezTo>
                  <a:lnTo>
                    <a:pt x="35326" y="27201"/>
                  </a:lnTo>
                  <a:cubicBezTo>
                    <a:pt x="35326" y="27201"/>
                    <a:pt x="37427" y="23198"/>
                    <a:pt x="36560" y="19062"/>
                  </a:cubicBezTo>
                  <a:cubicBezTo>
                    <a:pt x="35592" y="14325"/>
                    <a:pt x="27387" y="3150"/>
                    <a:pt x="26619" y="2383"/>
                  </a:cubicBezTo>
                  <a:cubicBezTo>
                    <a:pt x="25136" y="868"/>
                    <a:pt x="23249" y="1"/>
                    <a:pt x="21231"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6097401" y="2268226"/>
              <a:ext cx="1409807" cy="1373999"/>
            </a:xfrm>
            <a:custGeom>
              <a:avLst/>
              <a:gdLst/>
              <a:ahLst/>
              <a:cxnLst/>
              <a:rect l="l" t="t" r="r" b="b"/>
              <a:pathLst>
                <a:path w="59687" h="58171" extrusionOk="0">
                  <a:moveTo>
                    <a:pt x="59419" y="1"/>
                  </a:moveTo>
                  <a:cubicBezTo>
                    <a:pt x="59115" y="1"/>
                    <a:pt x="59428" y="367"/>
                    <a:pt x="59595" y="367"/>
                  </a:cubicBezTo>
                  <a:cubicBezTo>
                    <a:pt x="59648" y="367"/>
                    <a:pt x="59686" y="330"/>
                    <a:pt x="59686" y="234"/>
                  </a:cubicBezTo>
                  <a:cubicBezTo>
                    <a:pt x="59686" y="101"/>
                    <a:pt x="59553" y="1"/>
                    <a:pt x="59419" y="1"/>
                  </a:cubicBezTo>
                  <a:close/>
                  <a:moveTo>
                    <a:pt x="15121" y="13577"/>
                  </a:moveTo>
                  <a:cubicBezTo>
                    <a:pt x="14788" y="13577"/>
                    <a:pt x="15105" y="13972"/>
                    <a:pt x="15270" y="13972"/>
                  </a:cubicBezTo>
                  <a:cubicBezTo>
                    <a:pt x="15319" y="13972"/>
                    <a:pt x="15355" y="13936"/>
                    <a:pt x="15355" y="13844"/>
                  </a:cubicBezTo>
                  <a:cubicBezTo>
                    <a:pt x="15355" y="13711"/>
                    <a:pt x="15255" y="13577"/>
                    <a:pt x="15121" y="13577"/>
                  </a:cubicBezTo>
                  <a:close/>
                  <a:moveTo>
                    <a:pt x="20025" y="13577"/>
                  </a:moveTo>
                  <a:cubicBezTo>
                    <a:pt x="19717" y="13577"/>
                    <a:pt x="20040" y="13972"/>
                    <a:pt x="20206" y="13972"/>
                  </a:cubicBezTo>
                  <a:cubicBezTo>
                    <a:pt x="20256" y="13972"/>
                    <a:pt x="20292" y="13936"/>
                    <a:pt x="20292" y="13844"/>
                  </a:cubicBezTo>
                  <a:cubicBezTo>
                    <a:pt x="20292" y="13677"/>
                    <a:pt x="20158" y="13577"/>
                    <a:pt x="20025" y="13577"/>
                  </a:cubicBezTo>
                  <a:close/>
                  <a:moveTo>
                    <a:pt x="12662" y="17008"/>
                  </a:moveTo>
                  <a:cubicBezTo>
                    <a:pt x="12648" y="17008"/>
                    <a:pt x="12633" y="17009"/>
                    <a:pt x="12619" y="17013"/>
                  </a:cubicBezTo>
                  <a:lnTo>
                    <a:pt x="12653" y="17013"/>
                  </a:lnTo>
                  <a:cubicBezTo>
                    <a:pt x="12349" y="17013"/>
                    <a:pt x="12642" y="17379"/>
                    <a:pt x="12800" y="17379"/>
                  </a:cubicBezTo>
                  <a:cubicBezTo>
                    <a:pt x="12850" y="17379"/>
                    <a:pt x="12886" y="17343"/>
                    <a:pt x="12886" y="17247"/>
                  </a:cubicBezTo>
                  <a:cubicBezTo>
                    <a:pt x="12886" y="17127"/>
                    <a:pt x="12780" y="17008"/>
                    <a:pt x="12662" y="17008"/>
                  </a:cubicBezTo>
                  <a:close/>
                  <a:moveTo>
                    <a:pt x="17598" y="17008"/>
                  </a:moveTo>
                  <a:cubicBezTo>
                    <a:pt x="17584" y="17008"/>
                    <a:pt x="17570" y="17009"/>
                    <a:pt x="17556" y="17013"/>
                  </a:cubicBezTo>
                  <a:cubicBezTo>
                    <a:pt x="17277" y="17013"/>
                    <a:pt x="17577" y="17379"/>
                    <a:pt x="17736" y="17379"/>
                  </a:cubicBezTo>
                  <a:cubicBezTo>
                    <a:pt x="17787" y="17379"/>
                    <a:pt x="17823" y="17343"/>
                    <a:pt x="17823" y="17247"/>
                  </a:cubicBezTo>
                  <a:cubicBezTo>
                    <a:pt x="17823" y="17127"/>
                    <a:pt x="17716" y="17008"/>
                    <a:pt x="17598" y="17008"/>
                  </a:cubicBezTo>
                  <a:close/>
                  <a:moveTo>
                    <a:pt x="22535" y="17008"/>
                  </a:moveTo>
                  <a:cubicBezTo>
                    <a:pt x="22521" y="17008"/>
                    <a:pt x="22507" y="17009"/>
                    <a:pt x="22493" y="17013"/>
                  </a:cubicBezTo>
                  <a:cubicBezTo>
                    <a:pt x="22189" y="17013"/>
                    <a:pt x="22501" y="17379"/>
                    <a:pt x="22669" y="17379"/>
                  </a:cubicBezTo>
                  <a:cubicBezTo>
                    <a:pt x="22722" y="17379"/>
                    <a:pt x="22760" y="17343"/>
                    <a:pt x="22760" y="17247"/>
                  </a:cubicBezTo>
                  <a:cubicBezTo>
                    <a:pt x="22760" y="17127"/>
                    <a:pt x="22653" y="17008"/>
                    <a:pt x="22535" y="17008"/>
                  </a:cubicBezTo>
                  <a:close/>
                  <a:moveTo>
                    <a:pt x="24928" y="20382"/>
                  </a:moveTo>
                  <a:cubicBezTo>
                    <a:pt x="24934" y="20382"/>
                    <a:pt x="24940" y="20382"/>
                    <a:pt x="24946" y="20382"/>
                  </a:cubicBezTo>
                  <a:lnTo>
                    <a:pt x="24946" y="20382"/>
                  </a:lnTo>
                  <a:cubicBezTo>
                    <a:pt x="24951" y="20382"/>
                    <a:pt x="24956" y="20382"/>
                    <a:pt x="24962" y="20382"/>
                  </a:cubicBezTo>
                  <a:close/>
                  <a:moveTo>
                    <a:pt x="10151" y="20382"/>
                  </a:moveTo>
                  <a:cubicBezTo>
                    <a:pt x="10157" y="20382"/>
                    <a:pt x="10163" y="20382"/>
                    <a:pt x="10168" y="20382"/>
                  </a:cubicBezTo>
                  <a:lnTo>
                    <a:pt x="10168" y="20382"/>
                  </a:lnTo>
                  <a:cubicBezTo>
                    <a:pt x="10174" y="20382"/>
                    <a:pt x="10179" y="20382"/>
                    <a:pt x="10184" y="20382"/>
                  </a:cubicBezTo>
                  <a:close/>
                  <a:moveTo>
                    <a:pt x="10168" y="20382"/>
                  </a:moveTo>
                  <a:lnTo>
                    <a:pt x="10168" y="20382"/>
                  </a:lnTo>
                  <a:cubicBezTo>
                    <a:pt x="9888" y="20396"/>
                    <a:pt x="10203" y="20777"/>
                    <a:pt x="10351" y="20777"/>
                  </a:cubicBezTo>
                  <a:cubicBezTo>
                    <a:pt x="10396" y="20777"/>
                    <a:pt x="10426" y="20741"/>
                    <a:pt x="10418" y="20649"/>
                  </a:cubicBezTo>
                  <a:cubicBezTo>
                    <a:pt x="10418" y="20488"/>
                    <a:pt x="10325" y="20389"/>
                    <a:pt x="10168" y="20382"/>
                  </a:cubicBezTo>
                  <a:close/>
                  <a:moveTo>
                    <a:pt x="15121" y="20382"/>
                  </a:moveTo>
                  <a:cubicBezTo>
                    <a:pt x="14788" y="20382"/>
                    <a:pt x="15105" y="20777"/>
                    <a:pt x="15270" y="20777"/>
                  </a:cubicBezTo>
                  <a:cubicBezTo>
                    <a:pt x="15319" y="20777"/>
                    <a:pt x="15355" y="20741"/>
                    <a:pt x="15355" y="20649"/>
                  </a:cubicBezTo>
                  <a:cubicBezTo>
                    <a:pt x="15355" y="20482"/>
                    <a:pt x="15255" y="20382"/>
                    <a:pt x="15121" y="20382"/>
                  </a:cubicBezTo>
                  <a:close/>
                  <a:moveTo>
                    <a:pt x="20025" y="20382"/>
                  </a:moveTo>
                  <a:cubicBezTo>
                    <a:pt x="19717" y="20382"/>
                    <a:pt x="20040" y="20777"/>
                    <a:pt x="20206" y="20777"/>
                  </a:cubicBezTo>
                  <a:cubicBezTo>
                    <a:pt x="20256" y="20777"/>
                    <a:pt x="20292" y="20741"/>
                    <a:pt x="20292" y="20649"/>
                  </a:cubicBezTo>
                  <a:cubicBezTo>
                    <a:pt x="20292" y="20482"/>
                    <a:pt x="20158" y="20382"/>
                    <a:pt x="20025" y="20382"/>
                  </a:cubicBezTo>
                  <a:close/>
                  <a:moveTo>
                    <a:pt x="24946" y="20382"/>
                  </a:moveTo>
                  <a:cubicBezTo>
                    <a:pt x="24665" y="20396"/>
                    <a:pt x="24980" y="20777"/>
                    <a:pt x="25128" y="20777"/>
                  </a:cubicBezTo>
                  <a:cubicBezTo>
                    <a:pt x="25173" y="20777"/>
                    <a:pt x="25203" y="20741"/>
                    <a:pt x="25195" y="20649"/>
                  </a:cubicBezTo>
                  <a:cubicBezTo>
                    <a:pt x="25195" y="20488"/>
                    <a:pt x="25102" y="20389"/>
                    <a:pt x="24946" y="20382"/>
                  </a:cubicBezTo>
                  <a:close/>
                  <a:moveTo>
                    <a:pt x="27397" y="23785"/>
                  </a:moveTo>
                  <a:cubicBezTo>
                    <a:pt x="27402" y="23785"/>
                    <a:pt x="27408" y="23785"/>
                    <a:pt x="27414" y="23785"/>
                  </a:cubicBezTo>
                  <a:lnTo>
                    <a:pt x="27414" y="23785"/>
                  </a:lnTo>
                  <a:cubicBezTo>
                    <a:pt x="27419" y="23785"/>
                    <a:pt x="27424" y="23785"/>
                    <a:pt x="27430" y="23785"/>
                  </a:cubicBezTo>
                  <a:close/>
                  <a:moveTo>
                    <a:pt x="12619" y="23785"/>
                  </a:moveTo>
                  <a:cubicBezTo>
                    <a:pt x="12625" y="23785"/>
                    <a:pt x="12630" y="23785"/>
                    <a:pt x="12635" y="23785"/>
                  </a:cubicBezTo>
                  <a:lnTo>
                    <a:pt x="12635" y="23785"/>
                  </a:lnTo>
                  <a:cubicBezTo>
                    <a:pt x="12641" y="23785"/>
                    <a:pt x="12647" y="23785"/>
                    <a:pt x="12653" y="23785"/>
                  </a:cubicBezTo>
                  <a:close/>
                  <a:moveTo>
                    <a:pt x="17556" y="23785"/>
                  </a:moveTo>
                  <a:cubicBezTo>
                    <a:pt x="17272" y="23785"/>
                    <a:pt x="17589" y="24166"/>
                    <a:pt x="17746" y="24166"/>
                  </a:cubicBezTo>
                  <a:cubicBezTo>
                    <a:pt x="17791" y="24166"/>
                    <a:pt x="17823" y="24134"/>
                    <a:pt x="17823" y="24051"/>
                  </a:cubicBezTo>
                  <a:cubicBezTo>
                    <a:pt x="17823" y="23885"/>
                    <a:pt x="17690" y="23785"/>
                    <a:pt x="17556" y="23785"/>
                  </a:cubicBezTo>
                  <a:close/>
                  <a:moveTo>
                    <a:pt x="27414" y="23785"/>
                  </a:moveTo>
                  <a:lnTo>
                    <a:pt x="27414" y="23785"/>
                  </a:lnTo>
                  <a:cubicBezTo>
                    <a:pt x="27131" y="23798"/>
                    <a:pt x="27434" y="24166"/>
                    <a:pt x="27587" y="24166"/>
                  </a:cubicBezTo>
                  <a:cubicBezTo>
                    <a:pt x="27632" y="24166"/>
                    <a:pt x="27663" y="24134"/>
                    <a:pt x="27663" y="24051"/>
                  </a:cubicBezTo>
                  <a:cubicBezTo>
                    <a:pt x="27663" y="23890"/>
                    <a:pt x="27570" y="23792"/>
                    <a:pt x="27414" y="23785"/>
                  </a:cubicBezTo>
                  <a:close/>
                  <a:moveTo>
                    <a:pt x="7716" y="23785"/>
                  </a:moveTo>
                  <a:cubicBezTo>
                    <a:pt x="7408" y="23785"/>
                    <a:pt x="7732" y="24179"/>
                    <a:pt x="7897" y="24179"/>
                  </a:cubicBezTo>
                  <a:cubicBezTo>
                    <a:pt x="7947" y="24179"/>
                    <a:pt x="7983" y="24144"/>
                    <a:pt x="7983" y="24051"/>
                  </a:cubicBezTo>
                  <a:cubicBezTo>
                    <a:pt x="7983" y="23885"/>
                    <a:pt x="7849" y="23785"/>
                    <a:pt x="7716" y="23785"/>
                  </a:cubicBezTo>
                  <a:close/>
                  <a:moveTo>
                    <a:pt x="12635" y="23785"/>
                  </a:moveTo>
                  <a:cubicBezTo>
                    <a:pt x="12357" y="23800"/>
                    <a:pt x="12652" y="24179"/>
                    <a:pt x="12805" y="24179"/>
                  </a:cubicBezTo>
                  <a:cubicBezTo>
                    <a:pt x="12853" y="24179"/>
                    <a:pt x="12886" y="24144"/>
                    <a:pt x="12886" y="24051"/>
                  </a:cubicBezTo>
                  <a:cubicBezTo>
                    <a:pt x="12886" y="23891"/>
                    <a:pt x="12763" y="23792"/>
                    <a:pt x="12635" y="23785"/>
                  </a:cubicBezTo>
                  <a:close/>
                  <a:moveTo>
                    <a:pt x="22493" y="23785"/>
                  </a:moveTo>
                  <a:cubicBezTo>
                    <a:pt x="22185" y="23785"/>
                    <a:pt x="22509" y="24179"/>
                    <a:pt x="22675" y="24179"/>
                  </a:cubicBezTo>
                  <a:cubicBezTo>
                    <a:pt x="22724" y="24179"/>
                    <a:pt x="22760" y="24144"/>
                    <a:pt x="22760" y="24051"/>
                  </a:cubicBezTo>
                  <a:cubicBezTo>
                    <a:pt x="22760" y="23885"/>
                    <a:pt x="22627" y="23785"/>
                    <a:pt x="22493" y="23785"/>
                  </a:cubicBezTo>
                  <a:close/>
                  <a:moveTo>
                    <a:pt x="5290" y="27182"/>
                  </a:moveTo>
                  <a:cubicBezTo>
                    <a:pt x="5276" y="27182"/>
                    <a:pt x="5262" y="27183"/>
                    <a:pt x="5247" y="27187"/>
                  </a:cubicBezTo>
                  <a:cubicBezTo>
                    <a:pt x="4943" y="27187"/>
                    <a:pt x="5256" y="27553"/>
                    <a:pt x="5423" y="27553"/>
                  </a:cubicBezTo>
                  <a:cubicBezTo>
                    <a:pt x="5476" y="27553"/>
                    <a:pt x="5514" y="27517"/>
                    <a:pt x="5514" y="27420"/>
                  </a:cubicBezTo>
                  <a:cubicBezTo>
                    <a:pt x="5514" y="27301"/>
                    <a:pt x="5408" y="27182"/>
                    <a:pt x="5290" y="27182"/>
                  </a:cubicBezTo>
                  <a:close/>
                  <a:moveTo>
                    <a:pt x="10202" y="27182"/>
                  </a:moveTo>
                  <a:cubicBezTo>
                    <a:pt x="10185" y="27182"/>
                    <a:pt x="10169" y="27183"/>
                    <a:pt x="10151" y="27187"/>
                  </a:cubicBezTo>
                  <a:lnTo>
                    <a:pt x="10184" y="27187"/>
                  </a:lnTo>
                  <a:cubicBezTo>
                    <a:pt x="9880" y="27187"/>
                    <a:pt x="10192" y="27553"/>
                    <a:pt x="10345" y="27553"/>
                  </a:cubicBezTo>
                  <a:cubicBezTo>
                    <a:pt x="10393" y="27553"/>
                    <a:pt x="10426" y="27517"/>
                    <a:pt x="10418" y="27420"/>
                  </a:cubicBezTo>
                  <a:cubicBezTo>
                    <a:pt x="10418" y="27301"/>
                    <a:pt x="10338" y="27182"/>
                    <a:pt x="10202" y="27182"/>
                  </a:cubicBezTo>
                  <a:close/>
                  <a:moveTo>
                    <a:pt x="15121" y="27187"/>
                  </a:moveTo>
                  <a:cubicBezTo>
                    <a:pt x="14792" y="27187"/>
                    <a:pt x="15098" y="27553"/>
                    <a:pt x="15264" y="27553"/>
                  </a:cubicBezTo>
                  <a:cubicBezTo>
                    <a:pt x="15316" y="27553"/>
                    <a:pt x="15355" y="27517"/>
                    <a:pt x="15355" y="27420"/>
                  </a:cubicBezTo>
                  <a:cubicBezTo>
                    <a:pt x="15355" y="27287"/>
                    <a:pt x="15255" y="27187"/>
                    <a:pt x="15121" y="27187"/>
                  </a:cubicBezTo>
                  <a:close/>
                  <a:moveTo>
                    <a:pt x="20067" y="27182"/>
                  </a:moveTo>
                  <a:cubicBezTo>
                    <a:pt x="20053" y="27182"/>
                    <a:pt x="20039" y="27183"/>
                    <a:pt x="20025" y="27187"/>
                  </a:cubicBezTo>
                  <a:cubicBezTo>
                    <a:pt x="19720" y="27187"/>
                    <a:pt x="20033" y="27553"/>
                    <a:pt x="20200" y="27553"/>
                  </a:cubicBezTo>
                  <a:cubicBezTo>
                    <a:pt x="20253" y="27553"/>
                    <a:pt x="20292" y="27517"/>
                    <a:pt x="20292" y="27420"/>
                  </a:cubicBezTo>
                  <a:cubicBezTo>
                    <a:pt x="20292" y="27301"/>
                    <a:pt x="20185" y="27182"/>
                    <a:pt x="20067" y="27182"/>
                  </a:cubicBezTo>
                  <a:close/>
                  <a:moveTo>
                    <a:pt x="24979" y="27182"/>
                  </a:moveTo>
                  <a:cubicBezTo>
                    <a:pt x="24963" y="27182"/>
                    <a:pt x="24946" y="27183"/>
                    <a:pt x="24928" y="27187"/>
                  </a:cubicBezTo>
                  <a:lnTo>
                    <a:pt x="24962" y="27187"/>
                  </a:lnTo>
                  <a:cubicBezTo>
                    <a:pt x="24657" y="27187"/>
                    <a:pt x="24970" y="27553"/>
                    <a:pt x="25122" y="27553"/>
                  </a:cubicBezTo>
                  <a:cubicBezTo>
                    <a:pt x="25171" y="27553"/>
                    <a:pt x="25203" y="27517"/>
                    <a:pt x="25195" y="27420"/>
                  </a:cubicBezTo>
                  <a:cubicBezTo>
                    <a:pt x="25195" y="27301"/>
                    <a:pt x="25115" y="27182"/>
                    <a:pt x="24979" y="27182"/>
                  </a:cubicBezTo>
                  <a:close/>
                  <a:moveTo>
                    <a:pt x="29907" y="27182"/>
                  </a:moveTo>
                  <a:cubicBezTo>
                    <a:pt x="29893" y="27182"/>
                    <a:pt x="29879" y="27183"/>
                    <a:pt x="29865" y="27187"/>
                  </a:cubicBezTo>
                  <a:lnTo>
                    <a:pt x="29898" y="27187"/>
                  </a:lnTo>
                  <a:cubicBezTo>
                    <a:pt x="29569" y="27187"/>
                    <a:pt x="29875" y="27553"/>
                    <a:pt x="30041" y="27553"/>
                  </a:cubicBezTo>
                  <a:cubicBezTo>
                    <a:pt x="30093" y="27553"/>
                    <a:pt x="30132" y="27517"/>
                    <a:pt x="30132" y="27420"/>
                  </a:cubicBezTo>
                  <a:cubicBezTo>
                    <a:pt x="30132" y="27301"/>
                    <a:pt x="30025" y="27182"/>
                    <a:pt x="29907" y="27182"/>
                  </a:cubicBezTo>
                  <a:close/>
                  <a:moveTo>
                    <a:pt x="27397" y="30589"/>
                  </a:moveTo>
                  <a:cubicBezTo>
                    <a:pt x="27402" y="30589"/>
                    <a:pt x="27408" y="30590"/>
                    <a:pt x="27414" y="30590"/>
                  </a:cubicBezTo>
                  <a:lnTo>
                    <a:pt x="27414" y="30590"/>
                  </a:lnTo>
                  <a:cubicBezTo>
                    <a:pt x="27419" y="30590"/>
                    <a:pt x="27424" y="30589"/>
                    <a:pt x="27430" y="30589"/>
                  </a:cubicBezTo>
                  <a:close/>
                  <a:moveTo>
                    <a:pt x="12619" y="30589"/>
                  </a:moveTo>
                  <a:cubicBezTo>
                    <a:pt x="12625" y="30589"/>
                    <a:pt x="12630" y="30590"/>
                    <a:pt x="12635" y="30590"/>
                  </a:cubicBezTo>
                  <a:lnTo>
                    <a:pt x="12635" y="30590"/>
                  </a:lnTo>
                  <a:cubicBezTo>
                    <a:pt x="12641" y="30590"/>
                    <a:pt x="12647" y="30589"/>
                    <a:pt x="12653" y="30589"/>
                  </a:cubicBezTo>
                  <a:close/>
                  <a:moveTo>
                    <a:pt x="7716" y="30589"/>
                  </a:moveTo>
                  <a:cubicBezTo>
                    <a:pt x="7405" y="30589"/>
                    <a:pt x="7737" y="30971"/>
                    <a:pt x="7902" y="30971"/>
                  </a:cubicBezTo>
                  <a:cubicBezTo>
                    <a:pt x="7949" y="30971"/>
                    <a:pt x="7983" y="30939"/>
                    <a:pt x="7983" y="30856"/>
                  </a:cubicBezTo>
                  <a:cubicBezTo>
                    <a:pt x="7983" y="30689"/>
                    <a:pt x="7849" y="30589"/>
                    <a:pt x="7716" y="30589"/>
                  </a:cubicBezTo>
                  <a:close/>
                  <a:moveTo>
                    <a:pt x="12635" y="30590"/>
                  </a:moveTo>
                  <a:cubicBezTo>
                    <a:pt x="12355" y="30604"/>
                    <a:pt x="12657" y="30971"/>
                    <a:pt x="12809" y="30971"/>
                  </a:cubicBezTo>
                  <a:cubicBezTo>
                    <a:pt x="12854" y="30971"/>
                    <a:pt x="12886" y="30939"/>
                    <a:pt x="12886" y="30856"/>
                  </a:cubicBezTo>
                  <a:cubicBezTo>
                    <a:pt x="12886" y="30696"/>
                    <a:pt x="12763" y="30597"/>
                    <a:pt x="12635" y="30590"/>
                  </a:cubicBezTo>
                  <a:close/>
                  <a:moveTo>
                    <a:pt x="17556" y="30589"/>
                  </a:moveTo>
                  <a:cubicBezTo>
                    <a:pt x="17272" y="30589"/>
                    <a:pt x="17589" y="30971"/>
                    <a:pt x="17746" y="30971"/>
                  </a:cubicBezTo>
                  <a:cubicBezTo>
                    <a:pt x="17791" y="30971"/>
                    <a:pt x="17823" y="30939"/>
                    <a:pt x="17823" y="30856"/>
                  </a:cubicBezTo>
                  <a:cubicBezTo>
                    <a:pt x="17823" y="30689"/>
                    <a:pt x="17690" y="30589"/>
                    <a:pt x="17556" y="30589"/>
                  </a:cubicBezTo>
                  <a:close/>
                  <a:moveTo>
                    <a:pt x="22493" y="30589"/>
                  </a:moveTo>
                  <a:cubicBezTo>
                    <a:pt x="22183" y="30589"/>
                    <a:pt x="22514" y="30971"/>
                    <a:pt x="22679" y="30971"/>
                  </a:cubicBezTo>
                  <a:cubicBezTo>
                    <a:pt x="22726" y="30971"/>
                    <a:pt x="22760" y="30939"/>
                    <a:pt x="22760" y="30856"/>
                  </a:cubicBezTo>
                  <a:cubicBezTo>
                    <a:pt x="22760" y="30689"/>
                    <a:pt x="22627" y="30589"/>
                    <a:pt x="22493" y="30589"/>
                  </a:cubicBezTo>
                  <a:close/>
                  <a:moveTo>
                    <a:pt x="27414" y="30590"/>
                  </a:moveTo>
                  <a:cubicBezTo>
                    <a:pt x="27131" y="30603"/>
                    <a:pt x="27434" y="30971"/>
                    <a:pt x="27587" y="30971"/>
                  </a:cubicBezTo>
                  <a:cubicBezTo>
                    <a:pt x="27632" y="30971"/>
                    <a:pt x="27663" y="30939"/>
                    <a:pt x="27663" y="30856"/>
                  </a:cubicBezTo>
                  <a:cubicBezTo>
                    <a:pt x="27663" y="30695"/>
                    <a:pt x="27570" y="30596"/>
                    <a:pt x="27414" y="30590"/>
                  </a:cubicBezTo>
                  <a:close/>
                  <a:moveTo>
                    <a:pt x="32333" y="30589"/>
                  </a:moveTo>
                  <a:cubicBezTo>
                    <a:pt x="32049" y="30589"/>
                    <a:pt x="32366" y="30971"/>
                    <a:pt x="32523" y="30971"/>
                  </a:cubicBezTo>
                  <a:cubicBezTo>
                    <a:pt x="32568" y="30971"/>
                    <a:pt x="32600" y="30939"/>
                    <a:pt x="32600" y="30856"/>
                  </a:cubicBezTo>
                  <a:cubicBezTo>
                    <a:pt x="32600" y="30689"/>
                    <a:pt x="32467" y="30589"/>
                    <a:pt x="32333" y="30589"/>
                  </a:cubicBezTo>
                  <a:close/>
                  <a:moveTo>
                    <a:pt x="5290" y="33987"/>
                  </a:moveTo>
                  <a:cubicBezTo>
                    <a:pt x="5276" y="33987"/>
                    <a:pt x="5262" y="33988"/>
                    <a:pt x="5247" y="33992"/>
                  </a:cubicBezTo>
                  <a:cubicBezTo>
                    <a:pt x="5238" y="33991"/>
                    <a:pt x="5228" y="33991"/>
                    <a:pt x="5220" y="33991"/>
                  </a:cubicBezTo>
                  <a:cubicBezTo>
                    <a:pt x="4961" y="33991"/>
                    <a:pt x="5267" y="34354"/>
                    <a:pt x="5428" y="34354"/>
                  </a:cubicBezTo>
                  <a:cubicBezTo>
                    <a:pt x="5478" y="34354"/>
                    <a:pt x="5514" y="34318"/>
                    <a:pt x="5514" y="34225"/>
                  </a:cubicBezTo>
                  <a:cubicBezTo>
                    <a:pt x="5514" y="34106"/>
                    <a:pt x="5408" y="33987"/>
                    <a:pt x="5290" y="33987"/>
                  </a:cubicBezTo>
                  <a:close/>
                  <a:moveTo>
                    <a:pt x="15091" y="33991"/>
                  </a:moveTo>
                  <a:cubicBezTo>
                    <a:pt x="14808" y="33991"/>
                    <a:pt x="15110" y="34354"/>
                    <a:pt x="15269" y="34354"/>
                  </a:cubicBezTo>
                  <a:cubicBezTo>
                    <a:pt x="15319" y="34354"/>
                    <a:pt x="15355" y="34318"/>
                    <a:pt x="15355" y="34225"/>
                  </a:cubicBezTo>
                  <a:cubicBezTo>
                    <a:pt x="15355" y="34092"/>
                    <a:pt x="15255" y="33992"/>
                    <a:pt x="15121" y="33992"/>
                  </a:cubicBezTo>
                  <a:cubicBezTo>
                    <a:pt x="15111" y="33991"/>
                    <a:pt x="15101" y="33991"/>
                    <a:pt x="15091" y="33991"/>
                  </a:cubicBezTo>
                  <a:close/>
                  <a:moveTo>
                    <a:pt x="20067" y="33987"/>
                  </a:moveTo>
                  <a:cubicBezTo>
                    <a:pt x="20053" y="33987"/>
                    <a:pt x="20039" y="33988"/>
                    <a:pt x="20025" y="33992"/>
                  </a:cubicBezTo>
                  <a:cubicBezTo>
                    <a:pt x="20015" y="33991"/>
                    <a:pt x="20006" y="33991"/>
                    <a:pt x="19997" y="33991"/>
                  </a:cubicBezTo>
                  <a:cubicBezTo>
                    <a:pt x="19738" y="33991"/>
                    <a:pt x="20045" y="34354"/>
                    <a:pt x="20205" y="34354"/>
                  </a:cubicBezTo>
                  <a:cubicBezTo>
                    <a:pt x="20256" y="34354"/>
                    <a:pt x="20292" y="34318"/>
                    <a:pt x="20292" y="34225"/>
                  </a:cubicBezTo>
                  <a:cubicBezTo>
                    <a:pt x="20292" y="34106"/>
                    <a:pt x="20185" y="33987"/>
                    <a:pt x="20067" y="33987"/>
                  </a:cubicBezTo>
                  <a:close/>
                  <a:moveTo>
                    <a:pt x="24979" y="33987"/>
                  </a:moveTo>
                  <a:cubicBezTo>
                    <a:pt x="24965" y="33987"/>
                    <a:pt x="24950" y="33988"/>
                    <a:pt x="24935" y="33991"/>
                  </a:cubicBezTo>
                  <a:lnTo>
                    <a:pt x="24935" y="33991"/>
                  </a:lnTo>
                  <a:cubicBezTo>
                    <a:pt x="24934" y="33991"/>
                    <a:pt x="24934" y="33991"/>
                    <a:pt x="24934" y="33991"/>
                  </a:cubicBezTo>
                  <a:cubicBezTo>
                    <a:pt x="24675" y="33991"/>
                    <a:pt x="24981" y="34354"/>
                    <a:pt x="25127" y="34354"/>
                  </a:cubicBezTo>
                  <a:cubicBezTo>
                    <a:pt x="25173" y="34354"/>
                    <a:pt x="25203" y="34318"/>
                    <a:pt x="25195" y="34225"/>
                  </a:cubicBezTo>
                  <a:cubicBezTo>
                    <a:pt x="25195" y="34106"/>
                    <a:pt x="25115" y="33987"/>
                    <a:pt x="24979" y="33987"/>
                  </a:cubicBezTo>
                  <a:close/>
                  <a:moveTo>
                    <a:pt x="29907" y="33987"/>
                  </a:moveTo>
                  <a:cubicBezTo>
                    <a:pt x="29895" y="33987"/>
                    <a:pt x="29883" y="33988"/>
                    <a:pt x="29870" y="33991"/>
                  </a:cubicBezTo>
                  <a:lnTo>
                    <a:pt x="29870" y="33991"/>
                  </a:lnTo>
                  <a:cubicBezTo>
                    <a:pt x="29870" y="33991"/>
                    <a:pt x="29869" y="33991"/>
                    <a:pt x="29868" y="33991"/>
                  </a:cubicBezTo>
                  <a:cubicBezTo>
                    <a:pt x="29585" y="33991"/>
                    <a:pt x="29887" y="34354"/>
                    <a:pt x="30046" y="34354"/>
                  </a:cubicBezTo>
                  <a:cubicBezTo>
                    <a:pt x="30096" y="34354"/>
                    <a:pt x="30132" y="34318"/>
                    <a:pt x="30132" y="34225"/>
                  </a:cubicBezTo>
                  <a:cubicBezTo>
                    <a:pt x="30132" y="34106"/>
                    <a:pt x="30025" y="33987"/>
                    <a:pt x="29907" y="33987"/>
                  </a:cubicBezTo>
                  <a:close/>
                  <a:moveTo>
                    <a:pt x="10202" y="33987"/>
                  </a:moveTo>
                  <a:cubicBezTo>
                    <a:pt x="10185" y="33987"/>
                    <a:pt x="10169" y="33988"/>
                    <a:pt x="10151" y="33992"/>
                  </a:cubicBezTo>
                  <a:lnTo>
                    <a:pt x="10184" y="33992"/>
                  </a:lnTo>
                  <a:cubicBezTo>
                    <a:pt x="9880" y="33992"/>
                    <a:pt x="10192" y="34358"/>
                    <a:pt x="10345" y="34358"/>
                  </a:cubicBezTo>
                  <a:cubicBezTo>
                    <a:pt x="10393" y="34358"/>
                    <a:pt x="10426" y="34321"/>
                    <a:pt x="10418" y="34225"/>
                  </a:cubicBezTo>
                  <a:cubicBezTo>
                    <a:pt x="10418" y="34106"/>
                    <a:pt x="10338" y="33987"/>
                    <a:pt x="10202" y="33987"/>
                  </a:cubicBezTo>
                  <a:close/>
                  <a:moveTo>
                    <a:pt x="7686" y="37393"/>
                  </a:moveTo>
                  <a:cubicBezTo>
                    <a:pt x="7403" y="37393"/>
                    <a:pt x="7704" y="37756"/>
                    <a:pt x="7864" y="37756"/>
                  </a:cubicBezTo>
                  <a:cubicBezTo>
                    <a:pt x="7913" y="37756"/>
                    <a:pt x="7949" y="37721"/>
                    <a:pt x="7949" y="37628"/>
                  </a:cubicBezTo>
                  <a:cubicBezTo>
                    <a:pt x="7949" y="37494"/>
                    <a:pt x="7849" y="37394"/>
                    <a:pt x="7716" y="37394"/>
                  </a:cubicBezTo>
                  <a:cubicBezTo>
                    <a:pt x="7705" y="37393"/>
                    <a:pt x="7695" y="37393"/>
                    <a:pt x="7686" y="37393"/>
                  </a:cubicBezTo>
                  <a:close/>
                  <a:moveTo>
                    <a:pt x="12592" y="37393"/>
                  </a:moveTo>
                  <a:cubicBezTo>
                    <a:pt x="12332" y="37393"/>
                    <a:pt x="12639" y="37756"/>
                    <a:pt x="12800" y="37756"/>
                  </a:cubicBezTo>
                  <a:cubicBezTo>
                    <a:pt x="12850" y="37756"/>
                    <a:pt x="12886" y="37721"/>
                    <a:pt x="12886" y="37628"/>
                  </a:cubicBezTo>
                  <a:cubicBezTo>
                    <a:pt x="12886" y="37494"/>
                    <a:pt x="12753" y="37394"/>
                    <a:pt x="12619" y="37394"/>
                  </a:cubicBezTo>
                  <a:cubicBezTo>
                    <a:pt x="12610" y="37393"/>
                    <a:pt x="12600" y="37393"/>
                    <a:pt x="12592" y="37393"/>
                  </a:cubicBezTo>
                  <a:close/>
                  <a:moveTo>
                    <a:pt x="22463" y="37393"/>
                  </a:moveTo>
                  <a:cubicBezTo>
                    <a:pt x="22180" y="37393"/>
                    <a:pt x="22481" y="37756"/>
                    <a:pt x="22641" y="37756"/>
                  </a:cubicBezTo>
                  <a:cubicBezTo>
                    <a:pt x="22691" y="37756"/>
                    <a:pt x="22727" y="37721"/>
                    <a:pt x="22727" y="37628"/>
                  </a:cubicBezTo>
                  <a:cubicBezTo>
                    <a:pt x="22727" y="37494"/>
                    <a:pt x="22627" y="37394"/>
                    <a:pt x="22493" y="37394"/>
                  </a:cubicBezTo>
                  <a:cubicBezTo>
                    <a:pt x="22482" y="37393"/>
                    <a:pt x="22472" y="37393"/>
                    <a:pt x="22463" y="37393"/>
                  </a:cubicBezTo>
                  <a:close/>
                  <a:moveTo>
                    <a:pt x="32306" y="37393"/>
                  </a:moveTo>
                  <a:cubicBezTo>
                    <a:pt x="32045" y="37393"/>
                    <a:pt x="32333" y="37756"/>
                    <a:pt x="32485" y="37756"/>
                  </a:cubicBezTo>
                  <a:cubicBezTo>
                    <a:pt x="32533" y="37756"/>
                    <a:pt x="32567" y="37721"/>
                    <a:pt x="32567" y="37628"/>
                  </a:cubicBezTo>
                  <a:cubicBezTo>
                    <a:pt x="32567" y="37494"/>
                    <a:pt x="32467" y="37394"/>
                    <a:pt x="32333" y="37394"/>
                  </a:cubicBezTo>
                  <a:cubicBezTo>
                    <a:pt x="32324" y="37393"/>
                    <a:pt x="32314" y="37393"/>
                    <a:pt x="32306" y="37393"/>
                  </a:cubicBezTo>
                  <a:close/>
                  <a:moveTo>
                    <a:pt x="2779" y="37394"/>
                  </a:moveTo>
                  <a:cubicBezTo>
                    <a:pt x="2475" y="37394"/>
                    <a:pt x="2768" y="37760"/>
                    <a:pt x="2926" y="37760"/>
                  </a:cubicBezTo>
                  <a:cubicBezTo>
                    <a:pt x="2976" y="37760"/>
                    <a:pt x="3013" y="37724"/>
                    <a:pt x="3013" y="37628"/>
                  </a:cubicBezTo>
                  <a:cubicBezTo>
                    <a:pt x="3013" y="37494"/>
                    <a:pt x="2912" y="37394"/>
                    <a:pt x="2779" y="37394"/>
                  </a:cubicBezTo>
                  <a:close/>
                  <a:moveTo>
                    <a:pt x="17556" y="37394"/>
                  </a:moveTo>
                  <a:cubicBezTo>
                    <a:pt x="17252" y="37394"/>
                    <a:pt x="17545" y="37760"/>
                    <a:pt x="17703" y="37760"/>
                  </a:cubicBezTo>
                  <a:cubicBezTo>
                    <a:pt x="17753" y="37760"/>
                    <a:pt x="17790" y="37724"/>
                    <a:pt x="17790" y="37628"/>
                  </a:cubicBezTo>
                  <a:cubicBezTo>
                    <a:pt x="17790" y="37494"/>
                    <a:pt x="17690" y="37394"/>
                    <a:pt x="17556" y="37394"/>
                  </a:cubicBezTo>
                  <a:close/>
                  <a:moveTo>
                    <a:pt x="27397" y="37394"/>
                  </a:moveTo>
                  <a:cubicBezTo>
                    <a:pt x="27092" y="37394"/>
                    <a:pt x="27405" y="37760"/>
                    <a:pt x="27572" y="37760"/>
                  </a:cubicBezTo>
                  <a:cubicBezTo>
                    <a:pt x="27625" y="37760"/>
                    <a:pt x="27663" y="37724"/>
                    <a:pt x="27663" y="37628"/>
                  </a:cubicBezTo>
                  <a:cubicBezTo>
                    <a:pt x="27663" y="37494"/>
                    <a:pt x="27530" y="37394"/>
                    <a:pt x="27397" y="37394"/>
                  </a:cubicBezTo>
                  <a:close/>
                  <a:moveTo>
                    <a:pt x="10151" y="40763"/>
                  </a:moveTo>
                  <a:cubicBezTo>
                    <a:pt x="10157" y="40763"/>
                    <a:pt x="10162" y="40763"/>
                    <a:pt x="10168" y="40764"/>
                  </a:cubicBezTo>
                  <a:lnTo>
                    <a:pt x="10168" y="40764"/>
                  </a:lnTo>
                  <a:cubicBezTo>
                    <a:pt x="10173" y="40763"/>
                    <a:pt x="10179" y="40763"/>
                    <a:pt x="10184" y="40763"/>
                  </a:cubicBezTo>
                  <a:close/>
                  <a:moveTo>
                    <a:pt x="24928" y="40763"/>
                  </a:moveTo>
                  <a:cubicBezTo>
                    <a:pt x="24934" y="40763"/>
                    <a:pt x="24939" y="40763"/>
                    <a:pt x="24944" y="40764"/>
                  </a:cubicBezTo>
                  <a:lnTo>
                    <a:pt x="24944" y="40764"/>
                  </a:lnTo>
                  <a:cubicBezTo>
                    <a:pt x="24950" y="40763"/>
                    <a:pt x="24956" y="40763"/>
                    <a:pt x="24962" y="40763"/>
                  </a:cubicBezTo>
                  <a:close/>
                  <a:moveTo>
                    <a:pt x="5247" y="40763"/>
                  </a:moveTo>
                  <a:cubicBezTo>
                    <a:pt x="4940" y="40763"/>
                    <a:pt x="5263" y="41158"/>
                    <a:pt x="5414" y="41158"/>
                  </a:cubicBezTo>
                  <a:cubicBezTo>
                    <a:pt x="5459" y="41158"/>
                    <a:pt x="5489" y="41123"/>
                    <a:pt x="5481" y="41030"/>
                  </a:cubicBezTo>
                  <a:cubicBezTo>
                    <a:pt x="5481" y="40897"/>
                    <a:pt x="5381" y="40763"/>
                    <a:pt x="5247" y="40763"/>
                  </a:cubicBezTo>
                  <a:close/>
                  <a:moveTo>
                    <a:pt x="10168" y="40764"/>
                  </a:moveTo>
                  <a:cubicBezTo>
                    <a:pt x="9862" y="40777"/>
                    <a:pt x="10171" y="41158"/>
                    <a:pt x="10333" y="41158"/>
                  </a:cubicBezTo>
                  <a:cubicBezTo>
                    <a:pt x="10382" y="41158"/>
                    <a:pt x="10418" y="41123"/>
                    <a:pt x="10418" y="41030"/>
                  </a:cubicBezTo>
                  <a:cubicBezTo>
                    <a:pt x="10418" y="40869"/>
                    <a:pt x="10324" y="40770"/>
                    <a:pt x="10168" y="40764"/>
                  </a:cubicBezTo>
                  <a:close/>
                  <a:moveTo>
                    <a:pt x="15088" y="40763"/>
                  </a:moveTo>
                  <a:cubicBezTo>
                    <a:pt x="14780" y="40763"/>
                    <a:pt x="15104" y="41158"/>
                    <a:pt x="15269" y="41158"/>
                  </a:cubicBezTo>
                  <a:cubicBezTo>
                    <a:pt x="15319" y="41158"/>
                    <a:pt x="15355" y="41123"/>
                    <a:pt x="15355" y="41030"/>
                  </a:cubicBezTo>
                  <a:cubicBezTo>
                    <a:pt x="15355" y="40897"/>
                    <a:pt x="15255" y="40763"/>
                    <a:pt x="15121" y="40763"/>
                  </a:cubicBezTo>
                  <a:close/>
                  <a:moveTo>
                    <a:pt x="20025" y="40763"/>
                  </a:moveTo>
                  <a:cubicBezTo>
                    <a:pt x="19717" y="40763"/>
                    <a:pt x="20040" y="41158"/>
                    <a:pt x="20191" y="41158"/>
                  </a:cubicBezTo>
                  <a:cubicBezTo>
                    <a:pt x="20236" y="41158"/>
                    <a:pt x="20266" y="41123"/>
                    <a:pt x="20258" y="41030"/>
                  </a:cubicBezTo>
                  <a:cubicBezTo>
                    <a:pt x="20258" y="40897"/>
                    <a:pt x="20158" y="40763"/>
                    <a:pt x="20025" y="40763"/>
                  </a:cubicBezTo>
                  <a:close/>
                  <a:moveTo>
                    <a:pt x="24944" y="40764"/>
                  </a:moveTo>
                  <a:cubicBezTo>
                    <a:pt x="24665" y="40778"/>
                    <a:pt x="24961" y="41158"/>
                    <a:pt x="25114" y="41158"/>
                  </a:cubicBezTo>
                  <a:cubicBezTo>
                    <a:pt x="25161" y="41158"/>
                    <a:pt x="25195" y="41123"/>
                    <a:pt x="25195" y="41030"/>
                  </a:cubicBezTo>
                  <a:cubicBezTo>
                    <a:pt x="25195" y="40901"/>
                    <a:pt x="25101" y="40772"/>
                    <a:pt x="24944" y="40764"/>
                  </a:cubicBezTo>
                  <a:close/>
                  <a:moveTo>
                    <a:pt x="29865" y="40763"/>
                  </a:moveTo>
                  <a:cubicBezTo>
                    <a:pt x="29557" y="40763"/>
                    <a:pt x="29881" y="41158"/>
                    <a:pt x="30047" y="41158"/>
                  </a:cubicBezTo>
                  <a:cubicBezTo>
                    <a:pt x="30096" y="41158"/>
                    <a:pt x="30132" y="41123"/>
                    <a:pt x="30132" y="41030"/>
                  </a:cubicBezTo>
                  <a:cubicBezTo>
                    <a:pt x="30132" y="40897"/>
                    <a:pt x="29998" y="40763"/>
                    <a:pt x="29865" y="40763"/>
                  </a:cubicBezTo>
                  <a:close/>
                  <a:moveTo>
                    <a:pt x="2779" y="44166"/>
                  </a:moveTo>
                  <a:cubicBezTo>
                    <a:pt x="2471" y="44166"/>
                    <a:pt x="2775" y="44561"/>
                    <a:pt x="2932" y="44561"/>
                  </a:cubicBezTo>
                  <a:cubicBezTo>
                    <a:pt x="2979" y="44561"/>
                    <a:pt x="3013" y="44525"/>
                    <a:pt x="3013" y="44433"/>
                  </a:cubicBezTo>
                  <a:cubicBezTo>
                    <a:pt x="3013" y="44299"/>
                    <a:pt x="2912" y="44199"/>
                    <a:pt x="2779" y="44199"/>
                  </a:cubicBezTo>
                  <a:lnTo>
                    <a:pt x="2779" y="44166"/>
                  </a:lnTo>
                  <a:close/>
                  <a:moveTo>
                    <a:pt x="7683" y="44166"/>
                  </a:moveTo>
                  <a:cubicBezTo>
                    <a:pt x="7375" y="44166"/>
                    <a:pt x="7698" y="44561"/>
                    <a:pt x="7864" y="44561"/>
                  </a:cubicBezTo>
                  <a:cubicBezTo>
                    <a:pt x="7914" y="44561"/>
                    <a:pt x="7949" y="44525"/>
                    <a:pt x="7949" y="44433"/>
                  </a:cubicBezTo>
                  <a:cubicBezTo>
                    <a:pt x="7916" y="44299"/>
                    <a:pt x="7816" y="44199"/>
                    <a:pt x="7716" y="44199"/>
                  </a:cubicBezTo>
                  <a:lnTo>
                    <a:pt x="7683" y="44166"/>
                  </a:lnTo>
                  <a:close/>
                  <a:moveTo>
                    <a:pt x="12619" y="44166"/>
                  </a:moveTo>
                  <a:cubicBezTo>
                    <a:pt x="12311" y="44166"/>
                    <a:pt x="12615" y="44561"/>
                    <a:pt x="12772" y="44561"/>
                  </a:cubicBezTo>
                  <a:cubicBezTo>
                    <a:pt x="12819" y="44561"/>
                    <a:pt x="12853" y="44525"/>
                    <a:pt x="12853" y="44433"/>
                  </a:cubicBezTo>
                  <a:cubicBezTo>
                    <a:pt x="12853" y="44299"/>
                    <a:pt x="12753" y="44199"/>
                    <a:pt x="12619" y="44199"/>
                  </a:cubicBezTo>
                  <a:lnTo>
                    <a:pt x="12619" y="44166"/>
                  </a:lnTo>
                  <a:close/>
                  <a:moveTo>
                    <a:pt x="17556" y="44166"/>
                  </a:moveTo>
                  <a:cubicBezTo>
                    <a:pt x="17248" y="44166"/>
                    <a:pt x="17552" y="44561"/>
                    <a:pt x="17709" y="44561"/>
                  </a:cubicBezTo>
                  <a:cubicBezTo>
                    <a:pt x="17756" y="44561"/>
                    <a:pt x="17790" y="44525"/>
                    <a:pt x="17790" y="44433"/>
                  </a:cubicBezTo>
                  <a:cubicBezTo>
                    <a:pt x="17790" y="44299"/>
                    <a:pt x="17690" y="44199"/>
                    <a:pt x="17556" y="44199"/>
                  </a:cubicBezTo>
                  <a:lnTo>
                    <a:pt x="17556" y="44166"/>
                  </a:lnTo>
                  <a:close/>
                  <a:moveTo>
                    <a:pt x="22460" y="44166"/>
                  </a:moveTo>
                  <a:cubicBezTo>
                    <a:pt x="22152" y="44166"/>
                    <a:pt x="22476" y="44561"/>
                    <a:pt x="22641" y="44561"/>
                  </a:cubicBezTo>
                  <a:cubicBezTo>
                    <a:pt x="22691" y="44561"/>
                    <a:pt x="22727" y="44525"/>
                    <a:pt x="22727" y="44433"/>
                  </a:cubicBezTo>
                  <a:cubicBezTo>
                    <a:pt x="22693" y="44299"/>
                    <a:pt x="22593" y="44199"/>
                    <a:pt x="22493" y="44199"/>
                  </a:cubicBezTo>
                  <a:lnTo>
                    <a:pt x="22460" y="44166"/>
                  </a:lnTo>
                  <a:close/>
                  <a:moveTo>
                    <a:pt x="27397" y="44166"/>
                  </a:moveTo>
                  <a:cubicBezTo>
                    <a:pt x="27089" y="44166"/>
                    <a:pt x="27412" y="44561"/>
                    <a:pt x="27578" y="44561"/>
                  </a:cubicBezTo>
                  <a:cubicBezTo>
                    <a:pt x="27628" y="44561"/>
                    <a:pt x="27663" y="44525"/>
                    <a:pt x="27663" y="44433"/>
                  </a:cubicBezTo>
                  <a:cubicBezTo>
                    <a:pt x="27630" y="44299"/>
                    <a:pt x="27530" y="44199"/>
                    <a:pt x="27397" y="44199"/>
                  </a:cubicBezTo>
                  <a:lnTo>
                    <a:pt x="27397" y="44166"/>
                  </a:lnTo>
                  <a:close/>
                  <a:moveTo>
                    <a:pt x="32333" y="44166"/>
                  </a:moveTo>
                  <a:cubicBezTo>
                    <a:pt x="32026" y="44166"/>
                    <a:pt x="32330" y="44561"/>
                    <a:pt x="32486" y="44561"/>
                  </a:cubicBezTo>
                  <a:cubicBezTo>
                    <a:pt x="32533" y="44561"/>
                    <a:pt x="32567" y="44525"/>
                    <a:pt x="32567" y="44433"/>
                  </a:cubicBezTo>
                  <a:cubicBezTo>
                    <a:pt x="32567" y="44299"/>
                    <a:pt x="32467" y="44199"/>
                    <a:pt x="32333" y="44199"/>
                  </a:cubicBezTo>
                  <a:lnTo>
                    <a:pt x="32333" y="44166"/>
                  </a:lnTo>
                  <a:close/>
                  <a:moveTo>
                    <a:pt x="311" y="47568"/>
                  </a:moveTo>
                  <a:cubicBezTo>
                    <a:pt x="0" y="47568"/>
                    <a:pt x="332" y="47949"/>
                    <a:pt x="496" y="47949"/>
                  </a:cubicBezTo>
                  <a:cubicBezTo>
                    <a:pt x="544" y="47949"/>
                    <a:pt x="577" y="47917"/>
                    <a:pt x="577" y="47835"/>
                  </a:cubicBezTo>
                  <a:cubicBezTo>
                    <a:pt x="577" y="47668"/>
                    <a:pt x="444" y="47568"/>
                    <a:pt x="311" y="47568"/>
                  </a:cubicBezTo>
                  <a:close/>
                  <a:moveTo>
                    <a:pt x="5247" y="47568"/>
                  </a:moveTo>
                  <a:cubicBezTo>
                    <a:pt x="4937" y="47568"/>
                    <a:pt x="5249" y="47949"/>
                    <a:pt x="5404" y="47949"/>
                  </a:cubicBezTo>
                  <a:cubicBezTo>
                    <a:pt x="5449" y="47949"/>
                    <a:pt x="5481" y="47917"/>
                    <a:pt x="5481" y="47835"/>
                  </a:cubicBezTo>
                  <a:cubicBezTo>
                    <a:pt x="5481" y="47668"/>
                    <a:pt x="5381" y="47568"/>
                    <a:pt x="5247" y="47568"/>
                  </a:cubicBezTo>
                  <a:close/>
                  <a:moveTo>
                    <a:pt x="10151" y="47568"/>
                  </a:moveTo>
                  <a:cubicBezTo>
                    <a:pt x="9866" y="47568"/>
                    <a:pt x="10184" y="47949"/>
                    <a:pt x="10340" y="47949"/>
                  </a:cubicBezTo>
                  <a:cubicBezTo>
                    <a:pt x="10386" y="47949"/>
                    <a:pt x="10418" y="47917"/>
                    <a:pt x="10418" y="47835"/>
                  </a:cubicBezTo>
                  <a:cubicBezTo>
                    <a:pt x="10418" y="47668"/>
                    <a:pt x="10284" y="47568"/>
                    <a:pt x="10151" y="47568"/>
                  </a:cubicBezTo>
                  <a:close/>
                  <a:moveTo>
                    <a:pt x="15088" y="47568"/>
                  </a:moveTo>
                  <a:cubicBezTo>
                    <a:pt x="14777" y="47568"/>
                    <a:pt x="15109" y="47949"/>
                    <a:pt x="15273" y="47949"/>
                  </a:cubicBezTo>
                  <a:cubicBezTo>
                    <a:pt x="15321" y="47949"/>
                    <a:pt x="15355" y="47917"/>
                    <a:pt x="15355" y="47835"/>
                  </a:cubicBezTo>
                  <a:cubicBezTo>
                    <a:pt x="15355" y="47702"/>
                    <a:pt x="15221" y="47568"/>
                    <a:pt x="15121" y="47568"/>
                  </a:cubicBezTo>
                  <a:close/>
                  <a:moveTo>
                    <a:pt x="20025" y="47568"/>
                  </a:moveTo>
                  <a:cubicBezTo>
                    <a:pt x="19714" y="47568"/>
                    <a:pt x="20026" y="47949"/>
                    <a:pt x="20181" y="47949"/>
                  </a:cubicBezTo>
                  <a:cubicBezTo>
                    <a:pt x="20226" y="47949"/>
                    <a:pt x="20258" y="47917"/>
                    <a:pt x="20258" y="47835"/>
                  </a:cubicBezTo>
                  <a:cubicBezTo>
                    <a:pt x="20258" y="47668"/>
                    <a:pt x="20158" y="47568"/>
                    <a:pt x="20025" y="47568"/>
                  </a:cubicBezTo>
                  <a:close/>
                  <a:moveTo>
                    <a:pt x="24928" y="47568"/>
                  </a:moveTo>
                  <a:cubicBezTo>
                    <a:pt x="24644" y="47568"/>
                    <a:pt x="24961" y="47949"/>
                    <a:pt x="25118" y="47949"/>
                  </a:cubicBezTo>
                  <a:cubicBezTo>
                    <a:pt x="25163" y="47949"/>
                    <a:pt x="25195" y="47917"/>
                    <a:pt x="25195" y="47835"/>
                  </a:cubicBezTo>
                  <a:cubicBezTo>
                    <a:pt x="25195" y="47668"/>
                    <a:pt x="25095" y="47568"/>
                    <a:pt x="24928" y="47568"/>
                  </a:cubicBezTo>
                  <a:close/>
                  <a:moveTo>
                    <a:pt x="29865" y="47568"/>
                  </a:moveTo>
                  <a:cubicBezTo>
                    <a:pt x="29555" y="47568"/>
                    <a:pt x="29886" y="47949"/>
                    <a:pt x="30051" y="47949"/>
                  </a:cubicBezTo>
                  <a:cubicBezTo>
                    <a:pt x="30098" y="47949"/>
                    <a:pt x="30132" y="47917"/>
                    <a:pt x="30132" y="47835"/>
                  </a:cubicBezTo>
                  <a:cubicBezTo>
                    <a:pt x="30132" y="47668"/>
                    <a:pt x="29998" y="47568"/>
                    <a:pt x="29865" y="47568"/>
                  </a:cubicBezTo>
                  <a:close/>
                  <a:moveTo>
                    <a:pt x="2779" y="50971"/>
                  </a:moveTo>
                  <a:cubicBezTo>
                    <a:pt x="2471" y="50971"/>
                    <a:pt x="2775" y="51365"/>
                    <a:pt x="2932" y="51365"/>
                  </a:cubicBezTo>
                  <a:cubicBezTo>
                    <a:pt x="2979" y="51365"/>
                    <a:pt x="3013" y="51330"/>
                    <a:pt x="3013" y="51238"/>
                  </a:cubicBezTo>
                  <a:cubicBezTo>
                    <a:pt x="3013" y="51104"/>
                    <a:pt x="2912" y="50971"/>
                    <a:pt x="2779" y="50971"/>
                  </a:cubicBezTo>
                  <a:close/>
                  <a:moveTo>
                    <a:pt x="7683" y="50971"/>
                  </a:moveTo>
                  <a:cubicBezTo>
                    <a:pt x="7375" y="50971"/>
                    <a:pt x="7698" y="51365"/>
                    <a:pt x="7864" y="51365"/>
                  </a:cubicBezTo>
                  <a:cubicBezTo>
                    <a:pt x="7914" y="51365"/>
                    <a:pt x="7949" y="51330"/>
                    <a:pt x="7949" y="51238"/>
                  </a:cubicBezTo>
                  <a:cubicBezTo>
                    <a:pt x="7949" y="51104"/>
                    <a:pt x="7849" y="50971"/>
                    <a:pt x="7716" y="50971"/>
                  </a:cubicBezTo>
                  <a:close/>
                  <a:moveTo>
                    <a:pt x="12619" y="50971"/>
                  </a:moveTo>
                  <a:cubicBezTo>
                    <a:pt x="12311" y="50971"/>
                    <a:pt x="12615" y="51365"/>
                    <a:pt x="12772" y="51365"/>
                  </a:cubicBezTo>
                  <a:cubicBezTo>
                    <a:pt x="12819" y="51365"/>
                    <a:pt x="12853" y="51330"/>
                    <a:pt x="12853" y="51238"/>
                  </a:cubicBezTo>
                  <a:cubicBezTo>
                    <a:pt x="12853" y="51104"/>
                    <a:pt x="12753" y="50971"/>
                    <a:pt x="12619" y="50971"/>
                  </a:cubicBezTo>
                  <a:close/>
                  <a:moveTo>
                    <a:pt x="17556" y="50971"/>
                  </a:moveTo>
                  <a:cubicBezTo>
                    <a:pt x="17248" y="50971"/>
                    <a:pt x="17552" y="51365"/>
                    <a:pt x="17709" y="51365"/>
                  </a:cubicBezTo>
                  <a:cubicBezTo>
                    <a:pt x="17756" y="51365"/>
                    <a:pt x="17790" y="51330"/>
                    <a:pt x="17790" y="51238"/>
                  </a:cubicBezTo>
                  <a:cubicBezTo>
                    <a:pt x="17790" y="51104"/>
                    <a:pt x="17690" y="50971"/>
                    <a:pt x="17556" y="50971"/>
                  </a:cubicBezTo>
                  <a:close/>
                  <a:moveTo>
                    <a:pt x="22460" y="50971"/>
                  </a:moveTo>
                  <a:cubicBezTo>
                    <a:pt x="22152" y="50971"/>
                    <a:pt x="22476" y="51365"/>
                    <a:pt x="22641" y="51365"/>
                  </a:cubicBezTo>
                  <a:cubicBezTo>
                    <a:pt x="22691" y="51365"/>
                    <a:pt x="22727" y="51330"/>
                    <a:pt x="22727" y="51238"/>
                  </a:cubicBezTo>
                  <a:cubicBezTo>
                    <a:pt x="22727" y="51104"/>
                    <a:pt x="22627" y="50971"/>
                    <a:pt x="22493" y="50971"/>
                  </a:cubicBezTo>
                  <a:close/>
                  <a:moveTo>
                    <a:pt x="27397" y="50971"/>
                  </a:moveTo>
                  <a:cubicBezTo>
                    <a:pt x="27089" y="50971"/>
                    <a:pt x="27412" y="51365"/>
                    <a:pt x="27578" y="51365"/>
                  </a:cubicBezTo>
                  <a:cubicBezTo>
                    <a:pt x="27628" y="51365"/>
                    <a:pt x="27663" y="51330"/>
                    <a:pt x="27663" y="51238"/>
                  </a:cubicBezTo>
                  <a:cubicBezTo>
                    <a:pt x="27663" y="51104"/>
                    <a:pt x="27530" y="50971"/>
                    <a:pt x="27397" y="50971"/>
                  </a:cubicBezTo>
                  <a:close/>
                  <a:moveTo>
                    <a:pt x="32333" y="50971"/>
                  </a:moveTo>
                  <a:cubicBezTo>
                    <a:pt x="32026" y="50971"/>
                    <a:pt x="32330" y="51365"/>
                    <a:pt x="32486" y="51365"/>
                  </a:cubicBezTo>
                  <a:cubicBezTo>
                    <a:pt x="32533" y="51365"/>
                    <a:pt x="32567" y="51330"/>
                    <a:pt x="32567" y="51238"/>
                  </a:cubicBezTo>
                  <a:cubicBezTo>
                    <a:pt x="32567" y="51104"/>
                    <a:pt x="32467" y="50971"/>
                    <a:pt x="32333" y="50971"/>
                  </a:cubicBezTo>
                  <a:close/>
                  <a:moveTo>
                    <a:pt x="311" y="54373"/>
                  </a:moveTo>
                  <a:cubicBezTo>
                    <a:pt x="6" y="54373"/>
                    <a:pt x="299" y="54739"/>
                    <a:pt x="458" y="54739"/>
                  </a:cubicBezTo>
                  <a:cubicBezTo>
                    <a:pt x="508" y="54739"/>
                    <a:pt x="544" y="54703"/>
                    <a:pt x="544" y="54607"/>
                  </a:cubicBezTo>
                  <a:cubicBezTo>
                    <a:pt x="544" y="54473"/>
                    <a:pt x="444" y="54373"/>
                    <a:pt x="311" y="54373"/>
                  </a:cubicBezTo>
                  <a:close/>
                  <a:moveTo>
                    <a:pt x="5214" y="54373"/>
                  </a:moveTo>
                  <a:cubicBezTo>
                    <a:pt x="4935" y="54373"/>
                    <a:pt x="5234" y="54739"/>
                    <a:pt x="5394" y="54739"/>
                  </a:cubicBezTo>
                  <a:cubicBezTo>
                    <a:pt x="5444" y="54739"/>
                    <a:pt x="5481" y="54703"/>
                    <a:pt x="5481" y="54607"/>
                  </a:cubicBezTo>
                  <a:cubicBezTo>
                    <a:pt x="5481" y="54473"/>
                    <a:pt x="5381" y="54373"/>
                    <a:pt x="5247" y="54373"/>
                  </a:cubicBezTo>
                  <a:close/>
                  <a:moveTo>
                    <a:pt x="10151" y="54373"/>
                  </a:moveTo>
                  <a:cubicBezTo>
                    <a:pt x="9847" y="54373"/>
                    <a:pt x="10159" y="54739"/>
                    <a:pt x="10327" y="54739"/>
                  </a:cubicBezTo>
                  <a:cubicBezTo>
                    <a:pt x="10379" y="54739"/>
                    <a:pt x="10418" y="54703"/>
                    <a:pt x="10418" y="54607"/>
                  </a:cubicBezTo>
                  <a:cubicBezTo>
                    <a:pt x="10418" y="54473"/>
                    <a:pt x="10284" y="54373"/>
                    <a:pt x="10151" y="54373"/>
                  </a:cubicBezTo>
                  <a:close/>
                  <a:moveTo>
                    <a:pt x="15088" y="54373"/>
                  </a:moveTo>
                  <a:cubicBezTo>
                    <a:pt x="14784" y="54373"/>
                    <a:pt x="15077" y="54739"/>
                    <a:pt x="15235" y="54739"/>
                  </a:cubicBezTo>
                  <a:cubicBezTo>
                    <a:pt x="15285" y="54739"/>
                    <a:pt x="15321" y="54703"/>
                    <a:pt x="15321" y="54607"/>
                  </a:cubicBezTo>
                  <a:cubicBezTo>
                    <a:pt x="15321" y="54473"/>
                    <a:pt x="15221" y="54373"/>
                    <a:pt x="15121" y="54373"/>
                  </a:cubicBezTo>
                  <a:close/>
                  <a:moveTo>
                    <a:pt x="19991" y="54373"/>
                  </a:moveTo>
                  <a:cubicBezTo>
                    <a:pt x="19712" y="54373"/>
                    <a:pt x="20012" y="54739"/>
                    <a:pt x="20171" y="54739"/>
                  </a:cubicBezTo>
                  <a:cubicBezTo>
                    <a:pt x="20222" y="54739"/>
                    <a:pt x="20258" y="54703"/>
                    <a:pt x="20258" y="54607"/>
                  </a:cubicBezTo>
                  <a:cubicBezTo>
                    <a:pt x="20258" y="54473"/>
                    <a:pt x="20158" y="54373"/>
                    <a:pt x="20025" y="54373"/>
                  </a:cubicBezTo>
                  <a:close/>
                  <a:moveTo>
                    <a:pt x="24928" y="54373"/>
                  </a:moveTo>
                  <a:cubicBezTo>
                    <a:pt x="24624" y="54373"/>
                    <a:pt x="24936" y="54739"/>
                    <a:pt x="25104" y="54739"/>
                  </a:cubicBezTo>
                  <a:cubicBezTo>
                    <a:pt x="25157" y="54739"/>
                    <a:pt x="25195" y="54703"/>
                    <a:pt x="25195" y="54607"/>
                  </a:cubicBezTo>
                  <a:cubicBezTo>
                    <a:pt x="25195" y="54473"/>
                    <a:pt x="25062" y="54373"/>
                    <a:pt x="24928" y="54373"/>
                  </a:cubicBezTo>
                  <a:close/>
                  <a:moveTo>
                    <a:pt x="29865" y="54373"/>
                  </a:moveTo>
                  <a:cubicBezTo>
                    <a:pt x="29561" y="54373"/>
                    <a:pt x="29854" y="54739"/>
                    <a:pt x="30012" y="54739"/>
                  </a:cubicBezTo>
                  <a:cubicBezTo>
                    <a:pt x="30062" y="54739"/>
                    <a:pt x="30099" y="54703"/>
                    <a:pt x="30099" y="54607"/>
                  </a:cubicBezTo>
                  <a:cubicBezTo>
                    <a:pt x="30099" y="54473"/>
                    <a:pt x="29998" y="54373"/>
                    <a:pt x="29865" y="54373"/>
                  </a:cubicBezTo>
                  <a:close/>
                  <a:moveTo>
                    <a:pt x="34769" y="54373"/>
                  </a:moveTo>
                  <a:cubicBezTo>
                    <a:pt x="34490" y="54373"/>
                    <a:pt x="34789" y="54739"/>
                    <a:pt x="34948" y="54739"/>
                  </a:cubicBezTo>
                  <a:cubicBezTo>
                    <a:pt x="34999" y="54739"/>
                    <a:pt x="35035" y="54703"/>
                    <a:pt x="35035" y="54607"/>
                  </a:cubicBezTo>
                  <a:cubicBezTo>
                    <a:pt x="35035" y="54473"/>
                    <a:pt x="34935" y="54373"/>
                    <a:pt x="34802" y="54373"/>
                  </a:cubicBezTo>
                  <a:close/>
                  <a:moveTo>
                    <a:pt x="2779" y="57776"/>
                  </a:moveTo>
                  <a:cubicBezTo>
                    <a:pt x="2469" y="57776"/>
                    <a:pt x="2780" y="58157"/>
                    <a:pt x="2936" y="58157"/>
                  </a:cubicBezTo>
                  <a:cubicBezTo>
                    <a:pt x="2981" y="58157"/>
                    <a:pt x="3013" y="58125"/>
                    <a:pt x="3013" y="58042"/>
                  </a:cubicBezTo>
                  <a:cubicBezTo>
                    <a:pt x="3013" y="57876"/>
                    <a:pt x="2912" y="57776"/>
                    <a:pt x="2779" y="57776"/>
                  </a:cubicBezTo>
                  <a:close/>
                  <a:moveTo>
                    <a:pt x="17556" y="57776"/>
                  </a:moveTo>
                  <a:cubicBezTo>
                    <a:pt x="17246" y="57776"/>
                    <a:pt x="17557" y="58157"/>
                    <a:pt x="17713" y="58157"/>
                  </a:cubicBezTo>
                  <a:cubicBezTo>
                    <a:pt x="17758" y="58157"/>
                    <a:pt x="17790" y="58125"/>
                    <a:pt x="17790" y="58042"/>
                  </a:cubicBezTo>
                  <a:cubicBezTo>
                    <a:pt x="17790" y="57876"/>
                    <a:pt x="17690" y="57776"/>
                    <a:pt x="17556" y="57776"/>
                  </a:cubicBezTo>
                  <a:close/>
                  <a:moveTo>
                    <a:pt x="27397" y="57776"/>
                  </a:moveTo>
                  <a:cubicBezTo>
                    <a:pt x="27086" y="57776"/>
                    <a:pt x="27418" y="58157"/>
                    <a:pt x="27582" y="58157"/>
                  </a:cubicBezTo>
                  <a:cubicBezTo>
                    <a:pt x="27630" y="58157"/>
                    <a:pt x="27663" y="58125"/>
                    <a:pt x="27663" y="58042"/>
                  </a:cubicBezTo>
                  <a:cubicBezTo>
                    <a:pt x="27663" y="57876"/>
                    <a:pt x="27530" y="57776"/>
                    <a:pt x="27397" y="57776"/>
                  </a:cubicBezTo>
                  <a:close/>
                  <a:moveTo>
                    <a:pt x="7683" y="57776"/>
                  </a:moveTo>
                  <a:cubicBezTo>
                    <a:pt x="7375" y="57776"/>
                    <a:pt x="7698" y="58170"/>
                    <a:pt x="7864" y="58170"/>
                  </a:cubicBezTo>
                  <a:cubicBezTo>
                    <a:pt x="7914" y="58170"/>
                    <a:pt x="7949" y="58135"/>
                    <a:pt x="7949" y="58042"/>
                  </a:cubicBezTo>
                  <a:cubicBezTo>
                    <a:pt x="7949" y="57876"/>
                    <a:pt x="7849" y="57776"/>
                    <a:pt x="7716" y="57776"/>
                  </a:cubicBezTo>
                  <a:close/>
                  <a:moveTo>
                    <a:pt x="12619" y="57776"/>
                  </a:moveTo>
                  <a:cubicBezTo>
                    <a:pt x="12311" y="57776"/>
                    <a:pt x="12615" y="58170"/>
                    <a:pt x="12772" y="58170"/>
                  </a:cubicBezTo>
                  <a:cubicBezTo>
                    <a:pt x="12819" y="58170"/>
                    <a:pt x="12853" y="58135"/>
                    <a:pt x="12853" y="58042"/>
                  </a:cubicBezTo>
                  <a:cubicBezTo>
                    <a:pt x="12853" y="57876"/>
                    <a:pt x="12753" y="57776"/>
                    <a:pt x="12619" y="57776"/>
                  </a:cubicBezTo>
                  <a:close/>
                  <a:moveTo>
                    <a:pt x="22460" y="57776"/>
                  </a:moveTo>
                  <a:cubicBezTo>
                    <a:pt x="22152" y="57776"/>
                    <a:pt x="22476" y="58170"/>
                    <a:pt x="22641" y="58170"/>
                  </a:cubicBezTo>
                  <a:cubicBezTo>
                    <a:pt x="22691" y="58170"/>
                    <a:pt x="22727" y="58135"/>
                    <a:pt x="22727" y="58042"/>
                  </a:cubicBezTo>
                  <a:cubicBezTo>
                    <a:pt x="22727" y="57876"/>
                    <a:pt x="22627" y="57776"/>
                    <a:pt x="22493" y="57776"/>
                  </a:cubicBezTo>
                  <a:close/>
                  <a:moveTo>
                    <a:pt x="32333" y="57776"/>
                  </a:moveTo>
                  <a:cubicBezTo>
                    <a:pt x="32026" y="57776"/>
                    <a:pt x="32330" y="58170"/>
                    <a:pt x="32486" y="58170"/>
                  </a:cubicBezTo>
                  <a:cubicBezTo>
                    <a:pt x="32533" y="58170"/>
                    <a:pt x="32567" y="58135"/>
                    <a:pt x="32567" y="58042"/>
                  </a:cubicBezTo>
                  <a:cubicBezTo>
                    <a:pt x="32567" y="57876"/>
                    <a:pt x="32467" y="57776"/>
                    <a:pt x="32333" y="5777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5585463" y="2548575"/>
              <a:ext cx="928927" cy="1228665"/>
            </a:xfrm>
            <a:custGeom>
              <a:avLst/>
              <a:gdLst/>
              <a:ahLst/>
              <a:cxnLst/>
              <a:rect l="l" t="t" r="r" b="b"/>
              <a:pathLst>
                <a:path w="39328" h="52018" extrusionOk="0">
                  <a:moveTo>
                    <a:pt x="37708" y="0"/>
                  </a:moveTo>
                  <a:cubicBezTo>
                    <a:pt x="36525" y="0"/>
                    <a:pt x="34496" y="1174"/>
                    <a:pt x="32390" y="2643"/>
                  </a:cubicBezTo>
                  <a:cubicBezTo>
                    <a:pt x="15144" y="14719"/>
                    <a:pt x="0" y="31831"/>
                    <a:pt x="1201" y="37435"/>
                  </a:cubicBezTo>
                  <a:cubicBezTo>
                    <a:pt x="2502" y="43372"/>
                    <a:pt x="13944" y="50344"/>
                    <a:pt x="24184" y="52012"/>
                  </a:cubicBezTo>
                  <a:cubicBezTo>
                    <a:pt x="24207" y="52016"/>
                    <a:pt x="24230" y="52017"/>
                    <a:pt x="24253" y="52017"/>
                  </a:cubicBezTo>
                  <a:cubicBezTo>
                    <a:pt x="26404" y="52017"/>
                    <a:pt x="33268" y="37126"/>
                    <a:pt x="31156" y="36334"/>
                  </a:cubicBezTo>
                  <a:cubicBezTo>
                    <a:pt x="29488" y="35734"/>
                    <a:pt x="21916" y="33298"/>
                    <a:pt x="21049" y="32231"/>
                  </a:cubicBezTo>
                  <a:cubicBezTo>
                    <a:pt x="20415" y="31497"/>
                    <a:pt x="32824" y="15186"/>
                    <a:pt x="36960" y="6613"/>
                  </a:cubicBezTo>
                  <a:cubicBezTo>
                    <a:pt x="39327" y="1696"/>
                    <a:pt x="39130" y="0"/>
                    <a:pt x="37708"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6042479" y="3392668"/>
              <a:ext cx="872216" cy="517349"/>
            </a:xfrm>
            <a:custGeom>
              <a:avLst/>
              <a:gdLst/>
              <a:ahLst/>
              <a:cxnLst/>
              <a:rect l="l" t="t" r="r" b="b"/>
              <a:pathLst>
                <a:path w="36927" h="21903" extrusionOk="0">
                  <a:moveTo>
                    <a:pt x="7472" y="1"/>
                  </a:moveTo>
                  <a:cubicBezTo>
                    <a:pt x="7472" y="1"/>
                    <a:pt x="0" y="15045"/>
                    <a:pt x="734" y="15278"/>
                  </a:cubicBezTo>
                  <a:cubicBezTo>
                    <a:pt x="3625" y="16183"/>
                    <a:pt x="6251" y="16671"/>
                    <a:pt x="9740" y="16671"/>
                  </a:cubicBezTo>
                  <a:cubicBezTo>
                    <a:pt x="10880" y="16671"/>
                    <a:pt x="12113" y="16619"/>
                    <a:pt x="13477" y="16512"/>
                  </a:cubicBezTo>
                  <a:cubicBezTo>
                    <a:pt x="13477" y="16512"/>
                    <a:pt x="18867" y="21903"/>
                    <a:pt x="21774" y="21903"/>
                  </a:cubicBezTo>
                  <a:cubicBezTo>
                    <a:pt x="22101" y="21903"/>
                    <a:pt x="22397" y="21835"/>
                    <a:pt x="22650" y="21683"/>
                  </a:cubicBezTo>
                  <a:cubicBezTo>
                    <a:pt x="23565" y="21136"/>
                    <a:pt x="23429" y="20299"/>
                    <a:pt x="22948" y="19501"/>
                  </a:cubicBezTo>
                  <a:lnTo>
                    <a:pt x="22948" y="19501"/>
                  </a:lnTo>
                  <a:cubicBezTo>
                    <a:pt x="23976" y="20417"/>
                    <a:pt x="25220" y="21268"/>
                    <a:pt x="26294" y="21268"/>
                  </a:cubicBezTo>
                  <a:cubicBezTo>
                    <a:pt x="26547" y="21268"/>
                    <a:pt x="26790" y="21220"/>
                    <a:pt x="27020" y="21116"/>
                  </a:cubicBezTo>
                  <a:cubicBezTo>
                    <a:pt x="28349" y="20476"/>
                    <a:pt x="28125" y="19319"/>
                    <a:pt x="27576" y="18329"/>
                  </a:cubicBezTo>
                  <a:lnTo>
                    <a:pt x="27576" y="18329"/>
                  </a:lnTo>
                  <a:cubicBezTo>
                    <a:pt x="28366" y="19165"/>
                    <a:pt x="29399" y="19982"/>
                    <a:pt x="30428" y="19982"/>
                  </a:cubicBezTo>
                  <a:cubicBezTo>
                    <a:pt x="30752" y="19982"/>
                    <a:pt x="31075" y="19901"/>
                    <a:pt x="31389" y="19715"/>
                  </a:cubicBezTo>
                  <a:cubicBezTo>
                    <a:pt x="33314" y="18603"/>
                    <a:pt x="31647" y="16191"/>
                    <a:pt x="30956" y="15327"/>
                  </a:cubicBezTo>
                  <a:lnTo>
                    <a:pt x="30956" y="15327"/>
                  </a:lnTo>
                  <a:cubicBezTo>
                    <a:pt x="31448" y="15875"/>
                    <a:pt x="32548" y="16943"/>
                    <a:pt x="33654" y="16943"/>
                  </a:cubicBezTo>
                  <a:cubicBezTo>
                    <a:pt x="34101" y="16943"/>
                    <a:pt x="34550" y="16768"/>
                    <a:pt x="34959" y="16312"/>
                  </a:cubicBezTo>
                  <a:cubicBezTo>
                    <a:pt x="36927" y="14144"/>
                    <a:pt x="28187" y="5838"/>
                    <a:pt x="25852" y="4204"/>
                  </a:cubicBezTo>
                  <a:cubicBezTo>
                    <a:pt x="24318" y="3103"/>
                    <a:pt x="20382" y="2035"/>
                    <a:pt x="18047" y="1602"/>
                  </a:cubicBezTo>
                  <a:cubicBezTo>
                    <a:pt x="13877" y="868"/>
                    <a:pt x="7472" y="1"/>
                    <a:pt x="7472"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6544708" y="3655630"/>
              <a:ext cx="151782" cy="177056"/>
            </a:xfrm>
            <a:custGeom>
              <a:avLst/>
              <a:gdLst/>
              <a:ahLst/>
              <a:cxnLst/>
              <a:rect l="l" t="t" r="r" b="b"/>
              <a:pathLst>
                <a:path w="6426" h="7496" extrusionOk="0">
                  <a:moveTo>
                    <a:pt x="97" y="1"/>
                  </a:moveTo>
                  <a:cubicBezTo>
                    <a:pt x="56" y="1"/>
                    <a:pt x="1" y="50"/>
                    <a:pt x="55" y="77"/>
                  </a:cubicBezTo>
                  <a:cubicBezTo>
                    <a:pt x="655" y="677"/>
                    <a:pt x="1189" y="1311"/>
                    <a:pt x="1722" y="1978"/>
                  </a:cubicBezTo>
                  <a:cubicBezTo>
                    <a:pt x="2256" y="2612"/>
                    <a:pt x="2757" y="3212"/>
                    <a:pt x="3290" y="3879"/>
                  </a:cubicBezTo>
                  <a:cubicBezTo>
                    <a:pt x="3824" y="4513"/>
                    <a:pt x="4358" y="5080"/>
                    <a:pt x="4858" y="5681"/>
                  </a:cubicBezTo>
                  <a:cubicBezTo>
                    <a:pt x="5125" y="5981"/>
                    <a:pt x="5392" y="6314"/>
                    <a:pt x="5625" y="6615"/>
                  </a:cubicBezTo>
                  <a:cubicBezTo>
                    <a:pt x="5859" y="6915"/>
                    <a:pt x="6092" y="7215"/>
                    <a:pt x="6359" y="7482"/>
                  </a:cubicBezTo>
                  <a:cubicBezTo>
                    <a:pt x="6369" y="7492"/>
                    <a:pt x="6379" y="7496"/>
                    <a:pt x="6388" y="7496"/>
                  </a:cubicBezTo>
                  <a:cubicBezTo>
                    <a:pt x="6409" y="7496"/>
                    <a:pt x="6426" y="7472"/>
                    <a:pt x="6426" y="7449"/>
                  </a:cubicBezTo>
                  <a:cubicBezTo>
                    <a:pt x="6259" y="7115"/>
                    <a:pt x="6059" y="6815"/>
                    <a:pt x="5859" y="6548"/>
                  </a:cubicBezTo>
                  <a:cubicBezTo>
                    <a:pt x="5592" y="6181"/>
                    <a:pt x="5358" y="5847"/>
                    <a:pt x="5125" y="5480"/>
                  </a:cubicBezTo>
                  <a:cubicBezTo>
                    <a:pt x="4658" y="4813"/>
                    <a:pt x="4191" y="4146"/>
                    <a:pt x="3657" y="3512"/>
                  </a:cubicBezTo>
                  <a:cubicBezTo>
                    <a:pt x="3123" y="2912"/>
                    <a:pt x="2556" y="2312"/>
                    <a:pt x="1989" y="1744"/>
                  </a:cubicBezTo>
                  <a:cubicBezTo>
                    <a:pt x="1389" y="1211"/>
                    <a:pt x="688" y="610"/>
                    <a:pt x="121" y="10"/>
                  </a:cubicBezTo>
                  <a:cubicBezTo>
                    <a:pt x="115" y="4"/>
                    <a:pt x="106" y="1"/>
                    <a:pt x="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6639267" y="3598913"/>
              <a:ext cx="143657" cy="167466"/>
            </a:xfrm>
            <a:custGeom>
              <a:avLst/>
              <a:gdLst/>
              <a:ahLst/>
              <a:cxnLst/>
              <a:rect l="l" t="t" r="r" b="b"/>
              <a:pathLst>
                <a:path w="6082" h="7090" extrusionOk="0">
                  <a:moveTo>
                    <a:pt x="84" y="0"/>
                  </a:moveTo>
                  <a:cubicBezTo>
                    <a:pt x="34" y="0"/>
                    <a:pt x="1" y="49"/>
                    <a:pt x="54" y="76"/>
                  </a:cubicBezTo>
                  <a:cubicBezTo>
                    <a:pt x="1022" y="1277"/>
                    <a:pt x="2023" y="2444"/>
                    <a:pt x="3023" y="3578"/>
                  </a:cubicBezTo>
                  <a:cubicBezTo>
                    <a:pt x="3524" y="4145"/>
                    <a:pt x="5658" y="6814"/>
                    <a:pt x="5925" y="7048"/>
                  </a:cubicBezTo>
                  <a:cubicBezTo>
                    <a:pt x="5946" y="7078"/>
                    <a:pt x="5969" y="7090"/>
                    <a:pt x="5991" y="7090"/>
                  </a:cubicBezTo>
                  <a:cubicBezTo>
                    <a:pt x="6041" y="7090"/>
                    <a:pt x="6082" y="7027"/>
                    <a:pt x="6059" y="6981"/>
                  </a:cubicBezTo>
                  <a:cubicBezTo>
                    <a:pt x="5759" y="6314"/>
                    <a:pt x="3924" y="3845"/>
                    <a:pt x="3390" y="3211"/>
                  </a:cubicBezTo>
                  <a:cubicBezTo>
                    <a:pt x="2423" y="2044"/>
                    <a:pt x="1322" y="977"/>
                    <a:pt x="121" y="9"/>
                  </a:cubicBezTo>
                  <a:cubicBezTo>
                    <a:pt x="108" y="3"/>
                    <a:pt x="96"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7"/>
            <p:cNvSpPr/>
            <p:nvPr/>
          </p:nvSpPr>
          <p:spPr>
            <a:xfrm>
              <a:off x="6447787" y="3706064"/>
              <a:ext cx="142972" cy="151735"/>
            </a:xfrm>
            <a:custGeom>
              <a:avLst/>
              <a:gdLst/>
              <a:ahLst/>
              <a:cxnLst/>
              <a:rect l="l" t="t" r="r" b="b"/>
              <a:pathLst>
                <a:path w="6053" h="6424" extrusionOk="0">
                  <a:moveTo>
                    <a:pt x="84" y="1"/>
                  </a:moveTo>
                  <a:cubicBezTo>
                    <a:pt x="34" y="1"/>
                    <a:pt x="1" y="49"/>
                    <a:pt x="55" y="76"/>
                  </a:cubicBezTo>
                  <a:cubicBezTo>
                    <a:pt x="1089" y="1111"/>
                    <a:pt x="2123" y="2111"/>
                    <a:pt x="3124" y="3212"/>
                  </a:cubicBezTo>
                  <a:cubicBezTo>
                    <a:pt x="3624" y="3746"/>
                    <a:pt x="5425" y="5947"/>
                    <a:pt x="5926" y="6414"/>
                  </a:cubicBezTo>
                  <a:cubicBezTo>
                    <a:pt x="5938" y="6421"/>
                    <a:pt x="5951" y="6423"/>
                    <a:pt x="5963" y="6423"/>
                  </a:cubicBezTo>
                  <a:cubicBezTo>
                    <a:pt x="6014" y="6423"/>
                    <a:pt x="6053" y="6375"/>
                    <a:pt x="6026" y="6348"/>
                  </a:cubicBezTo>
                  <a:cubicBezTo>
                    <a:pt x="5258" y="5113"/>
                    <a:pt x="4391" y="3979"/>
                    <a:pt x="3457" y="2878"/>
                  </a:cubicBezTo>
                  <a:cubicBezTo>
                    <a:pt x="2423" y="1844"/>
                    <a:pt x="1289" y="877"/>
                    <a:pt x="121" y="10"/>
                  </a:cubicBezTo>
                  <a:cubicBezTo>
                    <a:pt x="109" y="3"/>
                    <a:pt x="96" y="1"/>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p:nvPr/>
          </p:nvSpPr>
          <p:spPr>
            <a:xfrm>
              <a:off x="5895904" y="2536811"/>
              <a:ext cx="631528" cy="634410"/>
            </a:xfrm>
            <a:custGeom>
              <a:avLst/>
              <a:gdLst/>
              <a:ahLst/>
              <a:cxnLst/>
              <a:rect l="l" t="t" r="r" b="b"/>
              <a:pathLst>
                <a:path w="26737" h="26859" extrusionOk="0">
                  <a:moveTo>
                    <a:pt x="24917" y="1"/>
                  </a:moveTo>
                  <a:cubicBezTo>
                    <a:pt x="23586" y="1"/>
                    <a:pt x="21293" y="1179"/>
                    <a:pt x="18181" y="3375"/>
                  </a:cubicBezTo>
                  <a:cubicBezTo>
                    <a:pt x="11276" y="8212"/>
                    <a:pt x="1" y="18119"/>
                    <a:pt x="1" y="18119"/>
                  </a:cubicBezTo>
                  <a:lnTo>
                    <a:pt x="12577" y="26858"/>
                  </a:lnTo>
                  <a:cubicBezTo>
                    <a:pt x="12577" y="26858"/>
                    <a:pt x="22584" y="12415"/>
                    <a:pt x="25252" y="5543"/>
                  </a:cubicBezTo>
                  <a:cubicBezTo>
                    <a:pt x="26736" y="1751"/>
                    <a:pt x="26540" y="1"/>
                    <a:pt x="24917"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6446511" y="2588945"/>
              <a:ext cx="13605" cy="9330"/>
            </a:xfrm>
            <a:custGeom>
              <a:avLst/>
              <a:gdLst/>
              <a:ahLst/>
              <a:cxnLst/>
              <a:rect l="l" t="t" r="r" b="b"/>
              <a:pathLst>
                <a:path w="576" h="395" extrusionOk="0">
                  <a:moveTo>
                    <a:pt x="309" y="0"/>
                  </a:moveTo>
                  <a:cubicBezTo>
                    <a:pt x="1" y="0"/>
                    <a:pt x="325" y="395"/>
                    <a:pt x="490" y="395"/>
                  </a:cubicBezTo>
                  <a:cubicBezTo>
                    <a:pt x="540" y="395"/>
                    <a:pt x="576" y="359"/>
                    <a:pt x="576" y="267"/>
                  </a:cubicBezTo>
                  <a:cubicBezTo>
                    <a:pt x="576" y="134"/>
                    <a:pt x="442"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6214023" y="2749695"/>
              <a:ext cx="12849" cy="9023"/>
            </a:xfrm>
            <a:custGeom>
              <a:avLst/>
              <a:gdLst/>
              <a:ahLst/>
              <a:cxnLst/>
              <a:rect l="l" t="t" r="r" b="b"/>
              <a:pathLst>
                <a:path w="544" h="382" extrusionOk="0">
                  <a:moveTo>
                    <a:pt x="310" y="0"/>
                  </a:moveTo>
                  <a:cubicBezTo>
                    <a:pt x="0" y="0"/>
                    <a:pt x="312" y="381"/>
                    <a:pt x="467" y="381"/>
                  </a:cubicBezTo>
                  <a:cubicBezTo>
                    <a:pt x="512" y="381"/>
                    <a:pt x="544" y="349"/>
                    <a:pt x="544" y="267"/>
                  </a:cubicBezTo>
                  <a:cubicBezTo>
                    <a:pt x="544" y="100"/>
                    <a:pt x="444" y="0"/>
                    <a:pt x="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a:off x="6329913" y="2749695"/>
              <a:ext cx="13582" cy="9330"/>
            </a:xfrm>
            <a:custGeom>
              <a:avLst/>
              <a:gdLst/>
              <a:ahLst/>
              <a:cxnLst/>
              <a:rect l="l" t="t" r="r" b="b"/>
              <a:pathLst>
                <a:path w="575" h="395" extrusionOk="0">
                  <a:moveTo>
                    <a:pt x="308" y="0"/>
                  </a:moveTo>
                  <a:cubicBezTo>
                    <a:pt x="0" y="0"/>
                    <a:pt x="324" y="395"/>
                    <a:pt x="490" y="395"/>
                  </a:cubicBezTo>
                  <a:cubicBezTo>
                    <a:pt x="539" y="395"/>
                    <a:pt x="575" y="359"/>
                    <a:pt x="575" y="267"/>
                  </a:cubicBezTo>
                  <a:cubicBezTo>
                    <a:pt x="575" y="100"/>
                    <a:pt x="441"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7"/>
            <p:cNvSpPr/>
            <p:nvPr/>
          </p:nvSpPr>
          <p:spPr>
            <a:xfrm>
              <a:off x="6447480" y="2749695"/>
              <a:ext cx="7133" cy="10251"/>
            </a:xfrm>
            <a:custGeom>
              <a:avLst/>
              <a:gdLst/>
              <a:ahLst/>
              <a:cxnLst/>
              <a:rect l="l" t="t" r="r" b="b"/>
              <a:pathLst>
                <a:path w="302" h="434" extrusionOk="0">
                  <a:moveTo>
                    <a:pt x="268" y="0"/>
                  </a:moveTo>
                  <a:cubicBezTo>
                    <a:pt x="134" y="0"/>
                    <a:pt x="1" y="100"/>
                    <a:pt x="1" y="267"/>
                  </a:cubicBezTo>
                  <a:cubicBezTo>
                    <a:pt x="1" y="300"/>
                    <a:pt x="34" y="367"/>
                    <a:pt x="68" y="434"/>
                  </a:cubicBezTo>
                  <a:cubicBezTo>
                    <a:pt x="134" y="267"/>
                    <a:pt x="201" y="134"/>
                    <a:pt x="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7"/>
            <p:cNvSpPr/>
            <p:nvPr/>
          </p:nvSpPr>
          <p:spPr>
            <a:xfrm>
              <a:off x="6272251" y="2670064"/>
              <a:ext cx="12944" cy="8598"/>
            </a:xfrm>
            <a:custGeom>
              <a:avLst/>
              <a:gdLst/>
              <a:ahLst/>
              <a:cxnLst/>
              <a:rect l="l" t="t" r="r" b="b"/>
              <a:pathLst>
                <a:path w="548" h="364" extrusionOk="0">
                  <a:moveTo>
                    <a:pt x="284" y="1"/>
                  </a:moveTo>
                  <a:cubicBezTo>
                    <a:pt x="1" y="1"/>
                    <a:pt x="302" y="364"/>
                    <a:pt x="462" y="364"/>
                  </a:cubicBezTo>
                  <a:cubicBezTo>
                    <a:pt x="511" y="364"/>
                    <a:pt x="547" y="328"/>
                    <a:pt x="547" y="236"/>
                  </a:cubicBezTo>
                  <a:cubicBezTo>
                    <a:pt x="547" y="102"/>
                    <a:pt x="447" y="2"/>
                    <a:pt x="314" y="2"/>
                  </a:cubicBezTo>
                  <a:cubicBezTo>
                    <a:pt x="303" y="1"/>
                    <a:pt x="293" y="1"/>
                    <a:pt x="2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7"/>
            <p:cNvSpPr/>
            <p:nvPr/>
          </p:nvSpPr>
          <p:spPr>
            <a:xfrm>
              <a:off x="6388307" y="2670111"/>
              <a:ext cx="13511" cy="8669"/>
            </a:xfrm>
            <a:custGeom>
              <a:avLst/>
              <a:gdLst/>
              <a:ahLst/>
              <a:cxnLst/>
              <a:rect l="l" t="t" r="r" b="b"/>
              <a:pathLst>
                <a:path w="572" h="367" extrusionOk="0">
                  <a:moveTo>
                    <a:pt x="304" y="0"/>
                  </a:moveTo>
                  <a:cubicBezTo>
                    <a:pt x="0" y="0"/>
                    <a:pt x="313" y="366"/>
                    <a:pt x="480" y="366"/>
                  </a:cubicBezTo>
                  <a:cubicBezTo>
                    <a:pt x="533" y="366"/>
                    <a:pt x="571" y="330"/>
                    <a:pt x="571" y="234"/>
                  </a:cubicBezTo>
                  <a:cubicBezTo>
                    <a:pt x="571" y="100"/>
                    <a:pt x="438" y="0"/>
                    <a:pt x="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a:off x="5982597" y="2910420"/>
              <a:ext cx="11834" cy="11857"/>
            </a:xfrm>
            <a:custGeom>
              <a:avLst/>
              <a:gdLst/>
              <a:ahLst/>
              <a:cxnLst/>
              <a:rect l="l" t="t" r="r" b="b"/>
              <a:pathLst>
                <a:path w="501" h="502" extrusionOk="0">
                  <a:moveTo>
                    <a:pt x="234" y="1"/>
                  </a:moveTo>
                  <a:cubicBezTo>
                    <a:pt x="100" y="1"/>
                    <a:pt x="0" y="101"/>
                    <a:pt x="0" y="234"/>
                  </a:cubicBezTo>
                  <a:cubicBezTo>
                    <a:pt x="0" y="368"/>
                    <a:pt x="100" y="501"/>
                    <a:pt x="234" y="501"/>
                  </a:cubicBezTo>
                  <a:cubicBezTo>
                    <a:pt x="367" y="501"/>
                    <a:pt x="501" y="368"/>
                    <a:pt x="501" y="234"/>
                  </a:cubicBezTo>
                  <a:cubicBezTo>
                    <a:pt x="501" y="101"/>
                    <a:pt x="367" y="1"/>
                    <a:pt x="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a:off x="6097542" y="2910420"/>
              <a:ext cx="13511" cy="8692"/>
            </a:xfrm>
            <a:custGeom>
              <a:avLst/>
              <a:gdLst/>
              <a:ahLst/>
              <a:cxnLst/>
              <a:rect l="l" t="t" r="r" b="b"/>
              <a:pathLst>
                <a:path w="572" h="368" extrusionOk="0">
                  <a:moveTo>
                    <a:pt x="305" y="1"/>
                  </a:moveTo>
                  <a:cubicBezTo>
                    <a:pt x="0" y="1"/>
                    <a:pt x="313" y="367"/>
                    <a:pt x="480" y="367"/>
                  </a:cubicBezTo>
                  <a:cubicBezTo>
                    <a:pt x="533" y="367"/>
                    <a:pt x="571" y="331"/>
                    <a:pt x="571" y="234"/>
                  </a:cubicBezTo>
                  <a:cubicBezTo>
                    <a:pt x="571" y="101"/>
                    <a:pt x="438"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a:off x="6214165" y="2910420"/>
              <a:ext cx="12708" cy="8692"/>
            </a:xfrm>
            <a:custGeom>
              <a:avLst/>
              <a:gdLst/>
              <a:ahLst/>
              <a:cxnLst/>
              <a:rect l="l" t="t" r="r" b="b"/>
              <a:pathLst>
                <a:path w="538" h="368" extrusionOk="0">
                  <a:moveTo>
                    <a:pt x="304" y="1"/>
                  </a:moveTo>
                  <a:cubicBezTo>
                    <a:pt x="0" y="1"/>
                    <a:pt x="293" y="367"/>
                    <a:pt x="452" y="367"/>
                  </a:cubicBezTo>
                  <a:cubicBezTo>
                    <a:pt x="501" y="367"/>
                    <a:pt x="538" y="331"/>
                    <a:pt x="538" y="234"/>
                  </a:cubicBezTo>
                  <a:cubicBezTo>
                    <a:pt x="538" y="101"/>
                    <a:pt x="438"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a:off x="6329984" y="2910420"/>
              <a:ext cx="13511" cy="8692"/>
            </a:xfrm>
            <a:custGeom>
              <a:avLst/>
              <a:gdLst/>
              <a:ahLst/>
              <a:cxnLst/>
              <a:rect l="l" t="t" r="r" b="b"/>
              <a:pathLst>
                <a:path w="572" h="368" extrusionOk="0">
                  <a:moveTo>
                    <a:pt x="305" y="1"/>
                  </a:moveTo>
                  <a:cubicBezTo>
                    <a:pt x="1" y="1"/>
                    <a:pt x="313" y="367"/>
                    <a:pt x="481" y="367"/>
                  </a:cubicBezTo>
                  <a:cubicBezTo>
                    <a:pt x="533" y="367"/>
                    <a:pt x="572" y="331"/>
                    <a:pt x="572" y="234"/>
                  </a:cubicBezTo>
                  <a:cubicBezTo>
                    <a:pt x="572" y="101"/>
                    <a:pt x="438"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7"/>
            <p:cNvSpPr/>
            <p:nvPr/>
          </p:nvSpPr>
          <p:spPr>
            <a:xfrm>
              <a:off x="6041700" y="2832420"/>
              <a:ext cx="11054" cy="9472"/>
            </a:xfrm>
            <a:custGeom>
              <a:avLst/>
              <a:gdLst/>
              <a:ahLst/>
              <a:cxnLst/>
              <a:rect l="l" t="t" r="r" b="b"/>
              <a:pathLst>
                <a:path w="468" h="401" extrusionOk="0">
                  <a:moveTo>
                    <a:pt x="400" y="1"/>
                  </a:moveTo>
                  <a:lnTo>
                    <a:pt x="0" y="301"/>
                  </a:lnTo>
                  <a:cubicBezTo>
                    <a:pt x="67" y="368"/>
                    <a:pt x="133" y="401"/>
                    <a:pt x="200" y="401"/>
                  </a:cubicBezTo>
                  <a:cubicBezTo>
                    <a:pt x="334" y="401"/>
                    <a:pt x="467" y="301"/>
                    <a:pt x="467" y="167"/>
                  </a:cubicBezTo>
                  <a:cubicBezTo>
                    <a:pt x="467" y="101"/>
                    <a:pt x="434" y="34"/>
                    <a:pt x="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a:off x="6154968" y="2830057"/>
              <a:ext cx="13605" cy="9354"/>
            </a:xfrm>
            <a:custGeom>
              <a:avLst/>
              <a:gdLst/>
              <a:ahLst/>
              <a:cxnLst/>
              <a:rect l="l" t="t" r="r" b="b"/>
              <a:pathLst>
                <a:path w="576" h="396" extrusionOk="0">
                  <a:moveTo>
                    <a:pt x="309" y="1"/>
                  </a:moveTo>
                  <a:cubicBezTo>
                    <a:pt x="1" y="1"/>
                    <a:pt x="324" y="395"/>
                    <a:pt x="490" y="395"/>
                  </a:cubicBezTo>
                  <a:cubicBezTo>
                    <a:pt x="540" y="395"/>
                    <a:pt x="576" y="360"/>
                    <a:pt x="576" y="267"/>
                  </a:cubicBezTo>
                  <a:cubicBezTo>
                    <a:pt x="576" y="134"/>
                    <a:pt x="475"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6271779" y="2830057"/>
              <a:ext cx="13416" cy="9354"/>
            </a:xfrm>
            <a:custGeom>
              <a:avLst/>
              <a:gdLst/>
              <a:ahLst/>
              <a:cxnLst/>
              <a:rect l="l" t="t" r="r" b="b"/>
              <a:pathLst>
                <a:path w="568" h="396" extrusionOk="0">
                  <a:moveTo>
                    <a:pt x="334" y="1"/>
                  </a:moveTo>
                  <a:cubicBezTo>
                    <a:pt x="0" y="1"/>
                    <a:pt x="318" y="395"/>
                    <a:pt x="483" y="395"/>
                  </a:cubicBezTo>
                  <a:cubicBezTo>
                    <a:pt x="532" y="395"/>
                    <a:pt x="567" y="360"/>
                    <a:pt x="567" y="267"/>
                  </a:cubicBezTo>
                  <a:cubicBezTo>
                    <a:pt x="567" y="134"/>
                    <a:pt x="467" y="1"/>
                    <a:pt x="3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a:off x="6388212" y="2830057"/>
              <a:ext cx="13605" cy="9354"/>
            </a:xfrm>
            <a:custGeom>
              <a:avLst/>
              <a:gdLst/>
              <a:ahLst/>
              <a:cxnLst/>
              <a:rect l="l" t="t" r="r" b="b"/>
              <a:pathLst>
                <a:path w="576" h="396" extrusionOk="0">
                  <a:moveTo>
                    <a:pt x="308" y="1"/>
                  </a:moveTo>
                  <a:cubicBezTo>
                    <a:pt x="0" y="1"/>
                    <a:pt x="324" y="395"/>
                    <a:pt x="490" y="395"/>
                  </a:cubicBezTo>
                  <a:cubicBezTo>
                    <a:pt x="540" y="395"/>
                    <a:pt x="575" y="360"/>
                    <a:pt x="575" y="267"/>
                  </a:cubicBezTo>
                  <a:cubicBezTo>
                    <a:pt x="575" y="134"/>
                    <a:pt x="442" y="1"/>
                    <a:pt x="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7"/>
            <p:cNvSpPr/>
            <p:nvPr/>
          </p:nvSpPr>
          <p:spPr>
            <a:xfrm>
              <a:off x="6097448" y="3070390"/>
              <a:ext cx="13605" cy="9354"/>
            </a:xfrm>
            <a:custGeom>
              <a:avLst/>
              <a:gdLst/>
              <a:ahLst/>
              <a:cxnLst/>
              <a:rect l="l" t="t" r="r" b="b"/>
              <a:pathLst>
                <a:path w="576" h="396" extrusionOk="0">
                  <a:moveTo>
                    <a:pt x="309" y="0"/>
                  </a:moveTo>
                  <a:cubicBezTo>
                    <a:pt x="1" y="0"/>
                    <a:pt x="324" y="395"/>
                    <a:pt x="490" y="395"/>
                  </a:cubicBezTo>
                  <a:cubicBezTo>
                    <a:pt x="540" y="395"/>
                    <a:pt x="575" y="360"/>
                    <a:pt x="575" y="267"/>
                  </a:cubicBezTo>
                  <a:cubicBezTo>
                    <a:pt x="575" y="134"/>
                    <a:pt x="442"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a:off x="6214070" y="3070390"/>
              <a:ext cx="12802" cy="9354"/>
            </a:xfrm>
            <a:custGeom>
              <a:avLst/>
              <a:gdLst/>
              <a:ahLst/>
              <a:cxnLst/>
              <a:rect l="l" t="t" r="r" b="b"/>
              <a:pathLst>
                <a:path w="542" h="396" extrusionOk="0">
                  <a:moveTo>
                    <a:pt x="308" y="0"/>
                  </a:moveTo>
                  <a:cubicBezTo>
                    <a:pt x="1" y="0"/>
                    <a:pt x="305" y="395"/>
                    <a:pt x="461" y="395"/>
                  </a:cubicBezTo>
                  <a:cubicBezTo>
                    <a:pt x="508" y="395"/>
                    <a:pt x="542" y="360"/>
                    <a:pt x="542" y="267"/>
                  </a:cubicBezTo>
                  <a:cubicBezTo>
                    <a:pt x="542" y="134"/>
                    <a:pt x="442"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a:off x="6039149" y="2990807"/>
              <a:ext cx="13605" cy="9354"/>
            </a:xfrm>
            <a:custGeom>
              <a:avLst/>
              <a:gdLst/>
              <a:ahLst/>
              <a:cxnLst/>
              <a:rect l="l" t="t" r="r" b="b"/>
              <a:pathLst>
                <a:path w="576" h="396" extrusionOk="0">
                  <a:moveTo>
                    <a:pt x="308" y="0"/>
                  </a:moveTo>
                  <a:cubicBezTo>
                    <a:pt x="0" y="0"/>
                    <a:pt x="324" y="395"/>
                    <a:pt x="490" y="395"/>
                  </a:cubicBezTo>
                  <a:cubicBezTo>
                    <a:pt x="540" y="395"/>
                    <a:pt x="575" y="360"/>
                    <a:pt x="575" y="267"/>
                  </a:cubicBezTo>
                  <a:cubicBezTo>
                    <a:pt x="575" y="134"/>
                    <a:pt x="442"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a:off x="6155039" y="2990807"/>
              <a:ext cx="13534" cy="9448"/>
            </a:xfrm>
            <a:custGeom>
              <a:avLst/>
              <a:gdLst/>
              <a:ahLst/>
              <a:cxnLst/>
              <a:rect l="l" t="t" r="r" b="b"/>
              <a:pathLst>
                <a:path w="573" h="400" extrusionOk="0">
                  <a:moveTo>
                    <a:pt x="306" y="0"/>
                  </a:moveTo>
                  <a:cubicBezTo>
                    <a:pt x="1" y="26"/>
                    <a:pt x="315" y="399"/>
                    <a:pt x="482" y="399"/>
                  </a:cubicBezTo>
                  <a:cubicBezTo>
                    <a:pt x="535" y="399"/>
                    <a:pt x="573" y="363"/>
                    <a:pt x="573" y="267"/>
                  </a:cubicBezTo>
                  <a:cubicBezTo>
                    <a:pt x="573" y="134"/>
                    <a:pt x="472"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6271779" y="2990807"/>
              <a:ext cx="13416" cy="9354"/>
            </a:xfrm>
            <a:custGeom>
              <a:avLst/>
              <a:gdLst/>
              <a:ahLst/>
              <a:cxnLst/>
              <a:rect l="l" t="t" r="r" b="b"/>
              <a:pathLst>
                <a:path w="568" h="396" extrusionOk="0">
                  <a:moveTo>
                    <a:pt x="334" y="0"/>
                  </a:moveTo>
                  <a:cubicBezTo>
                    <a:pt x="0" y="0"/>
                    <a:pt x="318" y="395"/>
                    <a:pt x="483" y="395"/>
                  </a:cubicBezTo>
                  <a:cubicBezTo>
                    <a:pt x="532" y="395"/>
                    <a:pt x="567" y="360"/>
                    <a:pt x="567" y="267"/>
                  </a:cubicBezTo>
                  <a:cubicBezTo>
                    <a:pt x="567" y="134"/>
                    <a:pt x="467"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5965471" y="2921310"/>
              <a:ext cx="249427" cy="180811"/>
            </a:xfrm>
            <a:custGeom>
              <a:avLst/>
              <a:gdLst/>
              <a:ahLst/>
              <a:cxnLst/>
              <a:rect l="l" t="t" r="r" b="b"/>
              <a:pathLst>
                <a:path w="10560" h="7655" extrusionOk="0">
                  <a:moveTo>
                    <a:pt x="97" y="0"/>
                  </a:moveTo>
                  <a:cubicBezTo>
                    <a:pt x="42" y="0"/>
                    <a:pt x="1" y="78"/>
                    <a:pt x="58" y="107"/>
                  </a:cubicBezTo>
                  <a:cubicBezTo>
                    <a:pt x="4795" y="4143"/>
                    <a:pt x="9565" y="6979"/>
                    <a:pt x="10499" y="7646"/>
                  </a:cubicBezTo>
                  <a:cubicBezTo>
                    <a:pt x="10505" y="7652"/>
                    <a:pt x="10512" y="7655"/>
                    <a:pt x="10518" y="7655"/>
                  </a:cubicBezTo>
                  <a:cubicBezTo>
                    <a:pt x="10543" y="7655"/>
                    <a:pt x="10559" y="7606"/>
                    <a:pt x="10532" y="7579"/>
                  </a:cubicBezTo>
                  <a:cubicBezTo>
                    <a:pt x="9565" y="6945"/>
                    <a:pt x="4461" y="2942"/>
                    <a:pt x="125" y="7"/>
                  </a:cubicBezTo>
                  <a:cubicBezTo>
                    <a:pt x="116" y="2"/>
                    <a:pt x="106" y="0"/>
                    <a:pt x="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a:off x="6171692" y="2895137"/>
              <a:ext cx="195196" cy="278480"/>
            </a:xfrm>
            <a:custGeom>
              <a:avLst/>
              <a:gdLst/>
              <a:ahLst/>
              <a:cxnLst/>
              <a:rect l="l" t="t" r="r" b="b"/>
              <a:pathLst>
                <a:path w="8264" h="11790" extrusionOk="0">
                  <a:moveTo>
                    <a:pt x="8208" y="0"/>
                  </a:moveTo>
                  <a:cubicBezTo>
                    <a:pt x="8196" y="0"/>
                    <a:pt x="8183" y="4"/>
                    <a:pt x="8173" y="14"/>
                  </a:cubicBezTo>
                  <a:cubicBezTo>
                    <a:pt x="7340" y="1215"/>
                    <a:pt x="6606" y="2549"/>
                    <a:pt x="5872" y="3717"/>
                  </a:cubicBezTo>
                  <a:cubicBezTo>
                    <a:pt x="5105" y="4918"/>
                    <a:pt x="4371" y="6085"/>
                    <a:pt x="3604" y="7253"/>
                  </a:cubicBezTo>
                  <a:cubicBezTo>
                    <a:pt x="2069" y="9654"/>
                    <a:pt x="2369" y="9087"/>
                    <a:pt x="868" y="11522"/>
                  </a:cubicBezTo>
                  <a:cubicBezTo>
                    <a:pt x="601" y="11356"/>
                    <a:pt x="368" y="11222"/>
                    <a:pt x="101" y="11089"/>
                  </a:cubicBezTo>
                  <a:cubicBezTo>
                    <a:pt x="68" y="11089"/>
                    <a:pt x="1" y="11122"/>
                    <a:pt x="34" y="11155"/>
                  </a:cubicBezTo>
                  <a:cubicBezTo>
                    <a:pt x="301" y="11389"/>
                    <a:pt x="635" y="11589"/>
                    <a:pt x="935" y="11789"/>
                  </a:cubicBezTo>
                  <a:cubicBezTo>
                    <a:pt x="2069" y="10455"/>
                    <a:pt x="3070" y="9021"/>
                    <a:pt x="4004" y="7486"/>
                  </a:cubicBezTo>
                  <a:cubicBezTo>
                    <a:pt x="4404" y="6786"/>
                    <a:pt x="4838" y="6085"/>
                    <a:pt x="5238" y="5385"/>
                  </a:cubicBezTo>
                  <a:lnTo>
                    <a:pt x="5338" y="5251"/>
                  </a:lnTo>
                  <a:cubicBezTo>
                    <a:pt x="5638" y="4918"/>
                    <a:pt x="5905" y="4584"/>
                    <a:pt x="6205" y="4217"/>
                  </a:cubicBezTo>
                  <a:cubicBezTo>
                    <a:pt x="6506" y="3850"/>
                    <a:pt x="6806" y="3483"/>
                    <a:pt x="7039" y="3083"/>
                  </a:cubicBezTo>
                  <a:cubicBezTo>
                    <a:pt x="7306" y="2683"/>
                    <a:pt x="7573" y="2282"/>
                    <a:pt x="7840" y="1916"/>
                  </a:cubicBezTo>
                  <a:cubicBezTo>
                    <a:pt x="7887" y="1868"/>
                    <a:pt x="7851" y="1821"/>
                    <a:pt x="7802" y="1821"/>
                  </a:cubicBezTo>
                  <a:cubicBezTo>
                    <a:pt x="7782" y="1821"/>
                    <a:pt x="7759" y="1829"/>
                    <a:pt x="7740" y="1849"/>
                  </a:cubicBezTo>
                  <a:cubicBezTo>
                    <a:pt x="7440" y="2249"/>
                    <a:pt x="7139" y="2616"/>
                    <a:pt x="6806" y="2983"/>
                  </a:cubicBezTo>
                  <a:cubicBezTo>
                    <a:pt x="6639" y="3150"/>
                    <a:pt x="6506" y="3317"/>
                    <a:pt x="6372" y="3483"/>
                  </a:cubicBezTo>
                  <a:cubicBezTo>
                    <a:pt x="7039" y="2383"/>
                    <a:pt x="7706" y="1248"/>
                    <a:pt x="8240" y="48"/>
                  </a:cubicBezTo>
                  <a:cubicBezTo>
                    <a:pt x="8264" y="24"/>
                    <a:pt x="8237" y="0"/>
                    <a:pt x="82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6540220" y="2546024"/>
              <a:ext cx="919739" cy="959185"/>
            </a:xfrm>
            <a:custGeom>
              <a:avLst/>
              <a:gdLst/>
              <a:ahLst/>
              <a:cxnLst/>
              <a:rect l="l" t="t" r="r" b="b"/>
              <a:pathLst>
                <a:path w="38939" h="40609" extrusionOk="0">
                  <a:moveTo>
                    <a:pt x="1934" y="0"/>
                  </a:moveTo>
                  <a:cubicBezTo>
                    <a:pt x="230" y="0"/>
                    <a:pt x="1" y="1502"/>
                    <a:pt x="2880" y="5787"/>
                  </a:cubicBezTo>
                  <a:cubicBezTo>
                    <a:pt x="6883" y="11791"/>
                    <a:pt x="21426" y="25267"/>
                    <a:pt x="21660" y="25801"/>
                  </a:cubicBezTo>
                  <a:cubicBezTo>
                    <a:pt x="22060" y="26635"/>
                    <a:pt x="21393" y="28269"/>
                    <a:pt x="17357" y="32239"/>
                  </a:cubicBezTo>
                  <a:cubicBezTo>
                    <a:pt x="15892" y="33704"/>
                    <a:pt x="30745" y="40608"/>
                    <a:pt x="34419" y="40608"/>
                  </a:cubicBezTo>
                  <a:cubicBezTo>
                    <a:pt x="34844" y="40608"/>
                    <a:pt x="35120" y="40516"/>
                    <a:pt x="35203" y="40311"/>
                  </a:cubicBezTo>
                  <a:cubicBezTo>
                    <a:pt x="36871" y="36242"/>
                    <a:pt x="38939" y="29437"/>
                    <a:pt x="37571" y="25634"/>
                  </a:cubicBezTo>
                  <a:cubicBezTo>
                    <a:pt x="35336" y="19563"/>
                    <a:pt x="22794" y="10490"/>
                    <a:pt x="9351" y="2951"/>
                  </a:cubicBezTo>
                  <a:cubicBezTo>
                    <a:pt x="6480" y="1346"/>
                    <a:pt x="3546" y="0"/>
                    <a:pt x="1934"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6704370" y="3192517"/>
              <a:ext cx="694948" cy="603704"/>
            </a:xfrm>
            <a:custGeom>
              <a:avLst/>
              <a:gdLst/>
              <a:ahLst/>
              <a:cxnLst/>
              <a:rect l="l" t="t" r="r" b="b"/>
              <a:pathLst>
                <a:path w="29422" h="25559" extrusionOk="0">
                  <a:moveTo>
                    <a:pt x="16312" y="1"/>
                  </a:moveTo>
                  <a:cubicBezTo>
                    <a:pt x="16312" y="1"/>
                    <a:pt x="6939" y="7306"/>
                    <a:pt x="5504" y="9975"/>
                  </a:cubicBezTo>
                  <a:cubicBezTo>
                    <a:pt x="4303" y="12243"/>
                    <a:pt x="0" y="21583"/>
                    <a:pt x="2669" y="23217"/>
                  </a:cubicBezTo>
                  <a:cubicBezTo>
                    <a:pt x="2846" y="23323"/>
                    <a:pt x="3029" y="23371"/>
                    <a:pt x="3215" y="23371"/>
                  </a:cubicBezTo>
                  <a:cubicBezTo>
                    <a:pt x="4844" y="23371"/>
                    <a:pt x="6672" y="19715"/>
                    <a:pt x="6672" y="19715"/>
                  </a:cubicBezTo>
                  <a:cubicBezTo>
                    <a:pt x="6705" y="20616"/>
                    <a:pt x="7039" y="21450"/>
                    <a:pt x="7639" y="22083"/>
                  </a:cubicBezTo>
                  <a:cubicBezTo>
                    <a:pt x="7979" y="22423"/>
                    <a:pt x="8423" y="22540"/>
                    <a:pt x="8875" y="22540"/>
                  </a:cubicBezTo>
                  <a:cubicBezTo>
                    <a:pt x="9889" y="22540"/>
                    <a:pt x="10942" y="21950"/>
                    <a:pt x="10942" y="21950"/>
                  </a:cubicBezTo>
                  <a:cubicBezTo>
                    <a:pt x="11175" y="22851"/>
                    <a:pt x="11675" y="23684"/>
                    <a:pt x="12376" y="24285"/>
                  </a:cubicBezTo>
                  <a:cubicBezTo>
                    <a:pt x="12765" y="24607"/>
                    <a:pt x="13291" y="24715"/>
                    <a:pt x="13820" y="24715"/>
                  </a:cubicBezTo>
                  <a:cubicBezTo>
                    <a:pt x="14878" y="24715"/>
                    <a:pt x="15945" y="24285"/>
                    <a:pt x="15945" y="24285"/>
                  </a:cubicBezTo>
                  <a:cubicBezTo>
                    <a:pt x="16612" y="25019"/>
                    <a:pt x="17546" y="25452"/>
                    <a:pt x="18514" y="25552"/>
                  </a:cubicBezTo>
                  <a:cubicBezTo>
                    <a:pt x="18579" y="25557"/>
                    <a:pt x="18644" y="25559"/>
                    <a:pt x="18708" y="25559"/>
                  </a:cubicBezTo>
                  <a:cubicBezTo>
                    <a:pt x="21264" y="25559"/>
                    <a:pt x="23521" y="22400"/>
                    <a:pt x="24985" y="20415"/>
                  </a:cubicBezTo>
                  <a:cubicBezTo>
                    <a:pt x="26486" y="18347"/>
                    <a:pt x="28821" y="11109"/>
                    <a:pt x="29421" y="9774"/>
                  </a:cubicBezTo>
                  <a:lnTo>
                    <a:pt x="16312"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6860677" y="3475889"/>
              <a:ext cx="83048" cy="183527"/>
            </a:xfrm>
            <a:custGeom>
              <a:avLst/>
              <a:gdLst/>
              <a:ahLst/>
              <a:cxnLst/>
              <a:rect l="l" t="t" r="r" b="b"/>
              <a:pathLst>
                <a:path w="3516" h="7770" extrusionOk="0">
                  <a:moveTo>
                    <a:pt x="3428" y="0"/>
                  </a:moveTo>
                  <a:cubicBezTo>
                    <a:pt x="3413" y="0"/>
                    <a:pt x="3399" y="4"/>
                    <a:pt x="3391" y="13"/>
                  </a:cubicBezTo>
                  <a:cubicBezTo>
                    <a:pt x="2090" y="2449"/>
                    <a:pt x="722" y="4984"/>
                    <a:pt x="21" y="7686"/>
                  </a:cubicBezTo>
                  <a:cubicBezTo>
                    <a:pt x="0" y="7728"/>
                    <a:pt x="46" y="7770"/>
                    <a:pt x="91" y="7770"/>
                  </a:cubicBezTo>
                  <a:cubicBezTo>
                    <a:pt x="117" y="7770"/>
                    <a:pt x="143" y="7756"/>
                    <a:pt x="155" y="7719"/>
                  </a:cubicBezTo>
                  <a:cubicBezTo>
                    <a:pt x="1389" y="5284"/>
                    <a:pt x="2123" y="2482"/>
                    <a:pt x="3491" y="80"/>
                  </a:cubicBezTo>
                  <a:cubicBezTo>
                    <a:pt x="3515" y="31"/>
                    <a:pt x="3468" y="0"/>
                    <a:pt x="34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a:off x="6959677" y="3548386"/>
              <a:ext cx="103810" cy="161348"/>
            </a:xfrm>
            <a:custGeom>
              <a:avLst/>
              <a:gdLst/>
              <a:ahLst/>
              <a:cxnLst/>
              <a:rect l="l" t="t" r="r" b="b"/>
              <a:pathLst>
                <a:path w="4395" h="6831" extrusionOk="0">
                  <a:moveTo>
                    <a:pt x="4335" y="0"/>
                  </a:moveTo>
                  <a:cubicBezTo>
                    <a:pt x="4323" y="0"/>
                    <a:pt x="4312" y="4"/>
                    <a:pt x="4303" y="13"/>
                  </a:cubicBezTo>
                  <a:cubicBezTo>
                    <a:pt x="3503" y="1114"/>
                    <a:pt x="2735" y="2215"/>
                    <a:pt x="1968" y="3349"/>
                  </a:cubicBezTo>
                  <a:cubicBezTo>
                    <a:pt x="1601" y="3916"/>
                    <a:pt x="1234" y="4483"/>
                    <a:pt x="901" y="5050"/>
                  </a:cubicBezTo>
                  <a:cubicBezTo>
                    <a:pt x="534" y="5551"/>
                    <a:pt x="234" y="6118"/>
                    <a:pt x="0" y="6718"/>
                  </a:cubicBezTo>
                  <a:cubicBezTo>
                    <a:pt x="0" y="6793"/>
                    <a:pt x="56" y="6831"/>
                    <a:pt x="113" y="6831"/>
                  </a:cubicBezTo>
                  <a:cubicBezTo>
                    <a:pt x="131" y="6831"/>
                    <a:pt x="150" y="6827"/>
                    <a:pt x="167" y="6818"/>
                  </a:cubicBezTo>
                  <a:cubicBezTo>
                    <a:pt x="567" y="6318"/>
                    <a:pt x="901" y="5784"/>
                    <a:pt x="1201" y="5217"/>
                  </a:cubicBezTo>
                  <a:cubicBezTo>
                    <a:pt x="1535" y="4617"/>
                    <a:pt x="1868" y="4050"/>
                    <a:pt x="2235" y="3482"/>
                  </a:cubicBezTo>
                  <a:cubicBezTo>
                    <a:pt x="2902" y="2315"/>
                    <a:pt x="3636" y="1181"/>
                    <a:pt x="4370" y="80"/>
                  </a:cubicBezTo>
                  <a:cubicBezTo>
                    <a:pt x="4394" y="31"/>
                    <a:pt x="4365" y="0"/>
                    <a:pt x="4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7081804" y="3621284"/>
              <a:ext cx="95897" cy="145216"/>
            </a:xfrm>
            <a:custGeom>
              <a:avLst/>
              <a:gdLst/>
              <a:ahLst/>
              <a:cxnLst/>
              <a:rect l="l" t="t" r="r" b="b"/>
              <a:pathLst>
                <a:path w="4060" h="6148" extrusionOk="0">
                  <a:moveTo>
                    <a:pt x="4007" y="1"/>
                  </a:moveTo>
                  <a:cubicBezTo>
                    <a:pt x="3994" y="1"/>
                    <a:pt x="3980" y="9"/>
                    <a:pt x="3970" y="30"/>
                  </a:cubicBezTo>
                  <a:cubicBezTo>
                    <a:pt x="3303" y="1064"/>
                    <a:pt x="2602" y="2098"/>
                    <a:pt x="1935" y="3098"/>
                  </a:cubicBezTo>
                  <a:cubicBezTo>
                    <a:pt x="1568" y="3632"/>
                    <a:pt x="1235" y="4132"/>
                    <a:pt x="868" y="4633"/>
                  </a:cubicBezTo>
                  <a:cubicBezTo>
                    <a:pt x="501" y="5066"/>
                    <a:pt x="201" y="5567"/>
                    <a:pt x="0" y="6101"/>
                  </a:cubicBezTo>
                  <a:cubicBezTo>
                    <a:pt x="0" y="6124"/>
                    <a:pt x="17" y="6148"/>
                    <a:pt x="39" y="6148"/>
                  </a:cubicBezTo>
                  <a:cubicBezTo>
                    <a:pt x="48" y="6148"/>
                    <a:pt x="57" y="6144"/>
                    <a:pt x="67" y="6134"/>
                  </a:cubicBezTo>
                  <a:cubicBezTo>
                    <a:pt x="467" y="5767"/>
                    <a:pt x="801" y="5300"/>
                    <a:pt x="1068" y="4800"/>
                  </a:cubicBezTo>
                  <a:cubicBezTo>
                    <a:pt x="1401" y="4299"/>
                    <a:pt x="1735" y="3799"/>
                    <a:pt x="2069" y="3265"/>
                  </a:cubicBezTo>
                  <a:cubicBezTo>
                    <a:pt x="2736" y="2198"/>
                    <a:pt x="3370" y="1130"/>
                    <a:pt x="4037" y="63"/>
                  </a:cubicBezTo>
                  <a:cubicBezTo>
                    <a:pt x="4060" y="40"/>
                    <a:pt x="4035" y="1"/>
                    <a:pt x="40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a:off x="6538472" y="2536693"/>
              <a:ext cx="681177" cy="569903"/>
            </a:xfrm>
            <a:custGeom>
              <a:avLst/>
              <a:gdLst/>
              <a:ahLst/>
              <a:cxnLst/>
              <a:rect l="l" t="t" r="r" b="b"/>
              <a:pathLst>
                <a:path w="28839" h="24128" extrusionOk="0">
                  <a:moveTo>
                    <a:pt x="2079" y="0"/>
                  </a:moveTo>
                  <a:cubicBezTo>
                    <a:pt x="109" y="0"/>
                    <a:pt x="0" y="1741"/>
                    <a:pt x="2120" y="5548"/>
                  </a:cubicBezTo>
                  <a:cubicBezTo>
                    <a:pt x="5722" y="12019"/>
                    <a:pt x="18498" y="24128"/>
                    <a:pt x="18498" y="24128"/>
                  </a:cubicBezTo>
                  <a:lnTo>
                    <a:pt x="28839" y="14621"/>
                  </a:lnTo>
                  <a:cubicBezTo>
                    <a:pt x="28839" y="14621"/>
                    <a:pt x="16330" y="6315"/>
                    <a:pt x="8825" y="2446"/>
                  </a:cubicBezTo>
                  <a:cubicBezTo>
                    <a:pt x="5748" y="853"/>
                    <a:pt x="3458" y="0"/>
                    <a:pt x="2079"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a:off x="6538472" y="2536693"/>
              <a:ext cx="681177" cy="569903"/>
            </a:xfrm>
            <a:custGeom>
              <a:avLst/>
              <a:gdLst/>
              <a:ahLst/>
              <a:cxnLst/>
              <a:rect l="l" t="t" r="r" b="b"/>
              <a:pathLst>
                <a:path w="28839" h="24128" extrusionOk="0">
                  <a:moveTo>
                    <a:pt x="2079" y="0"/>
                  </a:moveTo>
                  <a:cubicBezTo>
                    <a:pt x="109" y="0"/>
                    <a:pt x="0" y="1741"/>
                    <a:pt x="2120" y="5548"/>
                  </a:cubicBezTo>
                  <a:cubicBezTo>
                    <a:pt x="5722" y="12019"/>
                    <a:pt x="18498" y="24128"/>
                    <a:pt x="18498" y="24128"/>
                  </a:cubicBezTo>
                  <a:lnTo>
                    <a:pt x="28839" y="14621"/>
                  </a:lnTo>
                  <a:cubicBezTo>
                    <a:pt x="28839" y="14621"/>
                    <a:pt x="16330" y="6315"/>
                    <a:pt x="8825" y="2446"/>
                  </a:cubicBezTo>
                  <a:cubicBezTo>
                    <a:pt x="5748" y="853"/>
                    <a:pt x="3458" y="0"/>
                    <a:pt x="2079"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6563134" y="2588945"/>
              <a:ext cx="12826" cy="9330"/>
            </a:xfrm>
            <a:custGeom>
              <a:avLst/>
              <a:gdLst/>
              <a:ahLst/>
              <a:cxnLst/>
              <a:rect l="l" t="t" r="r" b="b"/>
              <a:pathLst>
                <a:path w="543" h="395" extrusionOk="0">
                  <a:moveTo>
                    <a:pt x="309" y="0"/>
                  </a:moveTo>
                  <a:cubicBezTo>
                    <a:pt x="1" y="0"/>
                    <a:pt x="305" y="395"/>
                    <a:pt x="461" y="395"/>
                  </a:cubicBezTo>
                  <a:cubicBezTo>
                    <a:pt x="508" y="395"/>
                    <a:pt x="542" y="359"/>
                    <a:pt x="542" y="267"/>
                  </a:cubicBezTo>
                  <a:cubicBezTo>
                    <a:pt x="542" y="134"/>
                    <a:pt x="442"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6678976" y="2588945"/>
              <a:ext cx="13605" cy="9330"/>
            </a:xfrm>
            <a:custGeom>
              <a:avLst/>
              <a:gdLst/>
              <a:ahLst/>
              <a:cxnLst/>
              <a:rect l="l" t="t" r="r" b="b"/>
              <a:pathLst>
                <a:path w="576" h="395" extrusionOk="0">
                  <a:moveTo>
                    <a:pt x="308" y="0"/>
                  </a:moveTo>
                  <a:cubicBezTo>
                    <a:pt x="0" y="0"/>
                    <a:pt x="324" y="395"/>
                    <a:pt x="490" y="395"/>
                  </a:cubicBezTo>
                  <a:cubicBezTo>
                    <a:pt x="540" y="395"/>
                    <a:pt x="575" y="359"/>
                    <a:pt x="575" y="267"/>
                  </a:cubicBezTo>
                  <a:cubicBezTo>
                    <a:pt x="575" y="134"/>
                    <a:pt x="475"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6678976" y="2749695"/>
              <a:ext cx="13605" cy="9330"/>
            </a:xfrm>
            <a:custGeom>
              <a:avLst/>
              <a:gdLst/>
              <a:ahLst/>
              <a:cxnLst/>
              <a:rect l="l" t="t" r="r" b="b"/>
              <a:pathLst>
                <a:path w="576" h="395" extrusionOk="0">
                  <a:moveTo>
                    <a:pt x="308" y="0"/>
                  </a:moveTo>
                  <a:cubicBezTo>
                    <a:pt x="0" y="0"/>
                    <a:pt x="324" y="395"/>
                    <a:pt x="490" y="395"/>
                  </a:cubicBezTo>
                  <a:cubicBezTo>
                    <a:pt x="540" y="395"/>
                    <a:pt x="575" y="359"/>
                    <a:pt x="575" y="267"/>
                  </a:cubicBezTo>
                  <a:cubicBezTo>
                    <a:pt x="575" y="100"/>
                    <a:pt x="475"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6795528" y="2749695"/>
              <a:ext cx="13652" cy="9023"/>
            </a:xfrm>
            <a:custGeom>
              <a:avLst/>
              <a:gdLst/>
              <a:ahLst/>
              <a:cxnLst/>
              <a:rect l="l" t="t" r="r" b="b"/>
              <a:pathLst>
                <a:path w="578" h="382" extrusionOk="0">
                  <a:moveTo>
                    <a:pt x="311" y="0"/>
                  </a:moveTo>
                  <a:cubicBezTo>
                    <a:pt x="1" y="0"/>
                    <a:pt x="332" y="381"/>
                    <a:pt x="497" y="381"/>
                  </a:cubicBezTo>
                  <a:cubicBezTo>
                    <a:pt x="544" y="381"/>
                    <a:pt x="578" y="349"/>
                    <a:pt x="578" y="267"/>
                  </a:cubicBezTo>
                  <a:cubicBezTo>
                    <a:pt x="578" y="100"/>
                    <a:pt x="444" y="0"/>
                    <a:pt x="3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a:off x="6912197" y="2749695"/>
              <a:ext cx="12826" cy="9330"/>
            </a:xfrm>
            <a:custGeom>
              <a:avLst/>
              <a:gdLst/>
              <a:ahLst/>
              <a:cxnLst/>
              <a:rect l="l" t="t" r="r" b="b"/>
              <a:pathLst>
                <a:path w="543" h="395" extrusionOk="0">
                  <a:moveTo>
                    <a:pt x="309" y="0"/>
                  </a:moveTo>
                  <a:cubicBezTo>
                    <a:pt x="1" y="0"/>
                    <a:pt x="305" y="395"/>
                    <a:pt x="462" y="395"/>
                  </a:cubicBezTo>
                  <a:cubicBezTo>
                    <a:pt x="509" y="395"/>
                    <a:pt x="542" y="359"/>
                    <a:pt x="542" y="267"/>
                  </a:cubicBezTo>
                  <a:cubicBezTo>
                    <a:pt x="542" y="100"/>
                    <a:pt x="442"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a:off x="6621338" y="2670111"/>
              <a:ext cx="12920" cy="8669"/>
            </a:xfrm>
            <a:custGeom>
              <a:avLst/>
              <a:gdLst/>
              <a:ahLst/>
              <a:cxnLst/>
              <a:rect l="l" t="t" r="r" b="b"/>
              <a:pathLst>
                <a:path w="547" h="367" extrusionOk="0">
                  <a:moveTo>
                    <a:pt x="280" y="0"/>
                  </a:moveTo>
                  <a:cubicBezTo>
                    <a:pt x="1" y="0"/>
                    <a:pt x="300" y="366"/>
                    <a:pt x="460" y="366"/>
                  </a:cubicBezTo>
                  <a:cubicBezTo>
                    <a:pt x="510" y="366"/>
                    <a:pt x="547" y="330"/>
                    <a:pt x="547" y="234"/>
                  </a:cubicBezTo>
                  <a:cubicBezTo>
                    <a:pt x="547" y="100"/>
                    <a:pt x="447" y="0"/>
                    <a:pt x="2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6737370" y="2669970"/>
              <a:ext cx="13511" cy="8810"/>
            </a:xfrm>
            <a:custGeom>
              <a:avLst/>
              <a:gdLst/>
              <a:ahLst/>
              <a:cxnLst/>
              <a:rect l="l" t="t" r="r" b="b"/>
              <a:pathLst>
                <a:path w="572" h="373" extrusionOk="0">
                  <a:moveTo>
                    <a:pt x="347" y="1"/>
                  </a:moveTo>
                  <a:cubicBezTo>
                    <a:pt x="333" y="1"/>
                    <a:pt x="319" y="2"/>
                    <a:pt x="305" y="6"/>
                  </a:cubicBezTo>
                  <a:cubicBezTo>
                    <a:pt x="0" y="6"/>
                    <a:pt x="313" y="372"/>
                    <a:pt x="480" y="372"/>
                  </a:cubicBezTo>
                  <a:cubicBezTo>
                    <a:pt x="533" y="372"/>
                    <a:pt x="571" y="336"/>
                    <a:pt x="571" y="240"/>
                  </a:cubicBezTo>
                  <a:cubicBezTo>
                    <a:pt x="571" y="120"/>
                    <a:pt x="465"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6854394" y="2670064"/>
              <a:ext cx="12495" cy="8598"/>
            </a:xfrm>
            <a:custGeom>
              <a:avLst/>
              <a:gdLst/>
              <a:ahLst/>
              <a:cxnLst/>
              <a:rect l="l" t="t" r="r" b="b"/>
              <a:pathLst>
                <a:path w="529" h="364" extrusionOk="0">
                  <a:moveTo>
                    <a:pt x="260" y="1"/>
                  </a:moveTo>
                  <a:cubicBezTo>
                    <a:pt x="1" y="1"/>
                    <a:pt x="307" y="364"/>
                    <a:pt x="453" y="364"/>
                  </a:cubicBezTo>
                  <a:cubicBezTo>
                    <a:pt x="499" y="364"/>
                    <a:pt x="529" y="328"/>
                    <a:pt x="521" y="236"/>
                  </a:cubicBezTo>
                  <a:cubicBezTo>
                    <a:pt x="521" y="102"/>
                    <a:pt x="421" y="2"/>
                    <a:pt x="287" y="2"/>
                  </a:cubicBezTo>
                  <a:cubicBezTo>
                    <a:pt x="278" y="1"/>
                    <a:pt x="268" y="1"/>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a:off x="6796567" y="2910420"/>
              <a:ext cx="11834" cy="11857"/>
            </a:xfrm>
            <a:custGeom>
              <a:avLst/>
              <a:gdLst/>
              <a:ahLst/>
              <a:cxnLst/>
              <a:rect l="l" t="t" r="r" b="b"/>
              <a:pathLst>
                <a:path w="501" h="502" extrusionOk="0">
                  <a:moveTo>
                    <a:pt x="267" y="1"/>
                  </a:moveTo>
                  <a:cubicBezTo>
                    <a:pt x="134" y="1"/>
                    <a:pt x="0" y="101"/>
                    <a:pt x="0" y="234"/>
                  </a:cubicBezTo>
                  <a:cubicBezTo>
                    <a:pt x="0" y="368"/>
                    <a:pt x="134" y="501"/>
                    <a:pt x="267" y="501"/>
                  </a:cubicBezTo>
                  <a:cubicBezTo>
                    <a:pt x="400" y="501"/>
                    <a:pt x="501" y="368"/>
                    <a:pt x="501" y="234"/>
                  </a:cubicBezTo>
                  <a:cubicBezTo>
                    <a:pt x="501" y="101"/>
                    <a:pt x="400" y="1"/>
                    <a:pt x="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a:off x="6912291" y="2910420"/>
              <a:ext cx="12731" cy="8692"/>
            </a:xfrm>
            <a:custGeom>
              <a:avLst/>
              <a:gdLst/>
              <a:ahLst/>
              <a:cxnLst/>
              <a:rect l="l" t="t" r="r" b="b"/>
              <a:pathLst>
                <a:path w="539" h="368" extrusionOk="0">
                  <a:moveTo>
                    <a:pt x="305" y="1"/>
                  </a:moveTo>
                  <a:cubicBezTo>
                    <a:pt x="1" y="1"/>
                    <a:pt x="294" y="367"/>
                    <a:pt x="452" y="367"/>
                  </a:cubicBezTo>
                  <a:cubicBezTo>
                    <a:pt x="502" y="367"/>
                    <a:pt x="538" y="331"/>
                    <a:pt x="538" y="234"/>
                  </a:cubicBezTo>
                  <a:cubicBezTo>
                    <a:pt x="538" y="101"/>
                    <a:pt x="438"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a:off x="7029788" y="2910420"/>
              <a:ext cx="11857" cy="11857"/>
            </a:xfrm>
            <a:custGeom>
              <a:avLst/>
              <a:gdLst/>
              <a:ahLst/>
              <a:cxnLst/>
              <a:rect l="l" t="t" r="r" b="b"/>
              <a:pathLst>
                <a:path w="502" h="502" extrusionOk="0">
                  <a:moveTo>
                    <a:pt x="234" y="1"/>
                  </a:moveTo>
                  <a:cubicBezTo>
                    <a:pt x="101" y="1"/>
                    <a:pt x="1" y="101"/>
                    <a:pt x="1" y="234"/>
                  </a:cubicBezTo>
                  <a:cubicBezTo>
                    <a:pt x="1" y="368"/>
                    <a:pt x="101" y="501"/>
                    <a:pt x="234" y="501"/>
                  </a:cubicBezTo>
                  <a:cubicBezTo>
                    <a:pt x="401" y="501"/>
                    <a:pt x="501" y="368"/>
                    <a:pt x="501" y="234"/>
                  </a:cubicBezTo>
                  <a:cubicBezTo>
                    <a:pt x="501" y="101"/>
                    <a:pt x="401" y="1"/>
                    <a:pt x="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a:off x="7144756" y="2910420"/>
              <a:ext cx="13511" cy="8692"/>
            </a:xfrm>
            <a:custGeom>
              <a:avLst/>
              <a:gdLst/>
              <a:ahLst/>
              <a:cxnLst/>
              <a:rect l="l" t="t" r="r" b="b"/>
              <a:pathLst>
                <a:path w="572" h="368" extrusionOk="0">
                  <a:moveTo>
                    <a:pt x="304" y="1"/>
                  </a:moveTo>
                  <a:cubicBezTo>
                    <a:pt x="0" y="1"/>
                    <a:pt x="312" y="367"/>
                    <a:pt x="480" y="367"/>
                  </a:cubicBezTo>
                  <a:cubicBezTo>
                    <a:pt x="533" y="367"/>
                    <a:pt x="571" y="331"/>
                    <a:pt x="571" y="234"/>
                  </a:cubicBezTo>
                  <a:cubicBezTo>
                    <a:pt x="571" y="101"/>
                    <a:pt x="438"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a:off x="6737276" y="2830057"/>
              <a:ext cx="13605" cy="9354"/>
            </a:xfrm>
            <a:custGeom>
              <a:avLst/>
              <a:gdLst/>
              <a:ahLst/>
              <a:cxnLst/>
              <a:rect l="l" t="t" r="r" b="b"/>
              <a:pathLst>
                <a:path w="576" h="396" extrusionOk="0">
                  <a:moveTo>
                    <a:pt x="309" y="1"/>
                  </a:moveTo>
                  <a:cubicBezTo>
                    <a:pt x="1" y="1"/>
                    <a:pt x="324" y="395"/>
                    <a:pt x="490" y="395"/>
                  </a:cubicBezTo>
                  <a:cubicBezTo>
                    <a:pt x="540" y="395"/>
                    <a:pt x="575" y="360"/>
                    <a:pt x="575" y="267"/>
                  </a:cubicBezTo>
                  <a:cubicBezTo>
                    <a:pt x="575" y="134"/>
                    <a:pt x="442"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a:off x="6853898" y="2830057"/>
              <a:ext cx="12991" cy="9354"/>
            </a:xfrm>
            <a:custGeom>
              <a:avLst/>
              <a:gdLst/>
              <a:ahLst/>
              <a:cxnLst/>
              <a:rect l="l" t="t" r="r" b="b"/>
              <a:pathLst>
                <a:path w="550" h="396" extrusionOk="0">
                  <a:moveTo>
                    <a:pt x="308" y="1"/>
                  </a:moveTo>
                  <a:cubicBezTo>
                    <a:pt x="1" y="1"/>
                    <a:pt x="324" y="395"/>
                    <a:pt x="475" y="395"/>
                  </a:cubicBezTo>
                  <a:cubicBezTo>
                    <a:pt x="520" y="395"/>
                    <a:pt x="550" y="360"/>
                    <a:pt x="542" y="267"/>
                  </a:cubicBezTo>
                  <a:cubicBezTo>
                    <a:pt x="542" y="134"/>
                    <a:pt x="442" y="1"/>
                    <a:pt x="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a:off x="6970520" y="2830057"/>
              <a:ext cx="12802" cy="9354"/>
            </a:xfrm>
            <a:custGeom>
              <a:avLst/>
              <a:gdLst/>
              <a:ahLst/>
              <a:cxnLst/>
              <a:rect l="l" t="t" r="r" b="b"/>
              <a:pathLst>
                <a:path w="542" h="396" extrusionOk="0">
                  <a:moveTo>
                    <a:pt x="308" y="1"/>
                  </a:moveTo>
                  <a:cubicBezTo>
                    <a:pt x="0" y="1"/>
                    <a:pt x="304" y="395"/>
                    <a:pt x="461" y="395"/>
                  </a:cubicBezTo>
                  <a:cubicBezTo>
                    <a:pt x="508" y="395"/>
                    <a:pt x="542" y="360"/>
                    <a:pt x="542" y="267"/>
                  </a:cubicBezTo>
                  <a:cubicBezTo>
                    <a:pt x="542" y="134"/>
                    <a:pt x="442" y="1"/>
                    <a:pt x="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a:off x="7086339" y="2830057"/>
              <a:ext cx="13605" cy="9354"/>
            </a:xfrm>
            <a:custGeom>
              <a:avLst/>
              <a:gdLst/>
              <a:ahLst/>
              <a:cxnLst/>
              <a:rect l="l" t="t" r="r" b="b"/>
              <a:pathLst>
                <a:path w="576" h="396" extrusionOk="0">
                  <a:moveTo>
                    <a:pt x="309" y="1"/>
                  </a:moveTo>
                  <a:cubicBezTo>
                    <a:pt x="1" y="1"/>
                    <a:pt x="325" y="395"/>
                    <a:pt x="490" y="395"/>
                  </a:cubicBezTo>
                  <a:cubicBezTo>
                    <a:pt x="540" y="395"/>
                    <a:pt x="576" y="360"/>
                    <a:pt x="576" y="267"/>
                  </a:cubicBezTo>
                  <a:cubicBezTo>
                    <a:pt x="576" y="134"/>
                    <a:pt x="442"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a:off x="6858811" y="2991586"/>
              <a:ext cx="7889" cy="7913"/>
            </a:xfrm>
            <a:custGeom>
              <a:avLst/>
              <a:gdLst/>
              <a:ahLst/>
              <a:cxnLst/>
              <a:rect l="l" t="t" r="r" b="b"/>
              <a:pathLst>
                <a:path w="334" h="335" extrusionOk="0">
                  <a:moveTo>
                    <a:pt x="0" y="1"/>
                  </a:moveTo>
                  <a:lnTo>
                    <a:pt x="334" y="334"/>
                  </a:lnTo>
                  <a:cubicBezTo>
                    <a:pt x="334" y="301"/>
                    <a:pt x="334" y="268"/>
                    <a:pt x="334" y="234"/>
                  </a:cubicBezTo>
                  <a:cubicBezTo>
                    <a:pt x="334" y="101"/>
                    <a:pt x="234"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a:off x="6970520" y="2990807"/>
              <a:ext cx="12802" cy="9354"/>
            </a:xfrm>
            <a:custGeom>
              <a:avLst/>
              <a:gdLst/>
              <a:ahLst/>
              <a:cxnLst/>
              <a:rect l="l" t="t" r="r" b="b"/>
              <a:pathLst>
                <a:path w="542" h="396" extrusionOk="0">
                  <a:moveTo>
                    <a:pt x="308" y="0"/>
                  </a:moveTo>
                  <a:cubicBezTo>
                    <a:pt x="0" y="0"/>
                    <a:pt x="304" y="395"/>
                    <a:pt x="461" y="395"/>
                  </a:cubicBezTo>
                  <a:cubicBezTo>
                    <a:pt x="508" y="395"/>
                    <a:pt x="542" y="360"/>
                    <a:pt x="542" y="267"/>
                  </a:cubicBezTo>
                  <a:cubicBezTo>
                    <a:pt x="542" y="134"/>
                    <a:pt x="442"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a:off x="7088111" y="2990807"/>
              <a:ext cx="10251" cy="10275"/>
            </a:xfrm>
            <a:custGeom>
              <a:avLst/>
              <a:gdLst/>
              <a:ahLst/>
              <a:cxnLst/>
              <a:rect l="l" t="t" r="r" b="b"/>
              <a:pathLst>
                <a:path w="434" h="435" extrusionOk="0">
                  <a:moveTo>
                    <a:pt x="234" y="0"/>
                  </a:moveTo>
                  <a:cubicBezTo>
                    <a:pt x="100" y="0"/>
                    <a:pt x="0" y="100"/>
                    <a:pt x="0" y="267"/>
                  </a:cubicBezTo>
                  <a:cubicBezTo>
                    <a:pt x="0" y="334"/>
                    <a:pt x="34" y="401"/>
                    <a:pt x="67" y="434"/>
                  </a:cubicBezTo>
                  <a:lnTo>
                    <a:pt x="434" y="100"/>
                  </a:lnTo>
                  <a:cubicBezTo>
                    <a:pt x="401" y="34"/>
                    <a:pt x="334" y="0"/>
                    <a:pt x="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a:off x="6925945" y="2841561"/>
              <a:ext cx="218438" cy="203038"/>
            </a:xfrm>
            <a:custGeom>
              <a:avLst/>
              <a:gdLst/>
              <a:ahLst/>
              <a:cxnLst/>
              <a:rect l="l" t="t" r="r" b="b"/>
              <a:pathLst>
                <a:path w="9248" h="8596" extrusionOk="0">
                  <a:moveTo>
                    <a:pt x="9189" y="0"/>
                  </a:moveTo>
                  <a:cubicBezTo>
                    <a:pt x="9173" y="0"/>
                    <a:pt x="9153" y="4"/>
                    <a:pt x="9134" y="14"/>
                  </a:cubicBezTo>
                  <a:cubicBezTo>
                    <a:pt x="8366" y="781"/>
                    <a:pt x="3596" y="4884"/>
                    <a:pt x="27" y="8520"/>
                  </a:cubicBezTo>
                  <a:cubicBezTo>
                    <a:pt x="0" y="8547"/>
                    <a:pt x="39" y="8596"/>
                    <a:pt x="72" y="8596"/>
                  </a:cubicBezTo>
                  <a:cubicBezTo>
                    <a:pt x="80" y="8596"/>
                    <a:pt x="87" y="8593"/>
                    <a:pt x="94" y="8587"/>
                  </a:cubicBezTo>
                  <a:cubicBezTo>
                    <a:pt x="4831" y="4784"/>
                    <a:pt x="8400" y="814"/>
                    <a:pt x="9200" y="47"/>
                  </a:cubicBezTo>
                  <a:cubicBezTo>
                    <a:pt x="9248" y="24"/>
                    <a:pt x="9228" y="0"/>
                    <a:pt x="9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a:off x="6818630" y="2813971"/>
              <a:ext cx="85103" cy="218934"/>
            </a:xfrm>
            <a:custGeom>
              <a:avLst/>
              <a:gdLst/>
              <a:ahLst/>
              <a:cxnLst/>
              <a:rect l="l" t="t" r="r" b="b"/>
              <a:pathLst>
                <a:path w="3603" h="9269" extrusionOk="0">
                  <a:moveTo>
                    <a:pt x="38" y="1"/>
                  </a:moveTo>
                  <a:cubicBezTo>
                    <a:pt x="17" y="1"/>
                    <a:pt x="0" y="24"/>
                    <a:pt x="0" y="48"/>
                  </a:cubicBezTo>
                  <a:cubicBezTo>
                    <a:pt x="467" y="748"/>
                    <a:pt x="834" y="1515"/>
                    <a:pt x="1234" y="2249"/>
                  </a:cubicBezTo>
                  <a:cubicBezTo>
                    <a:pt x="1668" y="3017"/>
                    <a:pt x="2035" y="3784"/>
                    <a:pt x="2369" y="4584"/>
                  </a:cubicBezTo>
                  <a:cubicBezTo>
                    <a:pt x="2669" y="5352"/>
                    <a:pt x="2936" y="6152"/>
                    <a:pt x="3136" y="6953"/>
                  </a:cubicBezTo>
                  <a:cubicBezTo>
                    <a:pt x="3369" y="7953"/>
                    <a:pt x="3369" y="9054"/>
                    <a:pt x="3436" y="9221"/>
                  </a:cubicBezTo>
                  <a:cubicBezTo>
                    <a:pt x="3436" y="9245"/>
                    <a:pt x="3469" y="9268"/>
                    <a:pt x="3489" y="9268"/>
                  </a:cubicBezTo>
                  <a:cubicBezTo>
                    <a:pt x="3497" y="9268"/>
                    <a:pt x="3503" y="9264"/>
                    <a:pt x="3503" y="9254"/>
                  </a:cubicBezTo>
                  <a:cubicBezTo>
                    <a:pt x="3603" y="8554"/>
                    <a:pt x="3603" y="7853"/>
                    <a:pt x="3536" y="7153"/>
                  </a:cubicBezTo>
                  <a:cubicBezTo>
                    <a:pt x="3436" y="6219"/>
                    <a:pt x="3169" y="5352"/>
                    <a:pt x="2802" y="4518"/>
                  </a:cubicBezTo>
                  <a:cubicBezTo>
                    <a:pt x="2735" y="4384"/>
                    <a:pt x="2635" y="4217"/>
                    <a:pt x="2569" y="4051"/>
                  </a:cubicBezTo>
                  <a:cubicBezTo>
                    <a:pt x="2502" y="3917"/>
                    <a:pt x="2535" y="3884"/>
                    <a:pt x="2535" y="3784"/>
                  </a:cubicBezTo>
                  <a:cubicBezTo>
                    <a:pt x="2469" y="3517"/>
                    <a:pt x="2435" y="3250"/>
                    <a:pt x="2369" y="2983"/>
                  </a:cubicBezTo>
                  <a:cubicBezTo>
                    <a:pt x="2235" y="2449"/>
                    <a:pt x="2102" y="1882"/>
                    <a:pt x="1935" y="1315"/>
                  </a:cubicBezTo>
                  <a:lnTo>
                    <a:pt x="1902" y="1315"/>
                  </a:lnTo>
                  <a:cubicBezTo>
                    <a:pt x="2002" y="1882"/>
                    <a:pt x="2102" y="2449"/>
                    <a:pt x="2168" y="3017"/>
                  </a:cubicBezTo>
                  <a:lnTo>
                    <a:pt x="2202" y="3317"/>
                  </a:lnTo>
                  <a:cubicBezTo>
                    <a:pt x="2002" y="2950"/>
                    <a:pt x="1768" y="2583"/>
                    <a:pt x="1568" y="2216"/>
                  </a:cubicBezTo>
                  <a:cubicBezTo>
                    <a:pt x="1101" y="1482"/>
                    <a:pt x="534" y="782"/>
                    <a:pt x="67" y="14"/>
                  </a:cubicBezTo>
                  <a:cubicBezTo>
                    <a:pt x="57" y="5"/>
                    <a:pt x="47" y="1"/>
                    <a:pt x="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p:nvPr/>
          </p:nvSpPr>
          <p:spPr>
            <a:xfrm>
              <a:off x="6325354" y="2522260"/>
              <a:ext cx="460944" cy="215651"/>
            </a:xfrm>
            <a:custGeom>
              <a:avLst/>
              <a:gdLst/>
              <a:ahLst/>
              <a:cxnLst/>
              <a:rect l="l" t="t" r="r" b="b"/>
              <a:pathLst>
                <a:path w="19515" h="9130" extrusionOk="0">
                  <a:moveTo>
                    <a:pt x="8873" y="0"/>
                  </a:moveTo>
                  <a:cubicBezTo>
                    <a:pt x="8432" y="0"/>
                    <a:pt x="8008" y="38"/>
                    <a:pt x="7606" y="121"/>
                  </a:cubicBezTo>
                  <a:cubicBezTo>
                    <a:pt x="4170" y="855"/>
                    <a:pt x="1" y="3991"/>
                    <a:pt x="1" y="3991"/>
                  </a:cubicBezTo>
                  <a:cubicBezTo>
                    <a:pt x="1" y="3991"/>
                    <a:pt x="7025" y="9130"/>
                    <a:pt x="11696" y="9130"/>
                  </a:cubicBezTo>
                  <a:cubicBezTo>
                    <a:pt x="11917" y="9130"/>
                    <a:pt x="12133" y="9118"/>
                    <a:pt x="12343" y="9094"/>
                  </a:cubicBezTo>
                  <a:cubicBezTo>
                    <a:pt x="16979" y="8594"/>
                    <a:pt x="19515" y="3957"/>
                    <a:pt x="19515" y="3957"/>
                  </a:cubicBezTo>
                  <a:cubicBezTo>
                    <a:pt x="19515" y="3957"/>
                    <a:pt x="13371" y="0"/>
                    <a:pt x="8873"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7"/>
            <p:cNvSpPr/>
            <p:nvPr/>
          </p:nvSpPr>
          <p:spPr>
            <a:xfrm>
              <a:off x="6478212" y="2342306"/>
              <a:ext cx="179677" cy="334105"/>
            </a:xfrm>
            <a:custGeom>
              <a:avLst/>
              <a:gdLst/>
              <a:ahLst/>
              <a:cxnLst/>
              <a:rect l="l" t="t" r="r" b="b"/>
              <a:pathLst>
                <a:path w="7607" h="14145" extrusionOk="0">
                  <a:moveTo>
                    <a:pt x="1" y="0"/>
                  </a:moveTo>
                  <a:cubicBezTo>
                    <a:pt x="1" y="1"/>
                    <a:pt x="468" y="9541"/>
                    <a:pt x="535" y="9807"/>
                  </a:cubicBezTo>
                  <a:cubicBezTo>
                    <a:pt x="787" y="10629"/>
                    <a:pt x="3195" y="14144"/>
                    <a:pt x="5773" y="14144"/>
                  </a:cubicBezTo>
                  <a:cubicBezTo>
                    <a:pt x="5917" y="14144"/>
                    <a:pt x="6061" y="14133"/>
                    <a:pt x="6205" y="14111"/>
                  </a:cubicBezTo>
                  <a:cubicBezTo>
                    <a:pt x="7606" y="13910"/>
                    <a:pt x="7039" y="8940"/>
                    <a:pt x="7039" y="8940"/>
                  </a:cubicBezTo>
                  <a:lnTo>
                    <a:pt x="7073" y="8540"/>
                  </a:lnTo>
                  <a:lnTo>
                    <a:pt x="7473" y="3303"/>
                  </a:lnTo>
                  <a:lnTo>
                    <a:pt x="1"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7"/>
            <p:cNvSpPr/>
            <p:nvPr/>
          </p:nvSpPr>
          <p:spPr>
            <a:xfrm>
              <a:off x="6478212" y="2343085"/>
              <a:ext cx="176512" cy="201738"/>
            </a:xfrm>
            <a:custGeom>
              <a:avLst/>
              <a:gdLst/>
              <a:ahLst/>
              <a:cxnLst/>
              <a:rect l="l" t="t" r="r" b="b"/>
              <a:pathLst>
                <a:path w="7473" h="8541" extrusionOk="0">
                  <a:moveTo>
                    <a:pt x="1" y="1"/>
                  </a:moveTo>
                  <a:cubicBezTo>
                    <a:pt x="1" y="1"/>
                    <a:pt x="68" y="1602"/>
                    <a:pt x="168" y="3537"/>
                  </a:cubicBezTo>
                  <a:cubicBezTo>
                    <a:pt x="1669" y="6105"/>
                    <a:pt x="4171" y="7906"/>
                    <a:pt x="7073" y="8540"/>
                  </a:cubicBezTo>
                  <a:lnTo>
                    <a:pt x="7473" y="3303"/>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7"/>
            <p:cNvSpPr/>
            <p:nvPr/>
          </p:nvSpPr>
          <p:spPr>
            <a:xfrm>
              <a:off x="6419133" y="1985279"/>
              <a:ext cx="411201" cy="513026"/>
            </a:xfrm>
            <a:custGeom>
              <a:avLst/>
              <a:gdLst/>
              <a:ahLst/>
              <a:cxnLst/>
              <a:rect l="l" t="t" r="r" b="b"/>
              <a:pathLst>
                <a:path w="17409" h="21720" extrusionOk="0">
                  <a:moveTo>
                    <a:pt x="8739" y="1"/>
                  </a:moveTo>
                  <a:cubicBezTo>
                    <a:pt x="8661" y="1"/>
                    <a:pt x="8584" y="2"/>
                    <a:pt x="8506" y="4"/>
                  </a:cubicBezTo>
                  <a:cubicBezTo>
                    <a:pt x="4370" y="70"/>
                    <a:pt x="0" y="2872"/>
                    <a:pt x="734" y="12079"/>
                  </a:cubicBezTo>
                  <a:cubicBezTo>
                    <a:pt x="1501" y="21285"/>
                    <a:pt x="7606" y="21652"/>
                    <a:pt x="9407" y="21719"/>
                  </a:cubicBezTo>
                  <a:cubicBezTo>
                    <a:pt x="9440" y="21720"/>
                    <a:pt x="9475" y="21720"/>
                    <a:pt x="9510" y="21720"/>
                  </a:cubicBezTo>
                  <a:cubicBezTo>
                    <a:pt x="11592" y="21720"/>
                    <a:pt x="16949" y="20698"/>
                    <a:pt x="17179" y="11645"/>
                  </a:cubicBezTo>
                  <a:cubicBezTo>
                    <a:pt x="17408" y="2611"/>
                    <a:pt x="12819" y="1"/>
                    <a:pt x="8739"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7"/>
            <p:cNvSpPr/>
            <p:nvPr/>
          </p:nvSpPr>
          <p:spPr>
            <a:xfrm>
              <a:off x="6735102" y="2189116"/>
              <a:ext cx="42398" cy="24825"/>
            </a:xfrm>
            <a:custGeom>
              <a:avLst/>
              <a:gdLst/>
              <a:ahLst/>
              <a:cxnLst/>
              <a:rect l="l" t="t" r="r" b="b"/>
              <a:pathLst>
                <a:path w="1795" h="1051" extrusionOk="0">
                  <a:moveTo>
                    <a:pt x="630" y="0"/>
                  </a:moveTo>
                  <a:cubicBezTo>
                    <a:pt x="434" y="0"/>
                    <a:pt x="236" y="68"/>
                    <a:pt x="100" y="181"/>
                  </a:cubicBezTo>
                  <a:cubicBezTo>
                    <a:pt x="0" y="314"/>
                    <a:pt x="0" y="481"/>
                    <a:pt x="100" y="615"/>
                  </a:cubicBezTo>
                  <a:cubicBezTo>
                    <a:pt x="267" y="781"/>
                    <a:pt x="467" y="848"/>
                    <a:pt x="701" y="881"/>
                  </a:cubicBezTo>
                  <a:cubicBezTo>
                    <a:pt x="901" y="948"/>
                    <a:pt x="1101" y="1015"/>
                    <a:pt x="1301" y="1048"/>
                  </a:cubicBezTo>
                  <a:cubicBezTo>
                    <a:pt x="1314" y="1050"/>
                    <a:pt x="1327" y="1050"/>
                    <a:pt x="1339" y="1050"/>
                  </a:cubicBezTo>
                  <a:cubicBezTo>
                    <a:pt x="1618" y="1050"/>
                    <a:pt x="1794" y="705"/>
                    <a:pt x="1635" y="481"/>
                  </a:cubicBezTo>
                  <a:cubicBezTo>
                    <a:pt x="1435" y="248"/>
                    <a:pt x="1201" y="81"/>
                    <a:pt x="901" y="47"/>
                  </a:cubicBezTo>
                  <a:cubicBezTo>
                    <a:pt x="815" y="15"/>
                    <a:pt x="723" y="0"/>
                    <a:pt x="6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a:off x="6614535" y="2182643"/>
              <a:ext cx="44146" cy="22581"/>
            </a:xfrm>
            <a:custGeom>
              <a:avLst/>
              <a:gdLst/>
              <a:ahLst/>
              <a:cxnLst/>
              <a:rect l="l" t="t" r="r" b="b"/>
              <a:pathLst>
                <a:path w="1869" h="956" extrusionOk="0">
                  <a:moveTo>
                    <a:pt x="1168" y="1"/>
                  </a:moveTo>
                  <a:cubicBezTo>
                    <a:pt x="1112" y="1"/>
                    <a:pt x="1056" y="8"/>
                    <a:pt x="1001" y="21"/>
                  </a:cubicBezTo>
                  <a:cubicBezTo>
                    <a:pt x="701" y="21"/>
                    <a:pt x="401" y="155"/>
                    <a:pt x="201" y="388"/>
                  </a:cubicBezTo>
                  <a:cubicBezTo>
                    <a:pt x="1" y="622"/>
                    <a:pt x="167" y="955"/>
                    <a:pt x="501" y="955"/>
                  </a:cubicBezTo>
                  <a:cubicBezTo>
                    <a:pt x="701" y="955"/>
                    <a:pt x="901" y="922"/>
                    <a:pt x="1101" y="889"/>
                  </a:cubicBezTo>
                  <a:cubicBezTo>
                    <a:pt x="1335" y="889"/>
                    <a:pt x="1568" y="822"/>
                    <a:pt x="1735" y="688"/>
                  </a:cubicBezTo>
                  <a:cubicBezTo>
                    <a:pt x="1835" y="555"/>
                    <a:pt x="1869" y="388"/>
                    <a:pt x="1769" y="288"/>
                  </a:cubicBezTo>
                  <a:cubicBezTo>
                    <a:pt x="1609" y="102"/>
                    <a:pt x="1387" y="1"/>
                    <a:pt x="1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a:off x="6631874" y="2262392"/>
              <a:ext cx="20502" cy="38170"/>
            </a:xfrm>
            <a:custGeom>
              <a:avLst/>
              <a:gdLst/>
              <a:ahLst/>
              <a:cxnLst/>
              <a:rect l="l" t="t" r="r" b="b"/>
              <a:pathLst>
                <a:path w="868" h="1616" extrusionOk="0">
                  <a:moveTo>
                    <a:pt x="761" y="1"/>
                  </a:moveTo>
                  <a:cubicBezTo>
                    <a:pt x="751" y="1"/>
                    <a:pt x="734" y="24"/>
                    <a:pt x="734" y="48"/>
                  </a:cubicBezTo>
                  <a:cubicBezTo>
                    <a:pt x="734" y="681"/>
                    <a:pt x="601" y="1382"/>
                    <a:pt x="1" y="1582"/>
                  </a:cubicBezTo>
                  <a:lnTo>
                    <a:pt x="1" y="1615"/>
                  </a:lnTo>
                  <a:cubicBezTo>
                    <a:pt x="701" y="1549"/>
                    <a:pt x="868" y="615"/>
                    <a:pt x="768" y="14"/>
                  </a:cubicBezTo>
                  <a:cubicBezTo>
                    <a:pt x="768" y="5"/>
                    <a:pt x="765" y="1"/>
                    <a:pt x="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a:off x="6610519" y="2246022"/>
              <a:ext cx="46744" cy="47594"/>
            </a:xfrm>
            <a:custGeom>
              <a:avLst/>
              <a:gdLst/>
              <a:ahLst/>
              <a:cxnLst/>
              <a:rect l="l" t="t" r="r" b="b"/>
              <a:pathLst>
                <a:path w="1979" h="2015" extrusionOk="0">
                  <a:moveTo>
                    <a:pt x="1077" y="0"/>
                  </a:moveTo>
                  <a:cubicBezTo>
                    <a:pt x="159" y="0"/>
                    <a:pt x="1" y="1879"/>
                    <a:pt x="905" y="2008"/>
                  </a:cubicBezTo>
                  <a:cubicBezTo>
                    <a:pt x="933" y="2012"/>
                    <a:pt x="961" y="2015"/>
                    <a:pt x="988" y="2015"/>
                  </a:cubicBezTo>
                  <a:cubicBezTo>
                    <a:pt x="1817" y="2015"/>
                    <a:pt x="1979" y="104"/>
                    <a:pt x="1171" y="7"/>
                  </a:cubicBezTo>
                  <a:cubicBezTo>
                    <a:pt x="1139" y="3"/>
                    <a:pt x="1108" y="0"/>
                    <a:pt x="10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6599559" y="2243801"/>
              <a:ext cx="32218" cy="21754"/>
            </a:xfrm>
            <a:custGeom>
              <a:avLst/>
              <a:gdLst/>
              <a:ahLst/>
              <a:cxnLst/>
              <a:rect l="l" t="t" r="r" b="b"/>
              <a:pathLst>
                <a:path w="1364" h="921" extrusionOk="0">
                  <a:moveTo>
                    <a:pt x="34" y="1"/>
                  </a:moveTo>
                  <a:cubicBezTo>
                    <a:pt x="1" y="401"/>
                    <a:pt x="101" y="801"/>
                    <a:pt x="501" y="901"/>
                  </a:cubicBezTo>
                  <a:cubicBezTo>
                    <a:pt x="554" y="915"/>
                    <a:pt x="605" y="921"/>
                    <a:pt x="654" y="921"/>
                  </a:cubicBezTo>
                  <a:cubicBezTo>
                    <a:pt x="978" y="921"/>
                    <a:pt x="1219" y="649"/>
                    <a:pt x="1335" y="301"/>
                  </a:cubicBezTo>
                  <a:cubicBezTo>
                    <a:pt x="1364" y="243"/>
                    <a:pt x="1318" y="161"/>
                    <a:pt x="1262" y="161"/>
                  </a:cubicBezTo>
                  <a:cubicBezTo>
                    <a:pt x="1253" y="161"/>
                    <a:pt x="1244" y="163"/>
                    <a:pt x="1235" y="168"/>
                  </a:cubicBezTo>
                  <a:cubicBezTo>
                    <a:pt x="1035" y="268"/>
                    <a:pt x="835" y="434"/>
                    <a:pt x="635" y="434"/>
                  </a:cubicBezTo>
                  <a:cubicBezTo>
                    <a:pt x="401" y="434"/>
                    <a:pt x="201" y="201"/>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6731937" y="2266667"/>
              <a:ext cx="17361" cy="40201"/>
            </a:xfrm>
            <a:custGeom>
              <a:avLst/>
              <a:gdLst/>
              <a:ahLst/>
              <a:cxnLst/>
              <a:rect l="l" t="t" r="r" b="b"/>
              <a:pathLst>
                <a:path w="735" h="1702" extrusionOk="0">
                  <a:moveTo>
                    <a:pt x="134" y="0"/>
                  </a:moveTo>
                  <a:lnTo>
                    <a:pt x="134" y="0"/>
                  </a:lnTo>
                  <a:cubicBezTo>
                    <a:pt x="1" y="601"/>
                    <a:pt x="34" y="1568"/>
                    <a:pt x="735" y="1701"/>
                  </a:cubicBezTo>
                  <a:lnTo>
                    <a:pt x="735" y="1668"/>
                  </a:lnTo>
                  <a:cubicBezTo>
                    <a:pt x="201" y="1434"/>
                    <a:pt x="134" y="701"/>
                    <a:pt x="201" y="67"/>
                  </a:cubicBezTo>
                  <a:cubicBezTo>
                    <a:pt x="201" y="33"/>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a:off x="6728039" y="2252470"/>
              <a:ext cx="45681" cy="47311"/>
            </a:xfrm>
            <a:custGeom>
              <a:avLst/>
              <a:gdLst/>
              <a:ahLst/>
              <a:cxnLst/>
              <a:rect l="l" t="t" r="r" b="b"/>
              <a:pathLst>
                <a:path w="1934" h="2003" extrusionOk="0">
                  <a:moveTo>
                    <a:pt x="933" y="1"/>
                  </a:moveTo>
                  <a:cubicBezTo>
                    <a:pt x="106" y="1"/>
                    <a:pt x="1" y="2003"/>
                    <a:pt x="943" y="2003"/>
                  </a:cubicBezTo>
                  <a:cubicBezTo>
                    <a:pt x="951" y="2003"/>
                    <a:pt x="959" y="2002"/>
                    <a:pt x="966" y="2002"/>
                  </a:cubicBezTo>
                  <a:cubicBezTo>
                    <a:pt x="1900" y="2002"/>
                    <a:pt x="1934" y="1"/>
                    <a:pt x="9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a:off x="6756480" y="2253274"/>
              <a:ext cx="28273" cy="20549"/>
            </a:xfrm>
            <a:custGeom>
              <a:avLst/>
              <a:gdLst/>
              <a:ahLst/>
              <a:cxnLst/>
              <a:rect l="l" t="t" r="r" b="b"/>
              <a:pathLst>
                <a:path w="1197" h="870" extrusionOk="0">
                  <a:moveTo>
                    <a:pt x="1163" y="0"/>
                  </a:moveTo>
                  <a:cubicBezTo>
                    <a:pt x="1030" y="234"/>
                    <a:pt x="830" y="434"/>
                    <a:pt x="630" y="434"/>
                  </a:cubicBezTo>
                  <a:cubicBezTo>
                    <a:pt x="430" y="400"/>
                    <a:pt x="296" y="200"/>
                    <a:pt x="129" y="100"/>
                  </a:cubicBezTo>
                  <a:cubicBezTo>
                    <a:pt x="120" y="95"/>
                    <a:pt x="111" y="93"/>
                    <a:pt x="102" y="93"/>
                  </a:cubicBezTo>
                  <a:cubicBezTo>
                    <a:pt x="46" y="93"/>
                    <a:pt x="1" y="171"/>
                    <a:pt x="29" y="200"/>
                  </a:cubicBezTo>
                  <a:cubicBezTo>
                    <a:pt x="93" y="580"/>
                    <a:pt x="306" y="870"/>
                    <a:pt x="641" y="870"/>
                  </a:cubicBezTo>
                  <a:cubicBezTo>
                    <a:pt x="659" y="870"/>
                    <a:pt x="678" y="869"/>
                    <a:pt x="696" y="867"/>
                  </a:cubicBezTo>
                  <a:cubicBezTo>
                    <a:pt x="1063" y="834"/>
                    <a:pt x="1197" y="434"/>
                    <a:pt x="1197" y="33"/>
                  </a:cubicBezTo>
                  <a:cubicBezTo>
                    <a:pt x="1197" y="0"/>
                    <a:pt x="1163" y="0"/>
                    <a:pt x="11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a:off x="6633456" y="2378826"/>
              <a:ext cx="28391" cy="19203"/>
            </a:xfrm>
            <a:custGeom>
              <a:avLst/>
              <a:gdLst/>
              <a:ahLst/>
              <a:cxnLst/>
              <a:rect l="l" t="t" r="r" b="b"/>
              <a:pathLst>
                <a:path w="1202" h="813" extrusionOk="0">
                  <a:moveTo>
                    <a:pt x="61" y="0"/>
                  </a:moveTo>
                  <a:cubicBezTo>
                    <a:pt x="45" y="0"/>
                    <a:pt x="34" y="16"/>
                    <a:pt x="34" y="56"/>
                  </a:cubicBezTo>
                  <a:cubicBezTo>
                    <a:pt x="0" y="322"/>
                    <a:pt x="100" y="589"/>
                    <a:pt x="334" y="756"/>
                  </a:cubicBezTo>
                  <a:cubicBezTo>
                    <a:pt x="434" y="794"/>
                    <a:pt x="543" y="812"/>
                    <a:pt x="653" y="812"/>
                  </a:cubicBezTo>
                  <a:cubicBezTo>
                    <a:pt x="837" y="812"/>
                    <a:pt x="1022" y="760"/>
                    <a:pt x="1168" y="656"/>
                  </a:cubicBezTo>
                  <a:cubicBezTo>
                    <a:pt x="1201" y="656"/>
                    <a:pt x="1201" y="623"/>
                    <a:pt x="1168" y="623"/>
                  </a:cubicBezTo>
                  <a:cubicBezTo>
                    <a:pt x="934" y="623"/>
                    <a:pt x="701" y="623"/>
                    <a:pt x="467" y="556"/>
                  </a:cubicBezTo>
                  <a:cubicBezTo>
                    <a:pt x="267" y="456"/>
                    <a:pt x="200" y="222"/>
                    <a:pt x="100" y="22"/>
                  </a:cubicBezTo>
                  <a:cubicBezTo>
                    <a:pt x="87" y="8"/>
                    <a:pt x="73"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a:off x="6654149" y="2188927"/>
              <a:ext cx="77993" cy="177670"/>
            </a:xfrm>
            <a:custGeom>
              <a:avLst/>
              <a:gdLst/>
              <a:ahLst/>
              <a:cxnLst/>
              <a:rect l="l" t="t" r="r" b="b"/>
              <a:pathLst>
                <a:path w="3302" h="7522" extrusionOk="0">
                  <a:moveTo>
                    <a:pt x="2523" y="0"/>
                  </a:moveTo>
                  <a:cubicBezTo>
                    <a:pt x="2494" y="0"/>
                    <a:pt x="2460" y="16"/>
                    <a:pt x="2460" y="55"/>
                  </a:cubicBezTo>
                  <a:cubicBezTo>
                    <a:pt x="2460" y="2024"/>
                    <a:pt x="2827" y="3958"/>
                    <a:pt x="2860" y="5926"/>
                  </a:cubicBezTo>
                  <a:cubicBezTo>
                    <a:pt x="2560" y="5793"/>
                    <a:pt x="2226" y="5693"/>
                    <a:pt x="1893" y="5626"/>
                  </a:cubicBezTo>
                  <a:lnTo>
                    <a:pt x="1893" y="5626"/>
                  </a:lnTo>
                  <a:cubicBezTo>
                    <a:pt x="1826" y="5626"/>
                    <a:pt x="1993" y="7127"/>
                    <a:pt x="1960" y="7227"/>
                  </a:cubicBezTo>
                  <a:cubicBezTo>
                    <a:pt x="1259" y="7194"/>
                    <a:pt x="625" y="6960"/>
                    <a:pt x="92" y="6527"/>
                  </a:cubicBezTo>
                  <a:cubicBezTo>
                    <a:pt x="83" y="6518"/>
                    <a:pt x="71" y="6514"/>
                    <a:pt x="60" y="6514"/>
                  </a:cubicBezTo>
                  <a:cubicBezTo>
                    <a:pt x="30" y="6514"/>
                    <a:pt x="0" y="6545"/>
                    <a:pt x="25" y="6593"/>
                  </a:cubicBezTo>
                  <a:cubicBezTo>
                    <a:pt x="485" y="7169"/>
                    <a:pt x="1170" y="7521"/>
                    <a:pt x="1906" y="7521"/>
                  </a:cubicBezTo>
                  <a:cubicBezTo>
                    <a:pt x="2023" y="7521"/>
                    <a:pt x="2141" y="7512"/>
                    <a:pt x="2260" y="7494"/>
                  </a:cubicBezTo>
                  <a:cubicBezTo>
                    <a:pt x="2327" y="7060"/>
                    <a:pt x="2260" y="6127"/>
                    <a:pt x="2260" y="6126"/>
                  </a:cubicBezTo>
                  <a:lnTo>
                    <a:pt x="2260" y="6126"/>
                  </a:lnTo>
                  <a:cubicBezTo>
                    <a:pt x="2388" y="6178"/>
                    <a:pt x="2950" y="6446"/>
                    <a:pt x="3188" y="6446"/>
                  </a:cubicBezTo>
                  <a:cubicBezTo>
                    <a:pt x="3259" y="6446"/>
                    <a:pt x="3302" y="6422"/>
                    <a:pt x="3294" y="6360"/>
                  </a:cubicBezTo>
                  <a:cubicBezTo>
                    <a:pt x="3194" y="4325"/>
                    <a:pt x="3094" y="2057"/>
                    <a:pt x="2560" y="22"/>
                  </a:cubicBezTo>
                  <a:cubicBezTo>
                    <a:pt x="2560" y="8"/>
                    <a:pt x="2543" y="0"/>
                    <a:pt x="2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a:off x="6646047" y="2343085"/>
              <a:ext cx="48090" cy="35879"/>
            </a:xfrm>
            <a:custGeom>
              <a:avLst/>
              <a:gdLst/>
              <a:ahLst/>
              <a:cxnLst/>
              <a:rect l="l" t="t" r="r" b="b"/>
              <a:pathLst>
                <a:path w="2036" h="1519" extrusionOk="0">
                  <a:moveTo>
                    <a:pt x="368" y="1"/>
                  </a:moveTo>
                  <a:cubicBezTo>
                    <a:pt x="268" y="168"/>
                    <a:pt x="201" y="334"/>
                    <a:pt x="134" y="534"/>
                  </a:cubicBezTo>
                  <a:cubicBezTo>
                    <a:pt x="1" y="868"/>
                    <a:pt x="1" y="1268"/>
                    <a:pt x="401" y="1468"/>
                  </a:cubicBezTo>
                  <a:cubicBezTo>
                    <a:pt x="501" y="1502"/>
                    <a:pt x="610" y="1519"/>
                    <a:pt x="718" y="1519"/>
                  </a:cubicBezTo>
                  <a:cubicBezTo>
                    <a:pt x="827" y="1519"/>
                    <a:pt x="935" y="1502"/>
                    <a:pt x="1035" y="1468"/>
                  </a:cubicBezTo>
                  <a:cubicBezTo>
                    <a:pt x="1402" y="1368"/>
                    <a:pt x="1736" y="1168"/>
                    <a:pt x="2036" y="868"/>
                  </a:cubicBezTo>
                  <a:cubicBezTo>
                    <a:pt x="1402" y="768"/>
                    <a:pt x="835" y="468"/>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6646047" y="2355700"/>
              <a:ext cx="25250" cy="23266"/>
            </a:xfrm>
            <a:custGeom>
              <a:avLst/>
              <a:gdLst/>
              <a:ahLst/>
              <a:cxnLst/>
              <a:rect l="l" t="t" r="r" b="b"/>
              <a:pathLst>
                <a:path w="1069" h="985" extrusionOk="0">
                  <a:moveTo>
                    <a:pt x="134" y="0"/>
                  </a:moveTo>
                  <a:lnTo>
                    <a:pt x="134" y="0"/>
                  </a:lnTo>
                  <a:cubicBezTo>
                    <a:pt x="1" y="334"/>
                    <a:pt x="1" y="734"/>
                    <a:pt x="435" y="934"/>
                  </a:cubicBezTo>
                  <a:cubicBezTo>
                    <a:pt x="535" y="968"/>
                    <a:pt x="635" y="985"/>
                    <a:pt x="739" y="985"/>
                  </a:cubicBezTo>
                  <a:cubicBezTo>
                    <a:pt x="843" y="985"/>
                    <a:pt x="952" y="968"/>
                    <a:pt x="1068" y="934"/>
                  </a:cubicBezTo>
                  <a:cubicBezTo>
                    <a:pt x="1002" y="467"/>
                    <a:pt x="635" y="67"/>
                    <a:pt x="134" y="0"/>
                  </a:cubicBezTo>
                  <a:close/>
                </a:path>
              </a:pathLst>
            </a:custGeom>
            <a:solidFill>
              <a:srgbClr val="FF9A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6370259" y="1973563"/>
              <a:ext cx="461747" cy="311784"/>
            </a:xfrm>
            <a:custGeom>
              <a:avLst/>
              <a:gdLst/>
              <a:ahLst/>
              <a:cxnLst/>
              <a:rect l="l" t="t" r="r" b="b"/>
              <a:pathLst>
                <a:path w="19549" h="13200" extrusionOk="0">
                  <a:moveTo>
                    <a:pt x="10129" y="1"/>
                  </a:moveTo>
                  <a:cubicBezTo>
                    <a:pt x="8205" y="1"/>
                    <a:pt x="5968" y="589"/>
                    <a:pt x="4137" y="2701"/>
                  </a:cubicBezTo>
                  <a:cubicBezTo>
                    <a:pt x="1" y="7438"/>
                    <a:pt x="2269" y="12908"/>
                    <a:pt x="3403" y="13175"/>
                  </a:cubicBezTo>
                  <a:cubicBezTo>
                    <a:pt x="3480" y="13192"/>
                    <a:pt x="3554" y="13200"/>
                    <a:pt x="3627" y="13200"/>
                  </a:cubicBezTo>
                  <a:cubicBezTo>
                    <a:pt x="5178" y="13200"/>
                    <a:pt x="5939" y="9639"/>
                    <a:pt x="5939" y="9639"/>
                  </a:cubicBezTo>
                  <a:cubicBezTo>
                    <a:pt x="5939" y="9639"/>
                    <a:pt x="13377" y="9139"/>
                    <a:pt x="14578" y="3235"/>
                  </a:cubicBezTo>
                  <a:cubicBezTo>
                    <a:pt x="15279" y="5737"/>
                    <a:pt x="16913" y="7905"/>
                    <a:pt x="19148" y="9273"/>
                  </a:cubicBezTo>
                  <a:cubicBezTo>
                    <a:pt x="19148" y="9273"/>
                    <a:pt x="19548" y="2701"/>
                    <a:pt x="14478" y="933"/>
                  </a:cubicBezTo>
                  <a:cubicBezTo>
                    <a:pt x="14478" y="933"/>
                    <a:pt x="12551" y="1"/>
                    <a:pt x="101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6365535" y="2227195"/>
              <a:ext cx="111132" cy="139452"/>
            </a:xfrm>
            <a:custGeom>
              <a:avLst/>
              <a:gdLst/>
              <a:ahLst/>
              <a:cxnLst/>
              <a:rect l="l" t="t" r="r" b="b"/>
              <a:pathLst>
                <a:path w="4705" h="5904" extrusionOk="0">
                  <a:moveTo>
                    <a:pt x="1762" y="0"/>
                  </a:moveTo>
                  <a:cubicBezTo>
                    <a:pt x="1641" y="0"/>
                    <a:pt x="1520" y="22"/>
                    <a:pt x="1402" y="70"/>
                  </a:cubicBezTo>
                  <a:cubicBezTo>
                    <a:pt x="1" y="670"/>
                    <a:pt x="1068" y="4940"/>
                    <a:pt x="2536" y="5674"/>
                  </a:cubicBezTo>
                  <a:cubicBezTo>
                    <a:pt x="2792" y="5830"/>
                    <a:pt x="3070" y="5904"/>
                    <a:pt x="3343" y="5904"/>
                  </a:cubicBezTo>
                  <a:cubicBezTo>
                    <a:pt x="3889" y="5904"/>
                    <a:pt x="4415" y="5607"/>
                    <a:pt x="4704" y="5074"/>
                  </a:cubicBezTo>
                  <a:lnTo>
                    <a:pt x="4471" y="2572"/>
                  </a:lnTo>
                  <a:cubicBezTo>
                    <a:pt x="4471" y="2572"/>
                    <a:pt x="3073" y="0"/>
                    <a:pt x="1762"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a:off x="6405740" y="2257998"/>
              <a:ext cx="55176" cy="89685"/>
            </a:xfrm>
            <a:custGeom>
              <a:avLst/>
              <a:gdLst/>
              <a:ahLst/>
              <a:cxnLst/>
              <a:rect l="l" t="t" r="r" b="b"/>
              <a:pathLst>
                <a:path w="2336" h="3797" extrusionOk="0">
                  <a:moveTo>
                    <a:pt x="33" y="0"/>
                  </a:moveTo>
                  <a:cubicBezTo>
                    <a:pt x="0" y="0"/>
                    <a:pt x="0" y="34"/>
                    <a:pt x="33" y="34"/>
                  </a:cubicBezTo>
                  <a:cubicBezTo>
                    <a:pt x="1067" y="601"/>
                    <a:pt x="1501" y="1635"/>
                    <a:pt x="1768" y="2702"/>
                  </a:cubicBezTo>
                  <a:cubicBezTo>
                    <a:pt x="1633" y="2386"/>
                    <a:pt x="1314" y="2208"/>
                    <a:pt x="988" y="2208"/>
                  </a:cubicBezTo>
                  <a:cubicBezTo>
                    <a:pt x="832" y="2208"/>
                    <a:pt x="674" y="2249"/>
                    <a:pt x="534" y="2335"/>
                  </a:cubicBezTo>
                  <a:cubicBezTo>
                    <a:pt x="500" y="2335"/>
                    <a:pt x="534" y="2402"/>
                    <a:pt x="567" y="2402"/>
                  </a:cubicBezTo>
                  <a:cubicBezTo>
                    <a:pt x="637" y="2384"/>
                    <a:pt x="707" y="2376"/>
                    <a:pt x="776" y="2376"/>
                  </a:cubicBezTo>
                  <a:cubicBezTo>
                    <a:pt x="1102" y="2376"/>
                    <a:pt x="1403" y="2560"/>
                    <a:pt x="1568" y="2836"/>
                  </a:cubicBezTo>
                  <a:cubicBezTo>
                    <a:pt x="1735" y="3136"/>
                    <a:pt x="1868" y="3436"/>
                    <a:pt x="1968" y="3736"/>
                  </a:cubicBezTo>
                  <a:cubicBezTo>
                    <a:pt x="1996" y="3778"/>
                    <a:pt x="2042" y="3797"/>
                    <a:pt x="2083" y="3797"/>
                  </a:cubicBezTo>
                  <a:cubicBezTo>
                    <a:pt x="2139" y="3797"/>
                    <a:pt x="2188" y="3761"/>
                    <a:pt x="2168" y="3703"/>
                  </a:cubicBezTo>
                  <a:lnTo>
                    <a:pt x="2168" y="3669"/>
                  </a:lnTo>
                  <a:cubicBezTo>
                    <a:pt x="2335" y="2335"/>
                    <a:pt x="1468" y="30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6429362" y="2342920"/>
              <a:ext cx="23289" cy="19864"/>
            </a:xfrm>
            <a:custGeom>
              <a:avLst/>
              <a:gdLst/>
              <a:ahLst/>
              <a:cxnLst/>
              <a:rect l="l" t="t" r="r" b="b"/>
              <a:pathLst>
                <a:path w="986" h="841" extrusionOk="0">
                  <a:moveTo>
                    <a:pt x="443" y="1"/>
                  </a:moveTo>
                  <a:cubicBezTo>
                    <a:pt x="418" y="1"/>
                    <a:pt x="393" y="3"/>
                    <a:pt x="368" y="8"/>
                  </a:cubicBezTo>
                  <a:cubicBezTo>
                    <a:pt x="168" y="74"/>
                    <a:pt x="1" y="241"/>
                    <a:pt x="34" y="475"/>
                  </a:cubicBezTo>
                  <a:cubicBezTo>
                    <a:pt x="55" y="702"/>
                    <a:pt x="255" y="840"/>
                    <a:pt x="452" y="840"/>
                  </a:cubicBezTo>
                  <a:cubicBezTo>
                    <a:pt x="573" y="840"/>
                    <a:pt x="692" y="789"/>
                    <a:pt x="768" y="675"/>
                  </a:cubicBezTo>
                  <a:cubicBezTo>
                    <a:pt x="985" y="396"/>
                    <a:pt x="769" y="1"/>
                    <a:pt x="4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6544401" y="2039729"/>
              <a:ext cx="172591" cy="165482"/>
            </a:xfrm>
            <a:custGeom>
              <a:avLst/>
              <a:gdLst/>
              <a:ahLst/>
              <a:cxnLst/>
              <a:rect l="l" t="t" r="r" b="b"/>
              <a:pathLst>
                <a:path w="7307" h="7006" extrusionOk="0">
                  <a:moveTo>
                    <a:pt x="7306" y="0"/>
                  </a:moveTo>
                  <a:lnTo>
                    <a:pt x="7306" y="0"/>
                  </a:lnTo>
                  <a:cubicBezTo>
                    <a:pt x="7206" y="434"/>
                    <a:pt x="7106" y="901"/>
                    <a:pt x="6939" y="1335"/>
                  </a:cubicBezTo>
                  <a:cubicBezTo>
                    <a:pt x="6506" y="2602"/>
                    <a:pt x="5772" y="3736"/>
                    <a:pt x="4771" y="4670"/>
                  </a:cubicBezTo>
                  <a:cubicBezTo>
                    <a:pt x="4638" y="4804"/>
                    <a:pt x="4471" y="4937"/>
                    <a:pt x="4271" y="5071"/>
                  </a:cubicBezTo>
                  <a:lnTo>
                    <a:pt x="4004" y="5271"/>
                  </a:lnTo>
                  <a:lnTo>
                    <a:pt x="3737" y="5471"/>
                  </a:lnTo>
                  <a:cubicBezTo>
                    <a:pt x="3537" y="5571"/>
                    <a:pt x="3370" y="5704"/>
                    <a:pt x="3170" y="5838"/>
                  </a:cubicBezTo>
                  <a:lnTo>
                    <a:pt x="2569" y="6138"/>
                  </a:lnTo>
                  <a:lnTo>
                    <a:pt x="2269" y="6271"/>
                  </a:lnTo>
                  <a:lnTo>
                    <a:pt x="1936" y="6405"/>
                  </a:lnTo>
                  <a:lnTo>
                    <a:pt x="1302" y="6638"/>
                  </a:lnTo>
                  <a:cubicBezTo>
                    <a:pt x="868" y="6772"/>
                    <a:pt x="401" y="6872"/>
                    <a:pt x="1" y="7005"/>
                  </a:cubicBezTo>
                  <a:cubicBezTo>
                    <a:pt x="435" y="6972"/>
                    <a:pt x="902" y="6905"/>
                    <a:pt x="1369" y="6838"/>
                  </a:cubicBezTo>
                  <a:lnTo>
                    <a:pt x="2036" y="6638"/>
                  </a:lnTo>
                  <a:lnTo>
                    <a:pt x="2369" y="6538"/>
                  </a:lnTo>
                  <a:lnTo>
                    <a:pt x="2703" y="6405"/>
                  </a:lnTo>
                  <a:cubicBezTo>
                    <a:pt x="2903" y="6338"/>
                    <a:pt x="3136" y="6238"/>
                    <a:pt x="3337" y="6138"/>
                  </a:cubicBezTo>
                  <a:cubicBezTo>
                    <a:pt x="3537" y="6038"/>
                    <a:pt x="3737" y="5904"/>
                    <a:pt x="3937" y="5804"/>
                  </a:cubicBezTo>
                  <a:cubicBezTo>
                    <a:pt x="4037" y="5738"/>
                    <a:pt x="4137" y="5671"/>
                    <a:pt x="4237" y="5604"/>
                  </a:cubicBezTo>
                  <a:lnTo>
                    <a:pt x="4537" y="5404"/>
                  </a:lnTo>
                  <a:cubicBezTo>
                    <a:pt x="4704" y="5271"/>
                    <a:pt x="4904" y="5104"/>
                    <a:pt x="5071" y="4970"/>
                  </a:cubicBezTo>
                  <a:cubicBezTo>
                    <a:pt x="5772" y="4337"/>
                    <a:pt x="6305" y="3536"/>
                    <a:pt x="6706" y="2702"/>
                  </a:cubicBezTo>
                  <a:cubicBezTo>
                    <a:pt x="7073" y="1835"/>
                    <a:pt x="7273" y="934"/>
                    <a:pt x="73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6305322" y="1856349"/>
              <a:ext cx="207573" cy="176772"/>
            </a:xfrm>
            <a:custGeom>
              <a:avLst/>
              <a:gdLst/>
              <a:ahLst/>
              <a:cxnLst/>
              <a:rect l="l" t="t" r="r" b="b"/>
              <a:pathLst>
                <a:path w="8788" h="7484" extrusionOk="0">
                  <a:moveTo>
                    <a:pt x="3769" y="0"/>
                  </a:moveTo>
                  <a:cubicBezTo>
                    <a:pt x="1682" y="0"/>
                    <a:pt x="1" y="1951"/>
                    <a:pt x="1115" y="4528"/>
                  </a:cubicBezTo>
                  <a:cubicBezTo>
                    <a:pt x="1888" y="6348"/>
                    <a:pt x="4506" y="7484"/>
                    <a:pt x="6295" y="7484"/>
                  </a:cubicBezTo>
                  <a:cubicBezTo>
                    <a:pt x="6670" y="7484"/>
                    <a:pt x="7009" y="7434"/>
                    <a:pt x="7287" y="7330"/>
                  </a:cubicBezTo>
                  <a:cubicBezTo>
                    <a:pt x="8054" y="7063"/>
                    <a:pt x="8788" y="2793"/>
                    <a:pt x="5986" y="758"/>
                  </a:cubicBezTo>
                  <a:cubicBezTo>
                    <a:pt x="5265" y="235"/>
                    <a:pt x="4493" y="0"/>
                    <a:pt x="37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6300928" y="1868727"/>
              <a:ext cx="176512" cy="172898"/>
            </a:xfrm>
            <a:custGeom>
              <a:avLst/>
              <a:gdLst/>
              <a:ahLst/>
              <a:cxnLst/>
              <a:rect l="l" t="t" r="r" b="b"/>
              <a:pathLst>
                <a:path w="7473" h="7320" extrusionOk="0">
                  <a:moveTo>
                    <a:pt x="2269" y="1"/>
                  </a:moveTo>
                  <a:lnTo>
                    <a:pt x="2269" y="1"/>
                  </a:lnTo>
                  <a:cubicBezTo>
                    <a:pt x="1235" y="534"/>
                    <a:pt x="501" y="1468"/>
                    <a:pt x="201" y="2569"/>
                  </a:cubicBezTo>
                  <a:cubicBezTo>
                    <a:pt x="1" y="3170"/>
                    <a:pt x="1" y="3770"/>
                    <a:pt x="167" y="4337"/>
                  </a:cubicBezTo>
                  <a:cubicBezTo>
                    <a:pt x="301" y="4938"/>
                    <a:pt x="634" y="5438"/>
                    <a:pt x="1068" y="5872"/>
                  </a:cubicBezTo>
                  <a:cubicBezTo>
                    <a:pt x="1935" y="6639"/>
                    <a:pt x="3036" y="7139"/>
                    <a:pt x="4204" y="7239"/>
                  </a:cubicBezTo>
                  <a:cubicBezTo>
                    <a:pt x="4497" y="7294"/>
                    <a:pt x="4801" y="7319"/>
                    <a:pt x="5110" y="7319"/>
                  </a:cubicBezTo>
                  <a:cubicBezTo>
                    <a:pt x="5362" y="7319"/>
                    <a:pt x="5617" y="7303"/>
                    <a:pt x="5871" y="7273"/>
                  </a:cubicBezTo>
                  <a:cubicBezTo>
                    <a:pt x="6438" y="7239"/>
                    <a:pt x="6972" y="7072"/>
                    <a:pt x="7473" y="6806"/>
                  </a:cubicBezTo>
                  <a:lnTo>
                    <a:pt x="7473" y="6806"/>
                  </a:lnTo>
                  <a:cubicBezTo>
                    <a:pt x="7077" y="6929"/>
                    <a:pt x="6681" y="6998"/>
                    <a:pt x="6285" y="6998"/>
                  </a:cubicBezTo>
                  <a:cubicBezTo>
                    <a:pt x="6147" y="6998"/>
                    <a:pt x="6009" y="6990"/>
                    <a:pt x="5871" y="6972"/>
                  </a:cubicBezTo>
                  <a:cubicBezTo>
                    <a:pt x="5338" y="6972"/>
                    <a:pt x="4804" y="6906"/>
                    <a:pt x="4270" y="6772"/>
                  </a:cubicBezTo>
                  <a:cubicBezTo>
                    <a:pt x="3236" y="6605"/>
                    <a:pt x="2269" y="6138"/>
                    <a:pt x="1502" y="5438"/>
                  </a:cubicBezTo>
                  <a:cubicBezTo>
                    <a:pt x="734" y="4737"/>
                    <a:pt x="434" y="3670"/>
                    <a:pt x="668" y="2703"/>
                  </a:cubicBezTo>
                  <a:cubicBezTo>
                    <a:pt x="868" y="1635"/>
                    <a:pt x="1435" y="668"/>
                    <a:pt x="22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6378149" y="3868608"/>
              <a:ext cx="1028226" cy="45728"/>
            </a:xfrm>
            <a:custGeom>
              <a:avLst/>
              <a:gdLst/>
              <a:ahLst/>
              <a:cxnLst/>
              <a:rect l="l" t="t" r="r" b="b"/>
              <a:pathLst>
                <a:path w="43532" h="1936" extrusionOk="0">
                  <a:moveTo>
                    <a:pt x="1" y="0"/>
                  </a:moveTo>
                  <a:lnTo>
                    <a:pt x="1" y="1935"/>
                  </a:lnTo>
                  <a:lnTo>
                    <a:pt x="43532" y="1935"/>
                  </a:lnTo>
                  <a:lnTo>
                    <a:pt x="43532"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6642126" y="3234281"/>
              <a:ext cx="1084937" cy="679996"/>
            </a:xfrm>
            <a:custGeom>
              <a:avLst/>
              <a:gdLst/>
              <a:ahLst/>
              <a:cxnLst/>
              <a:rect l="l" t="t" r="r" b="b"/>
              <a:pathLst>
                <a:path w="45933" h="28789" extrusionOk="0">
                  <a:moveTo>
                    <a:pt x="3536" y="1"/>
                  </a:moveTo>
                  <a:lnTo>
                    <a:pt x="0" y="28788"/>
                  </a:lnTo>
                  <a:lnTo>
                    <a:pt x="42397" y="28788"/>
                  </a:lnTo>
                  <a:lnTo>
                    <a:pt x="45933"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643;p27">
            <a:extLst>
              <a:ext uri="{FF2B5EF4-FFF2-40B4-BE49-F238E27FC236}">
                <a16:creationId xmlns:a16="http://schemas.microsoft.com/office/drawing/2014/main" id="{235300E7-7B98-4352-1CF2-A9D7FE5D18A8}"/>
              </a:ext>
            </a:extLst>
          </p:cNvPr>
          <p:cNvSpPr txBox="1">
            <a:spLocks/>
          </p:cNvSpPr>
          <p:nvPr/>
        </p:nvSpPr>
        <p:spPr>
          <a:xfrm>
            <a:off x="520978" y="472387"/>
            <a:ext cx="3219300"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lfa Slab One"/>
              <a:buNone/>
              <a:defRPr sz="28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Alfa Slab One"/>
              <a:buNone/>
              <a:defRPr sz="2400" b="0" i="0" u="none" strike="noStrike" cap="none">
                <a:solidFill>
                  <a:schemeClr val="dk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dk1"/>
              </a:buClr>
              <a:buSzPts val="2400"/>
              <a:buFont typeface="Alfa Slab One"/>
              <a:buNone/>
              <a:defRPr sz="2400" b="0" i="0" u="none" strike="noStrike" cap="none">
                <a:solidFill>
                  <a:schemeClr val="dk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dk1"/>
              </a:buClr>
              <a:buSzPts val="2400"/>
              <a:buFont typeface="Alfa Slab One"/>
              <a:buNone/>
              <a:defRPr sz="2400" b="0" i="0" u="none" strike="noStrike" cap="none">
                <a:solidFill>
                  <a:schemeClr val="dk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dk1"/>
              </a:buClr>
              <a:buSzPts val="2400"/>
              <a:buFont typeface="Alfa Slab One"/>
              <a:buNone/>
              <a:defRPr sz="2400" b="0" i="0" u="none" strike="noStrike" cap="none">
                <a:solidFill>
                  <a:schemeClr val="dk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dk1"/>
              </a:buClr>
              <a:buSzPts val="2400"/>
              <a:buFont typeface="Alfa Slab One"/>
              <a:buNone/>
              <a:defRPr sz="2400" b="0" i="0" u="none" strike="noStrike" cap="none">
                <a:solidFill>
                  <a:schemeClr val="dk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dk1"/>
              </a:buClr>
              <a:buSzPts val="2400"/>
              <a:buFont typeface="Alfa Slab One"/>
              <a:buNone/>
              <a:defRPr sz="2400" b="0" i="0" u="none" strike="noStrike" cap="none">
                <a:solidFill>
                  <a:schemeClr val="dk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dk1"/>
              </a:buClr>
              <a:buSzPts val="2400"/>
              <a:buFont typeface="Alfa Slab One"/>
              <a:buNone/>
              <a:defRPr sz="2400" b="0" i="0" u="none" strike="noStrike" cap="none">
                <a:solidFill>
                  <a:schemeClr val="dk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dk1"/>
              </a:buClr>
              <a:buSzPts val="2400"/>
              <a:buFont typeface="Alfa Slab One"/>
              <a:buNone/>
              <a:defRPr sz="2400" b="0" i="0" u="none" strike="noStrike" cap="none">
                <a:solidFill>
                  <a:schemeClr val="dk1"/>
                </a:solidFill>
                <a:latin typeface="Alfa Slab One"/>
                <a:ea typeface="Alfa Slab One"/>
                <a:cs typeface="Alfa Slab One"/>
                <a:sym typeface="Alfa Slab One"/>
              </a:defRPr>
            </a:lvl9pPr>
          </a:lstStyle>
          <a:p>
            <a:pPr>
              <a:buClr>
                <a:srgbClr val="F3F3F3"/>
              </a:buClr>
              <a:buSzPts val="1900"/>
            </a:pPr>
            <a:r>
              <a:rPr lang="en-US" sz="2400" dirty="0"/>
              <a:t>Background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8CF75F2C-64F5-0A91-C2E2-A33E35A6B90E}"/>
            </a:ext>
          </a:extLst>
        </p:cNvPr>
        <p:cNvGrpSpPr/>
        <p:nvPr/>
      </p:nvGrpSpPr>
      <p:grpSpPr>
        <a:xfrm>
          <a:off x="0" y="0"/>
          <a:ext cx="0" cy="0"/>
          <a:chOff x="0" y="0"/>
          <a:chExt cx="0" cy="0"/>
        </a:xfrm>
      </p:grpSpPr>
      <p:grpSp>
        <p:nvGrpSpPr>
          <p:cNvPr id="32" name="组合 31">
            <a:extLst>
              <a:ext uri="{FF2B5EF4-FFF2-40B4-BE49-F238E27FC236}">
                <a16:creationId xmlns:a16="http://schemas.microsoft.com/office/drawing/2014/main" id="{EF460EF8-73D6-2203-2944-D5633E7F356B}"/>
              </a:ext>
            </a:extLst>
          </p:cNvPr>
          <p:cNvGrpSpPr/>
          <p:nvPr/>
        </p:nvGrpSpPr>
        <p:grpSpPr>
          <a:xfrm>
            <a:off x="356824" y="1171444"/>
            <a:ext cx="2193088" cy="3598973"/>
            <a:chOff x="356824" y="1171444"/>
            <a:chExt cx="2544698" cy="3598973"/>
          </a:xfrm>
        </p:grpSpPr>
        <p:grpSp>
          <p:nvGrpSpPr>
            <p:cNvPr id="6" name="组合 5">
              <a:extLst>
                <a:ext uri="{FF2B5EF4-FFF2-40B4-BE49-F238E27FC236}">
                  <a16:creationId xmlns:a16="http://schemas.microsoft.com/office/drawing/2014/main" id="{65E04500-3783-7D23-E36E-D55073EBBA39}"/>
                </a:ext>
              </a:extLst>
            </p:cNvPr>
            <p:cNvGrpSpPr/>
            <p:nvPr/>
          </p:nvGrpSpPr>
          <p:grpSpPr>
            <a:xfrm>
              <a:off x="371128" y="2131102"/>
              <a:ext cx="2520000" cy="720000"/>
              <a:chOff x="429369" y="1360924"/>
              <a:chExt cx="2340000" cy="720000"/>
            </a:xfrm>
          </p:grpSpPr>
          <p:grpSp>
            <p:nvGrpSpPr>
              <p:cNvPr id="7" name="组合 6">
                <a:extLst>
                  <a:ext uri="{FF2B5EF4-FFF2-40B4-BE49-F238E27FC236}">
                    <a16:creationId xmlns:a16="http://schemas.microsoft.com/office/drawing/2014/main" id="{9E15AA5F-504E-169A-03A8-6F7D02618002}"/>
                  </a:ext>
                </a:extLst>
              </p:cNvPr>
              <p:cNvGrpSpPr/>
              <p:nvPr/>
            </p:nvGrpSpPr>
            <p:grpSpPr>
              <a:xfrm>
                <a:off x="429369" y="1360924"/>
                <a:ext cx="2340000" cy="720000"/>
                <a:chOff x="708187" y="1040882"/>
                <a:chExt cx="2778717" cy="801469"/>
              </a:xfrm>
            </p:grpSpPr>
            <p:sp>
              <p:nvSpPr>
                <p:cNvPr id="9" name="Google Shape;1016;p41">
                  <a:extLst>
                    <a:ext uri="{FF2B5EF4-FFF2-40B4-BE49-F238E27FC236}">
                      <a16:creationId xmlns:a16="http://schemas.microsoft.com/office/drawing/2014/main" id="{73DFC3D1-2945-664A-4A64-676FE6F7B395}"/>
                    </a:ext>
                  </a:extLst>
                </p:cNvPr>
                <p:cNvSpPr/>
                <p:nvPr/>
              </p:nvSpPr>
              <p:spPr>
                <a:xfrm rot="5400000">
                  <a:off x="1896585" y="-147500"/>
                  <a:ext cx="401938" cy="2778701"/>
                </a:xfrm>
                <a:custGeom>
                  <a:avLst/>
                  <a:gdLst/>
                  <a:ahLst/>
                  <a:cxnLst/>
                  <a:rect l="l" t="t" r="r" b="b"/>
                  <a:pathLst>
                    <a:path w="2161" h="11906" extrusionOk="0">
                      <a:moveTo>
                        <a:pt x="2161" y="1"/>
                      </a:moveTo>
                      <a:lnTo>
                        <a:pt x="1" y="2209"/>
                      </a:lnTo>
                      <a:lnTo>
                        <a:pt x="1" y="11905"/>
                      </a:lnTo>
                      <a:lnTo>
                        <a:pt x="2161" y="9757"/>
                      </a:lnTo>
                      <a:lnTo>
                        <a:pt x="2161"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2;p41">
                  <a:extLst>
                    <a:ext uri="{FF2B5EF4-FFF2-40B4-BE49-F238E27FC236}">
                      <a16:creationId xmlns:a16="http://schemas.microsoft.com/office/drawing/2014/main" id="{DFE5B84F-3433-953C-EB2E-26EDADF8E22C}"/>
                    </a:ext>
                  </a:extLst>
                </p:cNvPr>
                <p:cNvSpPr/>
                <p:nvPr/>
              </p:nvSpPr>
              <p:spPr>
                <a:xfrm rot="5400000">
                  <a:off x="1897685" y="253147"/>
                  <a:ext cx="399706" cy="2778701"/>
                </a:xfrm>
                <a:custGeom>
                  <a:avLst/>
                  <a:gdLst/>
                  <a:ahLst/>
                  <a:cxnLst/>
                  <a:rect l="l" t="t" r="r" b="b"/>
                  <a:pathLst>
                    <a:path w="2149" h="11906" extrusionOk="0">
                      <a:moveTo>
                        <a:pt x="1" y="1"/>
                      </a:moveTo>
                      <a:lnTo>
                        <a:pt x="1" y="9757"/>
                      </a:lnTo>
                      <a:lnTo>
                        <a:pt x="2149" y="11905"/>
                      </a:lnTo>
                      <a:lnTo>
                        <a:pt x="2149" y="2209"/>
                      </a:lnTo>
                      <a:lnTo>
                        <a:pt x="1" y="1"/>
                      </a:lnTo>
                      <a:close/>
                    </a:path>
                  </a:pathLst>
                </a:custGeom>
                <a:solidFill>
                  <a:schemeClr val="accent3">
                    <a:lumMod val="60000"/>
                    <a:lumOff val="40000"/>
                    <a:alpha val="5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文本框 7">
                <a:extLst>
                  <a:ext uri="{FF2B5EF4-FFF2-40B4-BE49-F238E27FC236}">
                    <a16:creationId xmlns:a16="http://schemas.microsoft.com/office/drawing/2014/main" id="{DF16074E-573D-0B27-25D9-6EF92A391261}"/>
                  </a:ext>
                </a:extLst>
              </p:cNvPr>
              <p:cNvSpPr txBox="1"/>
              <p:nvPr/>
            </p:nvSpPr>
            <p:spPr>
              <a:xfrm>
                <a:off x="906449" y="1552056"/>
                <a:ext cx="1405145" cy="307777"/>
              </a:xfrm>
              <a:prstGeom prst="rect">
                <a:avLst/>
              </a:prstGeom>
              <a:noFill/>
            </p:spPr>
            <p:txBody>
              <a:bodyPr wrap="square">
                <a:spAutoFit/>
              </a:bodyPr>
              <a:lstStyle/>
              <a:p>
                <a:pPr algn="ctr"/>
                <a:r>
                  <a:rPr lang="en-US" altLang="zh-CN" b="1" dirty="0">
                    <a:solidFill>
                      <a:schemeClr val="accent4">
                        <a:lumMod val="50000"/>
                      </a:schemeClr>
                    </a:solidFill>
                  </a:rPr>
                  <a:t>Question 2</a:t>
                </a:r>
                <a:endParaRPr lang="zh-CN" altLang="en-US" b="1" dirty="0">
                  <a:solidFill>
                    <a:schemeClr val="accent4">
                      <a:lumMod val="50000"/>
                    </a:schemeClr>
                  </a:solidFill>
                </a:endParaRPr>
              </a:p>
            </p:txBody>
          </p:sp>
        </p:grpSp>
        <p:grpSp>
          <p:nvGrpSpPr>
            <p:cNvPr id="11" name="组合 10">
              <a:extLst>
                <a:ext uri="{FF2B5EF4-FFF2-40B4-BE49-F238E27FC236}">
                  <a16:creationId xmlns:a16="http://schemas.microsoft.com/office/drawing/2014/main" id="{47728C65-4FA8-CA43-CEE1-69C5901DC844}"/>
                </a:ext>
              </a:extLst>
            </p:cNvPr>
            <p:cNvGrpSpPr/>
            <p:nvPr/>
          </p:nvGrpSpPr>
          <p:grpSpPr>
            <a:xfrm>
              <a:off x="381522" y="3090760"/>
              <a:ext cx="2520000" cy="720000"/>
              <a:chOff x="557111" y="2572966"/>
              <a:chExt cx="2340000" cy="720000"/>
            </a:xfrm>
          </p:grpSpPr>
          <p:grpSp>
            <p:nvGrpSpPr>
              <p:cNvPr id="12" name="组合 11">
                <a:extLst>
                  <a:ext uri="{FF2B5EF4-FFF2-40B4-BE49-F238E27FC236}">
                    <a16:creationId xmlns:a16="http://schemas.microsoft.com/office/drawing/2014/main" id="{AD79B486-BE02-B6D8-A89A-D533113FAEA1}"/>
                  </a:ext>
                </a:extLst>
              </p:cNvPr>
              <p:cNvGrpSpPr/>
              <p:nvPr/>
            </p:nvGrpSpPr>
            <p:grpSpPr>
              <a:xfrm>
                <a:off x="557111" y="2572966"/>
                <a:ext cx="2340000" cy="720000"/>
                <a:chOff x="3158895" y="1040881"/>
                <a:chExt cx="2778485" cy="801469"/>
              </a:xfrm>
            </p:grpSpPr>
            <p:sp>
              <p:nvSpPr>
                <p:cNvPr id="14" name="Google Shape;1018;p41">
                  <a:extLst>
                    <a:ext uri="{FF2B5EF4-FFF2-40B4-BE49-F238E27FC236}">
                      <a16:creationId xmlns:a16="http://schemas.microsoft.com/office/drawing/2014/main" id="{56F06FE6-42D5-D762-4CD2-B9B09668438A}"/>
                    </a:ext>
                  </a:extLst>
                </p:cNvPr>
                <p:cNvSpPr/>
                <p:nvPr/>
              </p:nvSpPr>
              <p:spPr>
                <a:xfrm rot="5400000">
                  <a:off x="4347177" y="-147384"/>
                  <a:ext cx="401938" cy="2778468"/>
                </a:xfrm>
                <a:custGeom>
                  <a:avLst/>
                  <a:gdLst/>
                  <a:ahLst/>
                  <a:cxnLst/>
                  <a:rect l="l" t="t" r="r" b="b"/>
                  <a:pathLst>
                    <a:path w="2161" h="11905" extrusionOk="0">
                      <a:moveTo>
                        <a:pt x="2161" y="0"/>
                      </a:moveTo>
                      <a:lnTo>
                        <a:pt x="1" y="2208"/>
                      </a:lnTo>
                      <a:lnTo>
                        <a:pt x="1" y="11905"/>
                      </a:lnTo>
                      <a:lnTo>
                        <a:pt x="2161" y="9757"/>
                      </a:lnTo>
                      <a:lnTo>
                        <a:pt x="2161" y="0"/>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3;p41">
                  <a:extLst>
                    <a:ext uri="{FF2B5EF4-FFF2-40B4-BE49-F238E27FC236}">
                      <a16:creationId xmlns:a16="http://schemas.microsoft.com/office/drawing/2014/main" id="{5BC0A0D3-2311-EF9C-D323-437CB218BC02}"/>
                    </a:ext>
                  </a:extLst>
                </p:cNvPr>
                <p:cNvSpPr/>
                <p:nvPr/>
              </p:nvSpPr>
              <p:spPr>
                <a:xfrm rot="5400000">
                  <a:off x="4348276" y="253263"/>
                  <a:ext cx="399706" cy="2778468"/>
                </a:xfrm>
                <a:custGeom>
                  <a:avLst/>
                  <a:gdLst/>
                  <a:ahLst/>
                  <a:cxnLst/>
                  <a:rect l="l" t="t" r="r" b="b"/>
                  <a:pathLst>
                    <a:path w="2149" h="11905" extrusionOk="0">
                      <a:moveTo>
                        <a:pt x="1" y="0"/>
                      </a:moveTo>
                      <a:lnTo>
                        <a:pt x="1" y="9757"/>
                      </a:lnTo>
                      <a:lnTo>
                        <a:pt x="2149" y="11905"/>
                      </a:lnTo>
                      <a:lnTo>
                        <a:pt x="2149" y="2208"/>
                      </a:lnTo>
                      <a:lnTo>
                        <a:pt x="1" y="0"/>
                      </a:lnTo>
                      <a:close/>
                    </a:path>
                  </a:pathLst>
                </a:custGeom>
                <a:solidFill>
                  <a:schemeClr val="accent3">
                    <a:lumMod val="60000"/>
                    <a:lumOff val="40000"/>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文本框 12">
                <a:extLst>
                  <a:ext uri="{FF2B5EF4-FFF2-40B4-BE49-F238E27FC236}">
                    <a16:creationId xmlns:a16="http://schemas.microsoft.com/office/drawing/2014/main" id="{09104A95-A4DB-5848-B10B-1DF04F2B6C7D}"/>
                  </a:ext>
                </a:extLst>
              </p:cNvPr>
              <p:cNvSpPr txBox="1"/>
              <p:nvPr/>
            </p:nvSpPr>
            <p:spPr>
              <a:xfrm>
                <a:off x="738414" y="2803923"/>
                <a:ext cx="1977380" cy="307777"/>
              </a:xfrm>
              <a:prstGeom prst="rect">
                <a:avLst/>
              </a:prstGeom>
              <a:noFill/>
            </p:spPr>
            <p:txBody>
              <a:bodyPr wrap="square">
                <a:spAutoFit/>
              </a:bodyPr>
              <a:lstStyle/>
              <a:p>
                <a:pPr algn="ctr"/>
                <a:r>
                  <a:rPr lang="en-US" altLang="zh-CN" b="1" dirty="0">
                    <a:solidFill>
                      <a:schemeClr val="accent4">
                        <a:lumMod val="50000"/>
                      </a:schemeClr>
                    </a:solidFill>
                  </a:rPr>
                  <a:t>Question 3</a:t>
                </a:r>
              </a:p>
            </p:txBody>
          </p:sp>
        </p:grpSp>
        <p:grpSp>
          <p:nvGrpSpPr>
            <p:cNvPr id="16" name="组合 15">
              <a:extLst>
                <a:ext uri="{FF2B5EF4-FFF2-40B4-BE49-F238E27FC236}">
                  <a16:creationId xmlns:a16="http://schemas.microsoft.com/office/drawing/2014/main" id="{405663E7-4C31-7629-11BA-9AAC42EF32C8}"/>
                </a:ext>
              </a:extLst>
            </p:cNvPr>
            <p:cNvGrpSpPr/>
            <p:nvPr/>
          </p:nvGrpSpPr>
          <p:grpSpPr>
            <a:xfrm>
              <a:off x="367218" y="4050417"/>
              <a:ext cx="2520000" cy="720000"/>
              <a:chOff x="493252" y="3785008"/>
              <a:chExt cx="2340000" cy="720000"/>
            </a:xfrm>
          </p:grpSpPr>
          <p:grpSp>
            <p:nvGrpSpPr>
              <p:cNvPr id="17" name="组合 16">
                <a:extLst>
                  <a:ext uri="{FF2B5EF4-FFF2-40B4-BE49-F238E27FC236}">
                    <a16:creationId xmlns:a16="http://schemas.microsoft.com/office/drawing/2014/main" id="{ED337553-37BA-7EAA-6EF9-C9882961A1C5}"/>
                  </a:ext>
                </a:extLst>
              </p:cNvPr>
              <p:cNvGrpSpPr/>
              <p:nvPr/>
            </p:nvGrpSpPr>
            <p:grpSpPr>
              <a:xfrm>
                <a:off x="493252" y="3785008"/>
                <a:ext cx="2340000" cy="720000"/>
                <a:chOff x="5598167" y="1040882"/>
                <a:chExt cx="2778717" cy="801469"/>
              </a:xfrm>
            </p:grpSpPr>
            <p:sp>
              <p:nvSpPr>
                <p:cNvPr id="19" name="Google Shape;1020;p41">
                  <a:extLst>
                    <a:ext uri="{FF2B5EF4-FFF2-40B4-BE49-F238E27FC236}">
                      <a16:creationId xmlns:a16="http://schemas.microsoft.com/office/drawing/2014/main" id="{BB7F9926-7580-68F6-4B10-08FAF86B3CF8}"/>
                    </a:ext>
                  </a:extLst>
                </p:cNvPr>
                <p:cNvSpPr/>
                <p:nvPr/>
              </p:nvSpPr>
              <p:spPr>
                <a:xfrm rot="5400000">
                  <a:off x="6786565" y="-147500"/>
                  <a:ext cx="401938" cy="2778701"/>
                </a:xfrm>
                <a:custGeom>
                  <a:avLst/>
                  <a:gdLst/>
                  <a:ahLst/>
                  <a:cxnLst/>
                  <a:rect l="l" t="t" r="r" b="b"/>
                  <a:pathLst>
                    <a:path w="2161" h="11906" extrusionOk="0">
                      <a:moveTo>
                        <a:pt x="2161" y="0"/>
                      </a:moveTo>
                      <a:lnTo>
                        <a:pt x="1" y="2209"/>
                      </a:lnTo>
                      <a:lnTo>
                        <a:pt x="1" y="11905"/>
                      </a:lnTo>
                      <a:lnTo>
                        <a:pt x="2161" y="9757"/>
                      </a:lnTo>
                      <a:lnTo>
                        <a:pt x="2161" y="0"/>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4;p41">
                  <a:extLst>
                    <a:ext uri="{FF2B5EF4-FFF2-40B4-BE49-F238E27FC236}">
                      <a16:creationId xmlns:a16="http://schemas.microsoft.com/office/drawing/2014/main" id="{EC8B3C04-1581-4AC9-8E5B-4FB644887766}"/>
                    </a:ext>
                  </a:extLst>
                </p:cNvPr>
                <p:cNvSpPr/>
                <p:nvPr/>
              </p:nvSpPr>
              <p:spPr>
                <a:xfrm rot="5400000">
                  <a:off x="6787665" y="253147"/>
                  <a:ext cx="399706" cy="2778701"/>
                </a:xfrm>
                <a:custGeom>
                  <a:avLst/>
                  <a:gdLst/>
                  <a:ahLst/>
                  <a:cxnLst/>
                  <a:rect l="l" t="t" r="r" b="b"/>
                  <a:pathLst>
                    <a:path w="2149" h="11906" extrusionOk="0">
                      <a:moveTo>
                        <a:pt x="1" y="0"/>
                      </a:moveTo>
                      <a:lnTo>
                        <a:pt x="1" y="9757"/>
                      </a:lnTo>
                      <a:lnTo>
                        <a:pt x="2149" y="11905"/>
                      </a:lnTo>
                      <a:lnTo>
                        <a:pt x="2149" y="2209"/>
                      </a:lnTo>
                      <a:lnTo>
                        <a:pt x="1" y="0"/>
                      </a:lnTo>
                      <a:close/>
                    </a:path>
                  </a:pathLst>
                </a:custGeom>
                <a:solidFill>
                  <a:schemeClr val="accent3">
                    <a:lumMod val="60000"/>
                    <a:lumOff val="40000"/>
                    <a:alpha val="566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文本框 17">
                <a:extLst>
                  <a:ext uri="{FF2B5EF4-FFF2-40B4-BE49-F238E27FC236}">
                    <a16:creationId xmlns:a16="http://schemas.microsoft.com/office/drawing/2014/main" id="{C9BFBD10-C7E0-62B8-F12E-C7E5CD5E291F}"/>
                  </a:ext>
                </a:extLst>
              </p:cNvPr>
              <p:cNvSpPr txBox="1"/>
              <p:nvPr/>
            </p:nvSpPr>
            <p:spPr>
              <a:xfrm>
                <a:off x="764749" y="3990038"/>
                <a:ext cx="1796994" cy="307777"/>
              </a:xfrm>
              <a:prstGeom prst="rect">
                <a:avLst/>
              </a:prstGeom>
              <a:noFill/>
            </p:spPr>
            <p:txBody>
              <a:bodyPr wrap="square">
                <a:spAutoFit/>
              </a:bodyPr>
              <a:lstStyle/>
              <a:p>
                <a:pPr algn="ctr"/>
                <a:r>
                  <a:rPr lang="en-US" altLang="zh-CN" b="1" dirty="0">
                    <a:solidFill>
                      <a:schemeClr val="accent4">
                        <a:lumMod val="50000"/>
                      </a:schemeClr>
                    </a:solidFill>
                  </a:rPr>
                  <a:t>Question 4</a:t>
                </a:r>
                <a:endParaRPr lang="zh-CN" altLang="en-US" b="1" dirty="0">
                  <a:solidFill>
                    <a:schemeClr val="accent4">
                      <a:lumMod val="50000"/>
                    </a:schemeClr>
                  </a:solidFill>
                </a:endParaRPr>
              </a:p>
            </p:txBody>
          </p:sp>
        </p:grpSp>
        <p:grpSp>
          <p:nvGrpSpPr>
            <p:cNvPr id="21" name="组合 20">
              <a:extLst>
                <a:ext uri="{FF2B5EF4-FFF2-40B4-BE49-F238E27FC236}">
                  <a16:creationId xmlns:a16="http://schemas.microsoft.com/office/drawing/2014/main" id="{985F928B-B151-3F1D-56C8-53B011EC5E9A}"/>
                </a:ext>
              </a:extLst>
            </p:cNvPr>
            <p:cNvGrpSpPr/>
            <p:nvPr/>
          </p:nvGrpSpPr>
          <p:grpSpPr>
            <a:xfrm>
              <a:off x="356824" y="1171444"/>
              <a:ext cx="2520000" cy="720000"/>
              <a:chOff x="429369" y="1360924"/>
              <a:chExt cx="2340000" cy="720000"/>
            </a:xfrm>
          </p:grpSpPr>
          <p:grpSp>
            <p:nvGrpSpPr>
              <p:cNvPr id="22" name="组合 21">
                <a:extLst>
                  <a:ext uri="{FF2B5EF4-FFF2-40B4-BE49-F238E27FC236}">
                    <a16:creationId xmlns:a16="http://schemas.microsoft.com/office/drawing/2014/main" id="{892A41EB-6E2D-C00B-F1C4-3E839DE70A3B}"/>
                  </a:ext>
                </a:extLst>
              </p:cNvPr>
              <p:cNvGrpSpPr/>
              <p:nvPr/>
            </p:nvGrpSpPr>
            <p:grpSpPr>
              <a:xfrm>
                <a:off x="429369" y="1360924"/>
                <a:ext cx="2340000" cy="720000"/>
                <a:chOff x="708187" y="1040882"/>
                <a:chExt cx="2778717" cy="801469"/>
              </a:xfrm>
            </p:grpSpPr>
            <p:sp>
              <p:nvSpPr>
                <p:cNvPr id="24" name="Google Shape;1016;p41">
                  <a:extLst>
                    <a:ext uri="{FF2B5EF4-FFF2-40B4-BE49-F238E27FC236}">
                      <a16:creationId xmlns:a16="http://schemas.microsoft.com/office/drawing/2014/main" id="{23F99308-F129-CCB1-7937-5C45C91C3A9C}"/>
                    </a:ext>
                  </a:extLst>
                </p:cNvPr>
                <p:cNvSpPr/>
                <p:nvPr/>
              </p:nvSpPr>
              <p:spPr>
                <a:xfrm rot="5400000">
                  <a:off x="1896585" y="-147500"/>
                  <a:ext cx="401938" cy="2778701"/>
                </a:xfrm>
                <a:custGeom>
                  <a:avLst/>
                  <a:gdLst/>
                  <a:ahLst/>
                  <a:cxnLst/>
                  <a:rect l="l" t="t" r="r" b="b"/>
                  <a:pathLst>
                    <a:path w="2161" h="11906" extrusionOk="0">
                      <a:moveTo>
                        <a:pt x="2161" y="1"/>
                      </a:moveTo>
                      <a:lnTo>
                        <a:pt x="1" y="2209"/>
                      </a:lnTo>
                      <a:lnTo>
                        <a:pt x="1" y="11905"/>
                      </a:lnTo>
                      <a:lnTo>
                        <a:pt x="2161" y="9757"/>
                      </a:lnTo>
                      <a:lnTo>
                        <a:pt x="2161"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2;p41">
                  <a:extLst>
                    <a:ext uri="{FF2B5EF4-FFF2-40B4-BE49-F238E27FC236}">
                      <a16:creationId xmlns:a16="http://schemas.microsoft.com/office/drawing/2014/main" id="{7C3D7954-AD59-AA87-0346-AADCBA0A2D29}"/>
                    </a:ext>
                  </a:extLst>
                </p:cNvPr>
                <p:cNvSpPr/>
                <p:nvPr/>
              </p:nvSpPr>
              <p:spPr>
                <a:xfrm rot="5400000">
                  <a:off x="1897685" y="253147"/>
                  <a:ext cx="399706" cy="2778701"/>
                </a:xfrm>
                <a:custGeom>
                  <a:avLst/>
                  <a:gdLst/>
                  <a:ahLst/>
                  <a:cxnLst/>
                  <a:rect l="l" t="t" r="r" b="b"/>
                  <a:pathLst>
                    <a:path w="2149" h="11906" extrusionOk="0">
                      <a:moveTo>
                        <a:pt x="1" y="1"/>
                      </a:moveTo>
                      <a:lnTo>
                        <a:pt x="1" y="9757"/>
                      </a:lnTo>
                      <a:lnTo>
                        <a:pt x="2149" y="11905"/>
                      </a:lnTo>
                      <a:lnTo>
                        <a:pt x="2149" y="2209"/>
                      </a:lnTo>
                      <a:lnTo>
                        <a:pt x="1" y="1"/>
                      </a:lnTo>
                      <a:close/>
                    </a:path>
                  </a:pathLst>
                </a:custGeom>
                <a:solidFill>
                  <a:schemeClr val="accent3">
                    <a:lumMod val="60000"/>
                    <a:lumOff val="40000"/>
                    <a:alpha val="5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文本框 22">
                <a:extLst>
                  <a:ext uri="{FF2B5EF4-FFF2-40B4-BE49-F238E27FC236}">
                    <a16:creationId xmlns:a16="http://schemas.microsoft.com/office/drawing/2014/main" id="{341F5290-BDC8-FEFF-2C23-01CF8B7C005F}"/>
                  </a:ext>
                </a:extLst>
              </p:cNvPr>
              <p:cNvSpPr txBox="1"/>
              <p:nvPr/>
            </p:nvSpPr>
            <p:spPr>
              <a:xfrm>
                <a:off x="906449" y="1552056"/>
                <a:ext cx="1405145" cy="307777"/>
              </a:xfrm>
              <a:prstGeom prst="rect">
                <a:avLst/>
              </a:prstGeom>
              <a:noFill/>
            </p:spPr>
            <p:txBody>
              <a:bodyPr wrap="square">
                <a:spAutoFit/>
              </a:bodyPr>
              <a:lstStyle/>
              <a:p>
                <a:pPr algn="ctr"/>
                <a:r>
                  <a:rPr lang="en-US" altLang="zh-CN" b="1" dirty="0">
                    <a:solidFill>
                      <a:schemeClr val="accent4">
                        <a:lumMod val="50000"/>
                      </a:schemeClr>
                    </a:solidFill>
                  </a:rPr>
                  <a:t>Question 1</a:t>
                </a:r>
                <a:endParaRPr lang="zh-CN" altLang="en-US" b="1" dirty="0">
                  <a:solidFill>
                    <a:schemeClr val="accent4">
                      <a:lumMod val="50000"/>
                    </a:schemeClr>
                  </a:solidFill>
                </a:endParaRPr>
              </a:p>
            </p:txBody>
          </p:sp>
        </p:grpSp>
      </p:grpSp>
      <p:sp>
        <p:nvSpPr>
          <p:cNvPr id="27" name="Google Shape;643;p27">
            <a:extLst>
              <a:ext uri="{FF2B5EF4-FFF2-40B4-BE49-F238E27FC236}">
                <a16:creationId xmlns:a16="http://schemas.microsoft.com/office/drawing/2014/main" id="{D374B04C-DCFA-922C-2DEF-EBB3EF5BDA75}"/>
              </a:ext>
            </a:extLst>
          </p:cNvPr>
          <p:cNvSpPr txBox="1">
            <a:spLocks noGrp="1"/>
          </p:cNvSpPr>
          <p:nvPr>
            <p:ph type="title"/>
          </p:nvPr>
        </p:nvSpPr>
        <p:spPr>
          <a:xfrm>
            <a:off x="1011630" y="391473"/>
            <a:ext cx="7545071" cy="513000"/>
          </a:xfrm>
          <a:prstGeom prst="rect">
            <a:avLst/>
          </a:prstGeom>
        </p:spPr>
        <p:txBody>
          <a:bodyPr spcFirstLastPara="1" wrap="square" lIns="91425" tIns="91425" rIns="91425" bIns="91425" anchor="ctr" anchorCtr="0">
            <a:noAutofit/>
          </a:bodyPr>
          <a:lstStyle/>
          <a:p>
            <a:pPr marL="0" lvl="0" indent="0" algn="ctr">
              <a:buClr>
                <a:srgbClr val="F3F3F3"/>
              </a:buClr>
              <a:buSzPts val="1900"/>
            </a:pPr>
            <a:r>
              <a:rPr lang="en-US" sz="2400" dirty="0"/>
              <a:t>Research Questions and Hypotheses</a:t>
            </a:r>
            <a:endParaRPr sz="2400" dirty="0"/>
          </a:p>
        </p:txBody>
      </p:sp>
      <p:sp>
        <p:nvSpPr>
          <p:cNvPr id="28" name="文本框 27">
            <a:extLst>
              <a:ext uri="{FF2B5EF4-FFF2-40B4-BE49-F238E27FC236}">
                <a16:creationId xmlns:a16="http://schemas.microsoft.com/office/drawing/2014/main" id="{A58A33BF-47B0-5D17-43E1-40CADAAB2946}"/>
              </a:ext>
            </a:extLst>
          </p:cNvPr>
          <p:cNvSpPr txBox="1"/>
          <p:nvPr/>
        </p:nvSpPr>
        <p:spPr>
          <a:xfrm>
            <a:off x="2604056" y="1240150"/>
            <a:ext cx="6406029" cy="866925"/>
          </a:xfrm>
          <a:prstGeom prst="rect">
            <a:avLst/>
          </a:prstGeom>
          <a:noFill/>
        </p:spPr>
        <p:txBody>
          <a:bodyPr wrap="square" rtlCol="0">
            <a:noAutofit/>
          </a:bodyPr>
          <a:lstStyle/>
          <a:p>
            <a:pPr marL="285750" indent="-285750" eaLnBrk="1" fontAlgn="auto" latinLnBrk="0" hangingPunct="1">
              <a:buFont typeface="Arial" panose="020B0604020202020204" pitchFamily="34" charset="0"/>
              <a:buChar char="•"/>
            </a:pPr>
            <a:r>
              <a:rPr lang="en-US" altLang="zh-CN" sz="1200" b="1" dirty="0">
                <a:solidFill>
                  <a:schemeClr val="dk1"/>
                </a:solidFill>
                <a:latin typeface="Hind Guntur"/>
                <a:cs typeface="Hind Guntur"/>
                <a:sym typeface="Hind Guntur"/>
              </a:rPr>
              <a:t>Question:</a:t>
            </a:r>
            <a:r>
              <a:rPr lang="en-US" altLang="zh-CN" sz="1200" dirty="0">
                <a:solidFill>
                  <a:schemeClr val="dk1"/>
                </a:solidFill>
                <a:latin typeface="Hind Guntur"/>
                <a:cs typeface="Hind Guntur"/>
                <a:sym typeface="Hind Guntur"/>
              </a:rPr>
              <a:t> How has user sentiment toward Disney+ evolved over time and across different versions?</a:t>
            </a:r>
          </a:p>
          <a:p>
            <a:pPr marL="285750" indent="-285750" eaLnBrk="1" fontAlgn="auto" latinLnBrk="0" hangingPunct="1">
              <a:buFont typeface="Arial" panose="020B0604020202020204" pitchFamily="34" charset="0"/>
              <a:buChar char="•"/>
            </a:pPr>
            <a:r>
              <a:rPr lang="en-US" altLang="zh-CN" sz="1200" b="1" dirty="0">
                <a:solidFill>
                  <a:schemeClr val="dk1"/>
                </a:solidFill>
                <a:latin typeface="Hind Guntur"/>
                <a:cs typeface="Hind Guntur"/>
                <a:sym typeface="Hind Guntur"/>
              </a:rPr>
              <a:t>Hypothesis (H1): </a:t>
            </a:r>
            <a:r>
              <a:rPr lang="en-US" altLang="zh-CN" sz="1200" dirty="0">
                <a:solidFill>
                  <a:schemeClr val="dk1"/>
                </a:solidFill>
                <a:latin typeface="Hind Guntur"/>
                <a:cs typeface="Hind Guntur"/>
                <a:sym typeface="Hind Guntur"/>
              </a:rPr>
              <a:t>User satisfaction with Disney+ has improved since its launch, with each major update showing progressively higher ratings.</a:t>
            </a:r>
          </a:p>
        </p:txBody>
      </p:sp>
      <p:sp>
        <p:nvSpPr>
          <p:cNvPr id="29" name="文本框 28">
            <a:extLst>
              <a:ext uri="{FF2B5EF4-FFF2-40B4-BE49-F238E27FC236}">
                <a16:creationId xmlns:a16="http://schemas.microsoft.com/office/drawing/2014/main" id="{2F0B19E1-2379-6357-491E-DCEE211BBA66}"/>
              </a:ext>
            </a:extLst>
          </p:cNvPr>
          <p:cNvSpPr txBox="1"/>
          <p:nvPr/>
        </p:nvSpPr>
        <p:spPr>
          <a:xfrm>
            <a:off x="2589087" y="2275583"/>
            <a:ext cx="6406029" cy="866925"/>
          </a:xfrm>
          <a:prstGeom prst="rect">
            <a:avLst/>
          </a:prstGeom>
          <a:noFill/>
        </p:spPr>
        <p:txBody>
          <a:bodyPr wrap="square" rtlCol="0">
            <a:noAutofit/>
          </a:bodyPr>
          <a:lstStyle/>
          <a:p>
            <a:pPr marL="285750" indent="-285750">
              <a:buFont typeface="Arial" panose="020B0604020202020204" pitchFamily="34" charset="0"/>
              <a:buChar char="•"/>
            </a:pPr>
            <a:r>
              <a:rPr lang="en-US" altLang="zh-CN" sz="1200" b="1" dirty="0">
                <a:solidFill>
                  <a:schemeClr val="dk1"/>
                </a:solidFill>
                <a:latin typeface="Hind Guntur"/>
                <a:cs typeface="Hind Guntur"/>
              </a:rPr>
              <a:t>Question: </a:t>
            </a:r>
            <a:r>
              <a:rPr lang="en-US" altLang="zh-CN" sz="1200" dirty="0">
                <a:solidFill>
                  <a:schemeClr val="dk1"/>
                </a:solidFill>
                <a:latin typeface="Hind Guntur"/>
                <a:cs typeface="Hind Guntur"/>
              </a:rPr>
              <a:t>What main factors drive negative reviews of the Disney+ app?</a:t>
            </a:r>
          </a:p>
          <a:p>
            <a:pPr marL="285750" indent="-285750">
              <a:buFont typeface="Arial" panose="020B0604020202020204" pitchFamily="34" charset="0"/>
              <a:buChar char="•"/>
            </a:pPr>
            <a:r>
              <a:rPr lang="en-US" altLang="zh-CN" sz="1200" b="1" dirty="0">
                <a:solidFill>
                  <a:schemeClr val="dk1"/>
                </a:solidFill>
                <a:latin typeface="Hind Guntur"/>
                <a:cs typeface="Hind Guntur"/>
              </a:rPr>
              <a:t>Hypothesis (H2): </a:t>
            </a:r>
            <a:r>
              <a:rPr lang="en-US" altLang="zh-CN" sz="1200" dirty="0">
                <a:solidFill>
                  <a:schemeClr val="dk1"/>
                </a:solidFill>
                <a:latin typeface="Hind Guntur"/>
                <a:cs typeface="Hind Guntur"/>
              </a:rPr>
              <a:t>Technical issues (app functionality, streaming quality) and advertising complaints are the primary sources of dissatisfaction, with varying importance across versions.</a:t>
            </a:r>
          </a:p>
        </p:txBody>
      </p:sp>
      <p:sp>
        <p:nvSpPr>
          <p:cNvPr id="30" name="文本框 29">
            <a:extLst>
              <a:ext uri="{FF2B5EF4-FFF2-40B4-BE49-F238E27FC236}">
                <a16:creationId xmlns:a16="http://schemas.microsoft.com/office/drawing/2014/main" id="{0B694F2C-20F0-8867-7103-CCF9845F282A}"/>
              </a:ext>
            </a:extLst>
          </p:cNvPr>
          <p:cNvSpPr txBox="1"/>
          <p:nvPr/>
        </p:nvSpPr>
        <p:spPr>
          <a:xfrm>
            <a:off x="2604056" y="3296148"/>
            <a:ext cx="6420998" cy="685658"/>
          </a:xfrm>
          <a:prstGeom prst="rect">
            <a:avLst/>
          </a:prstGeom>
          <a:noFill/>
        </p:spPr>
        <p:txBody>
          <a:bodyPr wrap="square" rtlCol="0">
            <a:noAutofit/>
          </a:bodyPr>
          <a:lstStyle/>
          <a:p>
            <a:pPr marL="285750" indent="-285750">
              <a:buFont typeface="Arial" panose="020B0604020202020204" pitchFamily="34" charset="0"/>
              <a:buChar char="•"/>
            </a:pPr>
            <a:r>
              <a:rPr lang="en-US" altLang="zh-CN" sz="1200" b="1" dirty="0">
                <a:solidFill>
                  <a:schemeClr val="dk1"/>
                </a:solidFill>
                <a:latin typeface="Hind Guntur"/>
                <a:cs typeface="Hind Guntur"/>
              </a:rPr>
              <a:t>Question: </a:t>
            </a:r>
            <a:r>
              <a:rPr lang="en-US" altLang="zh-CN" sz="1200" dirty="0">
                <a:solidFill>
                  <a:schemeClr val="dk1"/>
                </a:solidFill>
                <a:latin typeface="Hind Guntur"/>
                <a:cs typeface="Hind Guntur"/>
              </a:rPr>
              <a:t>Can machine learning effectively predict user satisfaction from review content?</a:t>
            </a:r>
          </a:p>
          <a:p>
            <a:pPr marL="285750" indent="-285750">
              <a:buFont typeface="Arial" panose="020B0604020202020204" pitchFamily="34" charset="0"/>
              <a:buChar char="•"/>
            </a:pPr>
            <a:r>
              <a:rPr lang="en-US" altLang="zh-CN" sz="1200" b="1" dirty="0">
                <a:solidFill>
                  <a:schemeClr val="dk1"/>
                </a:solidFill>
                <a:latin typeface="Hind Guntur"/>
                <a:cs typeface="Hind Guntur"/>
              </a:rPr>
              <a:t>Hypothesis (H3): </a:t>
            </a:r>
            <a:r>
              <a:rPr lang="en-US" altLang="zh-CN" sz="1200" dirty="0">
                <a:solidFill>
                  <a:schemeClr val="dk1"/>
                </a:solidFill>
                <a:latin typeface="Hind Guntur"/>
                <a:cs typeface="Hind Guntur"/>
              </a:rPr>
              <a:t>Neural Networks can predict ratings with over 80% accuracy, with emotional language and technical terms being the strongest predictors.</a:t>
            </a:r>
          </a:p>
        </p:txBody>
      </p:sp>
      <p:sp>
        <p:nvSpPr>
          <p:cNvPr id="31" name="文本框 30">
            <a:extLst>
              <a:ext uri="{FF2B5EF4-FFF2-40B4-BE49-F238E27FC236}">
                <a16:creationId xmlns:a16="http://schemas.microsoft.com/office/drawing/2014/main" id="{EBAB682A-EEF3-94EA-85AE-51F97F703B72}"/>
              </a:ext>
            </a:extLst>
          </p:cNvPr>
          <p:cNvSpPr txBox="1"/>
          <p:nvPr/>
        </p:nvSpPr>
        <p:spPr>
          <a:xfrm>
            <a:off x="2604056" y="4217220"/>
            <a:ext cx="6420998" cy="866925"/>
          </a:xfrm>
          <a:prstGeom prst="rect">
            <a:avLst/>
          </a:prstGeom>
          <a:noFill/>
        </p:spPr>
        <p:txBody>
          <a:bodyPr wrap="square" rtlCol="0">
            <a:noAutofit/>
          </a:bodyPr>
          <a:lstStyle/>
          <a:p>
            <a:pPr marL="285750" indent="-285750">
              <a:buFont typeface="Arial" panose="020B0604020202020204" pitchFamily="34" charset="0"/>
              <a:buChar char="•"/>
            </a:pPr>
            <a:r>
              <a:rPr lang="en-US" altLang="zh-CN" sz="1200" b="1" dirty="0">
                <a:solidFill>
                  <a:schemeClr val="dk1"/>
                </a:solidFill>
                <a:latin typeface="Hind Guntur"/>
                <a:cs typeface="Hind Guntur"/>
              </a:rPr>
              <a:t>Question: </a:t>
            </a:r>
            <a:r>
              <a:rPr lang="en-US" altLang="zh-CN" sz="1200" dirty="0">
                <a:solidFill>
                  <a:schemeClr val="dk1"/>
                </a:solidFill>
                <a:latin typeface="Hind Guntur"/>
                <a:cs typeface="Hind Guntur"/>
              </a:rPr>
              <a:t>How do different emotions in reviews relate to overall ratings?</a:t>
            </a:r>
          </a:p>
          <a:p>
            <a:pPr marL="285750" indent="-285750">
              <a:buFont typeface="Arial" panose="020B0604020202020204" pitchFamily="34" charset="0"/>
              <a:buChar char="•"/>
            </a:pPr>
            <a:r>
              <a:rPr lang="en-US" altLang="zh-CN" sz="1200" b="1" dirty="0">
                <a:solidFill>
                  <a:schemeClr val="dk1"/>
                </a:solidFill>
                <a:latin typeface="Hind Guntur"/>
                <a:cs typeface="Hind Guntur"/>
              </a:rPr>
              <a:t>Hypothesis (H4): </a:t>
            </a:r>
            <a:r>
              <a:rPr lang="en-US" altLang="zh-CN" sz="1200" dirty="0">
                <a:solidFill>
                  <a:schemeClr val="dk1"/>
                </a:solidFill>
                <a:latin typeface="Hind Guntur"/>
                <a:cs typeface="Hind Guntur"/>
              </a:rPr>
              <a:t>Negative emotions (anger, disgust, fear) strongly correlate with lower ratings, while positive emotions (joy, anticipation) correlate with higher ratings.</a:t>
            </a:r>
          </a:p>
        </p:txBody>
      </p:sp>
    </p:spTree>
    <p:extLst>
      <p:ext uri="{BB962C8B-B14F-4D97-AF65-F5344CB8AC3E}">
        <p14:creationId xmlns:p14="http://schemas.microsoft.com/office/powerpoint/2010/main" val="395062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6">
          <a:extLst>
            <a:ext uri="{FF2B5EF4-FFF2-40B4-BE49-F238E27FC236}">
              <a16:creationId xmlns:a16="http://schemas.microsoft.com/office/drawing/2014/main" id="{6CDCDFF3-7795-5034-662D-18BC30E647CA}"/>
            </a:ext>
          </a:extLst>
        </p:cNvPr>
        <p:cNvGrpSpPr/>
        <p:nvPr/>
      </p:nvGrpSpPr>
      <p:grpSpPr>
        <a:xfrm>
          <a:off x="0" y="0"/>
          <a:ext cx="0" cy="0"/>
          <a:chOff x="0" y="0"/>
          <a:chExt cx="0" cy="0"/>
        </a:xfrm>
      </p:grpSpPr>
      <p:sp>
        <p:nvSpPr>
          <p:cNvPr id="977" name="Google Shape;977;p29">
            <a:extLst>
              <a:ext uri="{FF2B5EF4-FFF2-40B4-BE49-F238E27FC236}">
                <a16:creationId xmlns:a16="http://schemas.microsoft.com/office/drawing/2014/main" id="{080AE994-AD7B-E61B-673C-69A863AD3564}"/>
              </a:ext>
            </a:extLst>
          </p:cNvPr>
          <p:cNvSpPr txBox="1">
            <a:spLocks noGrp="1"/>
          </p:cNvSpPr>
          <p:nvPr>
            <p:ph type="title"/>
          </p:nvPr>
        </p:nvSpPr>
        <p:spPr>
          <a:xfrm>
            <a:off x="4687500" y="2108673"/>
            <a:ext cx="4334854" cy="1189800"/>
          </a:xfrm>
          <a:prstGeom prst="rect">
            <a:avLst/>
          </a:prstGeom>
        </p:spPr>
        <p:txBody>
          <a:bodyPr spcFirstLastPara="1" wrap="square" lIns="91425" tIns="91425" rIns="91425" bIns="0" anchor="b" anchorCtr="0">
            <a:noAutofit/>
          </a:bodyPr>
          <a:lstStyle/>
          <a:p>
            <a:pPr marL="0" lvl="0" indent="0" algn="r" rtl="0">
              <a:spcBef>
                <a:spcPts val="0"/>
              </a:spcBef>
              <a:spcAft>
                <a:spcPts val="0"/>
              </a:spcAft>
              <a:buClr>
                <a:schemeClr val="dk1"/>
              </a:buClr>
              <a:buSzPts val="1100"/>
              <a:buFont typeface="Arial"/>
              <a:buNone/>
            </a:pPr>
            <a:r>
              <a:rPr lang="en-US" dirty="0"/>
              <a:t>Data ​</a:t>
            </a:r>
            <a:br>
              <a:rPr lang="en-US" dirty="0"/>
            </a:br>
            <a:r>
              <a:rPr lang="en-US" dirty="0"/>
              <a:t>Pre-processing​</a:t>
            </a:r>
          </a:p>
        </p:txBody>
      </p:sp>
      <p:sp>
        <p:nvSpPr>
          <p:cNvPr id="979" name="Google Shape;979;p29">
            <a:extLst>
              <a:ext uri="{FF2B5EF4-FFF2-40B4-BE49-F238E27FC236}">
                <a16:creationId xmlns:a16="http://schemas.microsoft.com/office/drawing/2014/main" id="{2AF21FA7-C7D8-5942-66FE-0D8FB4487CAD}"/>
              </a:ext>
            </a:extLst>
          </p:cNvPr>
          <p:cNvSpPr txBox="1">
            <a:spLocks noGrp="1"/>
          </p:cNvSpPr>
          <p:nvPr>
            <p:ph type="title" idx="2"/>
          </p:nvPr>
        </p:nvSpPr>
        <p:spPr>
          <a:xfrm>
            <a:off x="7218863" y="958638"/>
            <a:ext cx="10437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2</a:t>
            </a:r>
            <a:endParaRPr dirty="0"/>
          </a:p>
        </p:txBody>
      </p:sp>
      <p:sp>
        <p:nvSpPr>
          <p:cNvPr id="980" name="Google Shape;980;p29">
            <a:extLst>
              <a:ext uri="{FF2B5EF4-FFF2-40B4-BE49-F238E27FC236}">
                <a16:creationId xmlns:a16="http://schemas.microsoft.com/office/drawing/2014/main" id="{D5EE16DB-8017-3576-204F-F8F36DC6D85C}"/>
              </a:ext>
            </a:extLst>
          </p:cNvPr>
          <p:cNvSpPr/>
          <p:nvPr/>
        </p:nvSpPr>
        <p:spPr>
          <a:xfrm>
            <a:off x="479217" y="440948"/>
            <a:ext cx="1306351" cy="1306351"/>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29">
            <a:extLst>
              <a:ext uri="{FF2B5EF4-FFF2-40B4-BE49-F238E27FC236}">
                <a16:creationId xmlns:a16="http://schemas.microsoft.com/office/drawing/2014/main" id="{E409A64A-9FF2-A1AE-2A9C-06DA97ABC06A}"/>
              </a:ext>
            </a:extLst>
          </p:cNvPr>
          <p:cNvGrpSpPr/>
          <p:nvPr/>
        </p:nvGrpSpPr>
        <p:grpSpPr>
          <a:xfrm>
            <a:off x="304350" y="1432076"/>
            <a:ext cx="4636246" cy="2696316"/>
            <a:chOff x="770300" y="813850"/>
            <a:chExt cx="4252656" cy="2473230"/>
          </a:xfrm>
        </p:grpSpPr>
        <p:sp>
          <p:nvSpPr>
            <p:cNvPr id="982" name="Google Shape;982;p29">
              <a:extLst>
                <a:ext uri="{FF2B5EF4-FFF2-40B4-BE49-F238E27FC236}">
                  <a16:creationId xmlns:a16="http://schemas.microsoft.com/office/drawing/2014/main" id="{8D134204-6101-A1A9-4D8A-791B86A8A894}"/>
                </a:ext>
              </a:extLst>
            </p:cNvPr>
            <p:cNvSpPr/>
            <p:nvPr/>
          </p:nvSpPr>
          <p:spPr>
            <a:xfrm>
              <a:off x="770300" y="1338174"/>
              <a:ext cx="2773242" cy="1948906"/>
            </a:xfrm>
            <a:custGeom>
              <a:avLst/>
              <a:gdLst/>
              <a:ahLst/>
              <a:cxnLst/>
              <a:rect l="l" t="t" r="r" b="b"/>
              <a:pathLst>
                <a:path w="43432" h="30522" extrusionOk="0">
                  <a:moveTo>
                    <a:pt x="43031" y="434"/>
                  </a:moveTo>
                  <a:lnTo>
                    <a:pt x="43031" y="30122"/>
                  </a:lnTo>
                  <a:lnTo>
                    <a:pt x="401" y="30122"/>
                  </a:lnTo>
                  <a:lnTo>
                    <a:pt x="401" y="434"/>
                  </a:lnTo>
                  <a:close/>
                  <a:moveTo>
                    <a:pt x="0" y="0"/>
                  </a:moveTo>
                  <a:lnTo>
                    <a:pt x="0" y="30522"/>
                  </a:lnTo>
                  <a:lnTo>
                    <a:pt x="43431" y="30522"/>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a:extLst>
                <a:ext uri="{FF2B5EF4-FFF2-40B4-BE49-F238E27FC236}">
                  <a16:creationId xmlns:a16="http://schemas.microsoft.com/office/drawing/2014/main" id="{63FE6F0F-DE23-7E5C-C9F1-5292892E1733}"/>
                </a:ext>
              </a:extLst>
            </p:cNvPr>
            <p:cNvSpPr/>
            <p:nvPr/>
          </p:nvSpPr>
          <p:spPr>
            <a:xfrm>
              <a:off x="770300" y="1338174"/>
              <a:ext cx="2773242" cy="283314"/>
            </a:xfrm>
            <a:custGeom>
              <a:avLst/>
              <a:gdLst/>
              <a:ahLst/>
              <a:cxnLst/>
              <a:rect l="l" t="t" r="r" b="b"/>
              <a:pathLst>
                <a:path w="43432" h="4437" extrusionOk="0">
                  <a:moveTo>
                    <a:pt x="43031" y="434"/>
                  </a:moveTo>
                  <a:lnTo>
                    <a:pt x="43031" y="4003"/>
                  </a:lnTo>
                  <a:lnTo>
                    <a:pt x="401" y="4003"/>
                  </a:lnTo>
                  <a:lnTo>
                    <a:pt x="401" y="434"/>
                  </a:lnTo>
                  <a:close/>
                  <a:moveTo>
                    <a:pt x="0" y="0"/>
                  </a:moveTo>
                  <a:lnTo>
                    <a:pt x="0" y="4437"/>
                  </a:lnTo>
                  <a:lnTo>
                    <a:pt x="43431" y="4437"/>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a:extLst>
                <a:ext uri="{FF2B5EF4-FFF2-40B4-BE49-F238E27FC236}">
                  <a16:creationId xmlns:a16="http://schemas.microsoft.com/office/drawing/2014/main" id="{4B4D02D0-EE7E-6A1E-2E4F-A8945D312815}"/>
                </a:ext>
              </a:extLst>
            </p:cNvPr>
            <p:cNvSpPr/>
            <p:nvPr/>
          </p:nvSpPr>
          <p:spPr>
            <a:xfrm>
              <a:off x="872531" y="1416971"/>
              <a:ext cx="151267" cy="129493"/>
            </a:xfrm>
            <a:custGeom>
              <a:avLst/>
              <a:gdLst/>
              <a:ahLst/>
              <a:cxnLst/>
              <a:rect l="l" t="t" r="r" b="b"/>
              <a:pathLst>
                <a:path w="2369" h="2028" extrusionOk="0">
                  <a:moveTo>
                    <a:pt x="1368" y="0"/>
                  </a:moveTo>
                  <a:cubicBezTo>
                    <a:pt x="434" y="0"/>
                    <a:pt x="0" y="1101"/>
                    <a:pt x="634" y="1735"/>
                  </a:cubicBezTo>
                  <a:cubicBezTo>
                    <a:pt x="836" y="1937"/>
                    <a:pt x="1085" y="2027"/>
                    <a:pt x="1332" y="2027"/>
                  </a:cubicBezTo>
                  <a:cubicBezTo>
                    <a:pt x="1858" y="2027"/>
                    <a:pt x="2369" y="1615"/>
                    <a:pt x="2369" y="1001"/>
                  </a:cubicBezTo>
                  <a:cubicBezTo>
                    <a:pt x="2369" y="434"/>
                    <a:pt x="1902"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a:extLst>
                <a:ext uri="{FF2B5EF4-FFF2-40B4-BE49-F238E27FC236}">
                  <a16:creationId xmlns:a16="http://schemas.microsoft.com/office/drawing/2014/main" id="{4B6722A3-139B-8AD0-34B0-34B3EE7D0230}"/>
                </a:ext>
              </a:extLst>
            </p:cNvPr>
            <p:cNvSpPr/>
            <p:nvPr/>
          </p:nvSpPr>
          <p:spPr>
            <a:xfrm>
              <a:off x="1134526" y="1416971"/>
              <a:ext cx="151267" cy="127833"/>
            </a:xfrm>
            <a:custGeom>
              <a:avLst/>
              <a:gdLst/>
              <a:ahLst/>
              <a:cxnLst/>
              <a:rect l="l" t="t" r="r" b="b"/>
              <a:pathLst>
                <a:path w="2369" h="2002" extrusionOk="0">
                  <a:moveTo>
                    <a:pt x="1368" y="0"/>
                  </a:moveTo>
                  <a:cubicBezTo>
                    <a:pt x="467" y="0"/>
                    <a:pt x="0" y="1068"/>
                    <a:pt x="634" y="1702"/>
                  </a:cubicBezTo>
                  <a:cubicBezTo>
                    <a:pt x="841" y="1909"/>
                    <a:pt x="1098" y="2002"/>
                    <a:pt x="1351" y="2002"/>
                  </a:cubicBezTo>
                  <a:cubicBezTo>
                    <a:pt x="1870" y="2002"/>
                    <a:pt x="2369" y="1607"/>
                    <a:pt x="2369" y="1001"/>
                  </a:cubicBezTo>
                  <a:cubicBezTo>
                    <a:pt x="2369" y="434"/>
                    <a:pt x="1902"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a:extLst>
                <a:ext uri="{FF2B5EF4-FFF2-40B4-BE49-F238E27FC236}">
                  <a16:creationId xmlns:a16="http://schemas.microsoft.com/office/drawing/2014/main" id="{918FBDFA-57AA-077E-A33F-C9C6B81B0C91}"/>
                </a:ext>
              </a:extLst>
            </p:cNvPr>
            <p:cNvSpPr/>
            <p:nvPr/>
          </p:nvSpPr>
          <p:spPr>
            <a:xfrm>
              <a:off x="1419956" y="1416971"/>
              <a:ext cx="127833" cy="127833"/>
            </a:xfrm>
            <a:custGeom>
              <a:avLst/>
              <a:gdLst/>
              <a:ahLst/>
              <a:cxnLst/>
              <a:rect l="l" t="t" r="r" b="b"/>
              <a:pathLst>
                <a:path w="2002" h="2002" extrusionOk="0">
                  <a:moveTo>
                    <a:pt x="1001" y="0"/>
                  </a:moveTo>
                  <a:cubicBezTo>
                    <a:pt x="434" y="0"/>
                    <a:pt x="0" y="434"/>
                    <a:pt x="0" y="1001"/>
                  </a:cubicBezTo>
                  <a:cubicBezTo>
                    <a:pt x="0" y="1568"/>
                    <a:pt x="434" y="2002"/>
                    <a:pt x="1001" y="2002"/>
                  </a:cubicBezTo>
                  <a:cubicBezTo>
                    <a:pt x="1568" y="2002"/>
                    <a:pt x="2002" y="1568"/>
                    <a:pt x="2002" y="1001"/>
                  </a:cubicBezTo>
                  <a:cubicBezTo>
                    <a:pt x="2002" y="434"/>
                    <a:pt x="156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a:extLst>
                <a:ext uri="{FF2B5EF4-FFF2-40B4-BE49-F238E27FC236}">
                  <a16:creationId xmlns:a16="http://schemas.microsoft.com/office/drawing/2014/main" id="{6B13002D-EEB2-B5C8-77C8-173CBDEEC8DF}"/>
                </a:ext>
              </a:extLst>
            </p:cNvPr>
            <p:cNvSpPr/>
            <p:nvPr/>
          </p:nvSpPr>
          <p:spPr>
            <a:xfrm>
              <a:off x="851459" y="1736564"/>
              <a:ext cx="768720" cy="654041"/>
            </a:xfrm>
            <a:custGeom>
              <a:avLst/>
              <a:gdLst/>
              <a:ahLst/>
              <a:cxnLst/>
              <a:rect l="l" t="t" r="r" b="b"/>
              <a:pathLst>
                <a:path w="12039" h="10243" extrusionOk="0">
                  <a:moveTo>
                    <a:pt x="5765" y="0"/>
                  </a:moveTo>
                  <a:cubicBezTo>
                    <a:pt x="2635" y="0"/>
                    <a:pt x="1" y="2962"/>
                    <a:pt x="831" y="6337"/>
                  </a:cubicBezTo>
                  <a:cubicBezTo>
                    <a:pt x="1425" y="8739"/>
                    <a:pt x="3563" y="10242"/>
                    <a:pt x="5817" y="10242"/>
                  </a:cubicBezTo>
                  <a:cubicBezTo>
                    <a:pt x="6725" y="10242"/>
                    <a:pt x="7651" y="9999"/>
                    <a:pt x="8503" y="9472"/>
                  </a:cubicBezTo>
                  <a:cubicBezTo>
                    <a:pt x="12039" y="7271"/>
                    <a:pt x="11605" y="1967"/>
                    <a:pt x="7736" y="399"/>
                  </a:cubicBezTo>
                  <a:cubicBezTo>
                    <a:pt x="7075" y="126"/>
                    <a:pt x="6409" y="0"/>
                    <a:pt x="5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a:extLst>
                <a:ext uri="{FF2B5EF4-FFF2-40B4-BE49-F238E27FC236}">
                  <a16:creationId xmlns:a16="http://schemas.microsoft.com/office/drawing/2014/main" id="{D56047DF-3958-3472-6251-E31AE45A77F9}"/>
                </a:ext>
              </a:extLst>
            </p:cNvPr>
            <p:cNvSpPr/>
            <p:nvPr/>
          </p:nvSpPr>
          <p:spPr>
            <a:xfrm>
              <a:off x="1087657" y="192602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a:extLst>
                <a:ext uri="{FF2B5EF4-FFF2-40B4-BE49-F238E27FC236}">
                  <a16:creationId xmlns:a16="http://schemas.microsoft.com/office/drawing/2014/main" id="{911467A9-6BA0-CEF0-03A6-6B2DFA5C9A00}"/>
                </a:ext>
              </a:extLst>
            </p:cNvPr>
            <p:cNvSpPr/>
            <p:nvPr/>
          </p:nvSpPr>
          <p:spPr>
            <a:xfrm>
              <a:off x="1045066" y="212199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a:extLst>
                <a:ext uri="{FF2B5EF4-FFF2-40B4-BE49-F238E27FC236}">
                  <a16:creationId xmlns:a16="http://schemas.microsoft.com/office/drawing/2014/main" id="{EDF15592-8DBC-CC16-7AFB-2E90A2C374C1}"/>
                </a:ext>
              </a:extLst>
            </p:cNvPr>
            <p:cNvSpPr/>
            <p:nvPr/>
          </p:nvSpPr>
          <p:spPr>
            <a:xfrm>
              <a:off x="2257528" y="2501600"/>
              <a:ext cx="903194" cy="654488"/>
            </a:xfrm>
            <a:custGeom>
              <a:avLst/>
              <a:gdLst/>
              <a:ahLst/>
              <a:cxnLst/>
              <a:rect l="l" t="t" r="r" b="b"/>
              <a:pathLst>
                <a:path w="14145" h="10250" extrusionOk="0">
                  <a:moveTo>
                    <a:pt x="7072" y="0"/>
                  </a:moveTo>
                  <a:cubicBezTo>
                    <a:pt x="1902" y="0"/>
                    <a:pt x="1" y="6772"/>
                    <a:pt x="4371" y="9474"/>
                  </a:cubicBezTo>
                  <a:cubicBezTo>
                    <a:pt x="5204" y="9991"/>
                    <a:pt x="6138" y="10249"/>
                    <a:pt x="7072" y="10249"/>
                  </a:cubicBezTo>
                  <a:cubicBezTo>
                    <a:pt x="8006" y="10249"/>
                    <a:pt x="8940" y="9991"/>
                    <a:pt x="9774" y="9474"/>
                  </a:cubicBezTo>
                  <a:cubicBezTo>
                    <a:pt x="14144" y="6772"/>
                    <a:pt x="12209" y="0"/>
                    <a:pt x="7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a:extLst>
                <a:ext uri="{FF2B5EF4-FFF2-40B4-BE49-F238E27FC236}">
                  <a16:creationId xmlns:a16="http://schemas.microsoft.com/office/drawing/2014/main" id="{B54D66D7-7732-564A-B08B-417A05B6FE87}"/>
                </a:ext>
              </a:extLst>
            </p:cNvPr>
            <p:cNvSpPr/>
            <p:nvPr/>
          </p:nvSpPr>
          <p:spPr>
            <a:xfrm>
              <a:off x="1705375" y="813850"/>
              <a:ext cx="1801981" cy="758692"/>
            </a:xfrm>
            <a:custGeom>
              <a:avLst/>
              <a:gdLst/>
              <a:ahLst/>
              <a:cxnLst/>
              <a:rect l="l" t="t" r="r" b="b"/>
              <a:pathLst>
                <a:path w="28221" h="15913" extrusionOk="0">
                  <a:moveTo>
                    <a:pt x="0" y="1"/>
                  </a:moveTo>
                  <a:lnTo>
                    <a:pt x="0" y="15912"/>
                  </a:lnTo>
                  <a:lnTo>
                    <a:pt x="28220" y="15912"/>
                  </a:lnTo>
                  <a:lnTo>
                    <a:pt x="28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a:extLst>
                <a:ext uri="{FF2B5EF4-FFF2-40B4-BE49-F238E27FC236}">
                  <a16:creationId xmlns:a16="http://schemas.microsoft.com/office/drawing/2014/main" id="{C0AFC7C6-519A-258D-EE1D-4F4472634F43}"/>
                </a:ext>
              </a:extLst>
            </p:cNvPr>
            <p:cNvSpPr/>
            <p:nvPr/>
          </p:nvSpPr>
          <p:spPr>
            <a:xfrm>
              <a:off x="1705386" y="1572457"/>
              <a:ext cx="304640" cy="313133"/>
            </a:xfrm>
            <a:custGeom>
              <a:avLst/>
              <a:gdLst/>
              <a:ahLst/>
              <a:cxnLst/>
              <a:rect l="l" t="t" r="r" b="b"/>
              <a:pathLst>
                <a:path w="4771" h="4904" extrusionOk="0">
                  <a:moveTo>
                    <a:pt x="0" y="0"/>
                  </a:moveTo>
                  <a:lnTo>
                    <a:pt x="0" y="4904"/>
                  </a:lnTo>
                  <a:lnTo>
                    <a:pt x="4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a:extLst>
                <a:ext uri="{FF2B5EF4-FFF2-40B4-BE49-F238E27FC236}">
                  <a16:creationId xmlns:a16="http://schemas.microsoft.com/office/drawing/2014/main" id="{9FDE6C07-2621-6AA7-DBF1-457D7DF017EA}"/>
                </a:ext>
              </a:extLst>
            </p:cNvPr>
            <p:cNvSpPr/>
            <p:nvPr/>
          </p:nvSpPr>
          <p:spPr>
            <a:xfrm>
              <a:off x="1818126" y="972712"/>
              <a:ext cx="1311323" cy="31011"/>
            </a:xfrm>
            <a:custGeom>
              <a:avLst/>
              <a:gdLst/>
              <a:ahLst/>
              <a:cxnLst/>
              <a:rect l="l" t="t" r="r" b="b"/>
              <a:pathLst>
                <a:path w="24018" h="568" extrusionOk="0">
                  <a:moveTo>
                    <a:pt x="1" y="1"/>
                  </a:moveTo>
                  <a:lnTo>
                    <a:pt x="1" y="568"/>
                  </a:lnTo>
                  <a:lnTo>
                    <a:pt x="24018" y="568"/>
                  </a:lnTo>
                  <a:lnTo>
                    <a:pt x="24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a:extLst>
                <a:ext uri="{FF2B5EF4-FFF2-40B4-BE49-F238E27FC236}">
                  <a16:creationId xmlns:a16="http://schemas.microsoft.com/office/drawing/2014/main" id="{F005260B-4F3C-A454-0004-DB0F98C34998}"/>
                </a:ext>
              </a:extLst>
            </p:cNvPr>
            <p:cNvSpPr/>
            <p:nvPr/>
          </p:nvSpPr>
          <p:spPr>
            <a:xfrm>
              <a:off x="1833697" y="1087291"/>
              <a:ext cx="528316" cy="36268"/>
            </a:xfrm>
            <a:custGeom>
              <a:avLst/>
              <a:gdLst/>
              <a:ahLst/>
              <a:cxnLst/>
              <a:rect l="l" t="t" r="r" b="b"/>
              <a:pathLst>
                <a:path w="8274" h="568" extrusionOk="0">
                  <a:moveTo>
                    <a:pt x="1" y="0"/>
                  </a:moveTo>
                  <a:lnTo>
                    <a:pt x="1" y="567"/>
                  </a:lnTo>
                  <a:lnTo>
                    <a:pt x="8273" y="56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a:extLst>
                <a:ext uri="{FF2B5EF4-FFF2-40B4-BE49-F238E27FC236}">
                  <a16:creationId xmlns:a16="http://schemas.microsoft.com/office/drawing/2014/main" id="{78A95F57-B255-2813-534F-761172D1E952}"/>
                </a:ext>
              </a:extLst>
            </p:cNvPr>
            <p:cNvSpPr/>
            <p:nvPr/>
          </p:nvSpPr>
          <p:spPr>
            <a:xfrm>
              <a:off x="1833697" y="1202293"/>
              <a:ext cx="1203492" cy="36268"/>
            </a:xfrm>
            <a:custGeom>
              <a:avLst/>
              <a:gdLst/>
              <a:ahLst/>
              <a:cxnLst/>
              <a:rect l="l" t="t" r="r" b="b"/>
              <a:pathLst>
                <a:path w="18848" h="568" extrusionOk="0">
                  <a:moveTo>
                    <a:pt x="1" y="0"/>
                  </a:moveTo>
                  <a:lnTo>
                    <a:pt x="1" y="568"/>
                  </a:lnTo>
                  <a:lnTo>
                    <a:pt x="18847" y="568"/>
                  </a:lnTo>
                  <a:lnTo>
                    <a:pt x="18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a:extLst>
                <a:ext uri="{FF2B5EF4-FFF2-40B4-BE49-F238E27FC236}">
                  <a16:creationId xmlns:a16="http://schemas.microsoft.com/office/drawing/2014/main" id="{6B286610-36B6-233D-0320-4F6E4283A89C}"/>
                </a:ext>
              </a:extLst>
            </p:cNvPr>
            <p:cNvSpPr/>
            <p:nvPr/>
          </p:nvSpPr>
          <p:spPr>
            <a:xfrm>
              <a:off x="1833697" y="1317296"/>
              <a:ext cx="1280179" cy="36268"/>
            </a:xfrm>
            <a:custGeom>
              <a:avLst/>
              <a:gdLst/>
              <a:ahLst/>
              <a:cxnLst/>
              <a:rect l="l" t="t" r="r" b="b"/>
              <a:pathLst>
                <a:path w="20049" h="568" extrusionOk="0">
                  <a:moveTo>
                    <a:pt x="1" y="1"/>
                  </a:moveTo>
                  <a:lnTo>
                    <a:pt x="1" y="568"/>
                  </a:lnTo>
                  <a:lnTo>
                    <a:pt x="20048" y="568"/>
                  </a:lnTo>
                  <a:lnTo>
                    <a:pt x="20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a:extLst>
                <a:ext uri="{FF2B5EF4-FFF2-40B4-BE49-F238E27FC236}">
                  <a16:creationId xmlns:a16="http://schemas.microsoft.com/office/drawing/2014/main" id="{52D77BC9-172F-9BCD-CE25-6DFC512FAAE6}"/>
                </a:ext>
              </a:extLst>
            </p:cNvPr>
            <p:cNvSpPr/>
            <p:nvPr/>
          </p:nvSpPr>
          <p:spPr>
            <a:xfrm>
              <a:off x="1833697" y="1432362"/>
              <a:ext cx="958554" cy="36268"/>
            </a:xfrm>
            <a:custGeom>
              <a:avLst/>
              <a:gdLst/>
              <a:ahLst/>
              <a:cxnLst/>
              <a:rect l="l" t="t" r="r" b="b"/>
              <a:pathLst>
                <a:path w="15012" h="568" extrusionOk="0">
                  <a:moveTo>
                    <a:pt x="1" y="0"/>
                  </a:moveTo>
                  <a:lnTo>
                    <a:pt x="1" y="567"/>
                  </a:lnTo>
                  <a:lnTo>
                    <a:pt x="15011" y="567"/>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a:extLst>
                <a:ext uri="{FF2B5EF4-FFF2-40B4-BE49-F238E27FC236}">
                  <a16:creationId xmlns:a16="http://schemas.microsoft.com/office/drawing/2014/main" id="{CF489942-65C6-F35D-BCAF-0DC827A833CE}"/>
                </a:ext>
              </a:extLst>
            </p:cNvPr>
            <p:cNvSpPr/>
            <p:nvPr/>
          </p:nvSpPr>
          <p:spPr>
            <a:xfrm>
              <a:off x="3220975" y="1688851"/>
              <a:ext cx="1801981" cy="791103"/>
            </a:xfrm>
            <a:custGeom>
              <a:avLst/>
              <a:gdLst/>
              <a:ahLst/>
              <a:cxnLst/>
              <a:rect l="l" t="t" r="r" b="b"/>
              <a:pathLst>
                <a:path w="28221" h="11642" extrusionOk="0">
                  <a:moveTo>
                    <a:pt x="1" y="0"/>
                  </a:moveTo>
                  <a:lnTo>
                    <a:pt x="1" y="11642"/>
                  </a:lnTo>
                  <a:lnTo>
                    <a:pt x="28221" y="11642"/>
                  </a:lnTo>
                  <a:lnTo>
                    <a:pt x="28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a:extLst>
                <a:ext uri="{FF2B5EF4-FFF2-40B4-BE49-F238E27FC236}">
                  <a16:creationId xmlns:a16="http://schemas.microsoft.com/office/drawing/2014/main" id="{3AFD7614-BFD0-5E62-3DEB-75C210794D6C}"/>
                </a:ext>
              </a:extLst>
            </p:cNvPr>
            <p:cNvSpPr/>
            <p:nvPr/>
          </p:nvSpPr>
          <p:spPr>
            <a:xfrm flipH="1">
              <a:off x="3220967" y="2471769"/>
              <a:ext cx="257002" cy="264220"/>
            </a:xfrm>
            <a:custGeom>
              <a:avLst/>
              <a:gdLst/>
              <a:ahLst/>
              <a:cxnLst/>
              <a:rect l="l" t="t" r="r" b="b"/>
              <a:pathLst>
                <a:path w="4771" h="4905" extrusionOk="0">
                  <a:moveTo>
                    <a:pt x="1" y="1"/>
                  </a:moveTo>
                  <a:lnTo>
                    <a:pt x="4771" y="4904"/>
                  </a:lnTo>
                  <a:lnTo>
                    <a:pt x="47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a:extLst>
                <a:ext uri="{FF2B5EF4-FFF2-40B4-BE49-F238E27FC236}">
                  <a16:creationId xmlns:a16="http://schemas.microsoft.com/office/drawing/2014/main" id="{ED2E5ED9-A95A-F916-0939-0EEE4337A1AA}"/>
                </a:ext>
              </a:extLst>
            </p:cNvPr>
            <p:cNvSpPr/>
            <p:nvPr/>
          </p:nvSpPr>
          <p:spPr>
            <a:xfrm>
              <a:off x="3355204" y="1860127"/>
              <a:ext cx="1126805" cy="36268"/>
            </a:xfrm>
            <a:custGeom>
              <a:avLst/>
              <a:gdLst/>
              <a:ahLst/>
              <a:cxnLst/>
              <a:rect l="l" t="t" r="r" b="b"/>
              <a:pathLst>
                <a:path w="17647" h="568" extrusionOk="0">
                  <a:moveTo>
                    <a:pt x="0" y="0"/>
                  </a:moveTo>
                  <a:lnTo>
                    <a:pt x="0" y="567"/>
                  </a:lnTo>
                  <a:lnTo>
                    <a:pt x="17646" y="567"/>
                  </a:lnTo>
                  <a:lnTo>
                    <a:pt x="176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a:extLst>
                <a:ext uri="{FF2B5EF4-FFF2-40B4-BE49-F238E27FC236}">
                  <a16:creationId xmlns:a16="http://schemas.microsoft.com/office/drawing/2014/main" id="{D9654EFD-4EA4-D7F7-257F-68FB82971C10}"/>
                </a:ext>
              </a:extLst>
            </p:cNvPr>
            <p:cNvSpPr/>
            <p:nvPr/>
          </p:nvSpPr>
          <p:spPr>
            <a:xfrm>
              <a:off x="3355204" y="1975129"/>
              <a:ext cx="1435596" cy="36268"/>
            </a:xfrm>
            <a:custGeom>
              <a:avLst/>
              <a:gdLst/>
              <a:ahLst/>
              <a:cxnLst/>
              <a:rect l="l" t="t" r="r" b="b"/>
              <a:pathLst>
                <a:path w="22483" h="568" extrusionOk="0">
                  <a:moveTo>
                    <a:pt x="0" y="0"/>
                  </a:moveTo>
                  <a:lnTo>
                    <a:pt x="0" y="567"/>
                  </a:lnTo>
                  <a:lnTo>
                    <a:pt x="22483" y="567"/>
                  </a:lnTo>
                  <a:lnTo>
                    <a:pt x="22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a:extLst>
                <a:ext uri="{FF2B5EF4-FFF2-40B4-BE49-F238E27FC236}">
                  <a16:creationId xmlns:a16="http://schemas.microsoft.com/office/drawing/2014/main" id="{387EAD60-67CF-1AB1-412D-069E39A9FBBA}"/>
                </a:ext>
              </a:extLst>
            </p:cNvPr>
            <p:cNvSpPr/>
            <p:nvPr/>
          </p:nvSpPr>
          <p:spPr>
            <a:xfrm>
              <a:off x="3355204" y="2090132"/>
              <a:ext cx="1043733" cy="36268"/>
            </a:xfrm>
            <a:custGeom>
              <a:avLst/>
              <a:gdLst/>
              <a:ahLst/>
              <a:cxnLst/>
              <a:rect l="l" t="t" r="r" b="b"/>
              <a:pathLst>
                <a:path w="16346" h="568" extrusionOk="0">
                  <a:moveTo>
                    <a:pt x="0" y="1"/>
                  </a:moveTo>
                  <a:lnTo>
                    <a:pt x="0" y="568"/>
                  </a:lnTo>
                  <a:lnTo>
                    <a:pt x="16345" y="568"/>
                  </a:lnTo>
                  <a:lnTo>
                    <a:pt x="16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a:extLst>
                <a:ext uri="{FF2B5EF4-FFF2-40B4-BE49-F238E27FC236}">
                  <a16:creationId xmlns:a16="http://schemas.microsoft.com/office/drawing/2014/main" id="{57BE87FB-0613-2DC6-B941-E8970C823379}"/>
                </a:ext>
              </a:extLst>
            </p:cNvPr>
            <p:cNvSpPr/>
            <p:nvPr/>
          </p:nvSpPr>
          <p:spPr>
            <a:xfrm>
              <a:off x="3355204" y="2205134"/>
              <a:ext cx="1312105" cy="36268"/>
            </a:xfrm>
            <a:custGeom>
              <a:avLst/>
              <a:gdLst/>
              <a:ahLst/>
              <a:cxnLst/>
              <a:rect l="l" t="t" r="r" b="b"/>
              <a:pathLst>
                <a:path w="20549" h="568" extrusionOk="0">
                  <a:moveTo>
                    <a:pt x="0" y="1"/>
                  </a:moveTo>
                  <a:lnTo>
                    <a:pt x="0" y="568"/>
                  </a:lnTo>
                  <a:lnTo>
                    <a:pt x="20548" y="568"/>
                  </a:lnTo>
                  <a:lnTo>
                    <a:pt x="2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a:extLst>
                <a:ext uri="{FF2B5EF4-FFF2-40B4-BE49-F238E27FC236}">
                  <a16:creationId xmlns:a16="http://schemas.microsoft.com/office/drawing/2014/main" id="{90034BB1-B889-8DBD-4BD0-3A7706A9A134}"/>
                </a:ext>
              </a:extLst>
            </p:cNvPr>
            <p:cNvSpPr/>
            <p:nvPr/>
          </p:nvSpPr>
          <p:spPr>
            <a:xfrm>
              <a:off x="3355204" y="2320200"/>
              <a:ext cx="860540" cy="38375"/>
            </a:xfrm>
            <a:custGeom>
              <a:avLst/>
              <a:gdLst/>
              <a:ahLst/>
              <a:cxnLst/>
              <a:rect l="l" t="t" r="r" b="b"/>
              <a:pathLst>
                <a:path w="13477" h="601" extrusionOk="0">
                  <a:moveTo>
                    <a:pt x="0" y="0"/>
                  </a:moveTo>
                  <a:lnTo>
                    <a:pt x="0" y="601"/>
                  </a:lnTo>
                  <a:lnTo>
                    <a:pt x="13476" y="601"/>
                  </a:lnTo>
                  <a:lnTo>
                    <a:pt x="13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a:extLst>
                <a:ext uri="{FF2B5EF4-FFF2-40B4-BE49-F238E27FC236}">
                  <a16:creationId xmlns:a16="http://schemas.microsoft.com/office/drawing/2014/main" id="{5852F0FC-AE7F-1A3F-E644-802D5D720DB0}"/>
                </a:ext>
              </a:extLst>
            </p:cNvPr>
            <p:cNvSpPr/>
            <p:nvPr/>
          </p:nvSpPr>
          <p:spPr>
            <a:xfrm>
              <a:off x="2575957" y="269277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a:extLst>
                <a:ext uri="{FF2B5EF4-FFF2-40B4-BE49-F238E27FC236}">
                  <a16:creationId xmlns:a16="http://schemas.microsoft.com/office/drawing/2014/main" id="{129E3CAA-8BE5-670B-FCB9-CA06593130C7}"/>
                </a:ext>
              </a:extLst>
            </p:cNvPr>
            <p:cNvSpPr/>
            <p:nvPr/>
          </p:nvSpPr>
          <p:spPr>
            <a:xfrm>
              <a:off x="2533366" y="288874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1396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6" name="Google Shape;1011;p30">
            <a:extLst>
              <a:ext uri="{FF2B5EF4-FFF2-40B4-BE49-F238E27FC236}">
                <a16:creationId xmlns:a16="http://schemas.microsoft.com/office/drawing/2014/main" id="{A326ECB2-2241-18EB-CDD9-AFFCDB4709F3}"/>
              </a:ext>
            </a:extLst>
          </p:cNvPr>
          <p:cNvSpPr txBox="1">
            <a:spLocks/>
          </p:cNvSpPr>
          <p:nvPr/>
        </p:nvSpPr>
        <p:spPr>
          <a:xfrm>
            <a:off x="713225" y="545475"/>
            <a:ext cx="7717500" cy="25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1900"/>
              <a:buFont typeface="Alfa Slab One"/>
              <a:buNone/>
              <a:defRPr sz="16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9pPr>
          </a:lstStyle>
          <a:p>
            <a:pPr algn="ctr"/>
            <a:r>
              <a:rPr lang="en-US" sz="2400" dirty="0"/>
              <a:t>Data Pre-processing</a:t>
            </a:r>
          </a:p>
        </p:txBody>
      </p:sp>
      <p:sp>
        <p:nvSpPr>
          <p:cNvPr id="7" name="Google Shape;644;p27">
            <a:extLst>
              <a:ext uri="{FF2B5EF4-FFF2-40B4-BE49-F238E27FC236}">
                <a16:creationId xmlns:a16="http://schemas.microsoft.com/office/drawing/2014/main" id="{025391B9-06EA-CD22-C20C-00689E4A8C50}"/>
              </a:ext>
            </a:extLst>
          </p:cNvPr>
          <p:cNvSpPr txBox="1">
            <a:spLocks/>
          </p:cNvSpPr>
          <p:nvPr/>
        </p:nvSpPr>
        <p:spPr>
          <a:xfrm>
            <a:off x="356387" y="944135"/>
            <a:ext cx="8206710" cy="1040781"/>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2100"/>
              <a:buFont typeface="Hind Guntur"/>
              <a:buNone/>
              <a:defRPr sz="2300" b="0" i="0" u="none" strike="noStrike" cap="none">
                <a:solidFill>
                  <a:schemeClr val="dk1"/>
                </a:solidFill>
                <a:latin typeface="Hind Guntur"/>
                <a:ea typeface="Hind Guntur"/>
                <a:cs typeface="Hind Guntur"/>
                <a:sym typeface="Hind Guntur"/>
              </a:defRPr>
            </a:lvl1pPr>
            <a:lvl2pPr marL="914400" marR="0" lvl="1"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2pPr>
            <a:lvl3pPr marL="1371600" marR="0" lvl="2"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3pPr>
            <a:lvl4pPr marL="1828800" marR="0" lvl="3"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4pPr>
            <a:lvl5pPr marL="2286000" marR="0" lvl="4"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5pPr>
            <a:lvl6pPr marL="2743200" marR="0" lvl="5"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6pPr>
            <a:lvl7pPr marL="3200400" marR="0" lvl="6"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7pPr>
            <a:lvl8pPr marL="3657600" marR="0" lvl="7"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8pPr>
            <a:lvl9pPr marL="4114800" marR="0" lvl="8"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9pPr>
          </a:lstStyle>
          <a:p>
            <a:pPr marL="0" indent="0" algn="l">
              <a:buClr>
                <a:schemeClr val="dk1"/>
              </a:buClr>
              <a:buSzPts val="1100"/>
              <a:buFont typeface="Arial"/>
              <a:buNone/>
            </a:pPr>
            <a:r>
              <a:rPr lang="en-US" sz="1600" b="1" dirty="0"/>
              <a:t>D</a:t>
            </a:r>
            <a:r>
              <a:rPr lang="en-US" altLang="zh-CN" sz="1600" b="1" dirty="0"/>
              <a:t>ata Source</a:t>
            </a:r>
          </a:p>
          <a:p>
            <a:pPr marL="0" indent="0" algn="l">
              <a:buClr>
                <a:schemeClr val="dk1"/>
              </a:buClr>
              <a:buSzPts val="1100"/>
              <a:buFont typeface="Arial"/>
              <a:buNone/>
            </a:pPr>
            <a:r>
              <a:rPr lang="en-US" sz="1200" b="1" dirty="0"/>
              <a:t> </a:t>
            </a:r>
          </a:p>
          <a:p>
            <a:pPr marL="0" indent="0" algn="l">
              <a:buClr>
                <a:schemeClr val="dk1"/>
              </a:buClr>
              <a:buSzPts val="1100"/>
              <a:buFont typeface="Arial"/>
              <a:buNone/>
            </a:pPr>
            <a:r>
              <a:rPr lang="en-US" sz="1200" dirty="0"/>
              <a:t>The data was collected through </a:t>
            </a:r>
            <a:r>
              <a:rPr lang="en-US" sz="1200" b="1" dirty="0"/>
              <a:t>a custom web scraping process </a:t>
            </a:r>
            <a:r>
              <a:rPr lang="en-US" sz="1200" dirty="0"/>
              <a:t>targeting the Disney+ application's </a:t>
            </a:r>
            <a:r>
              <a:rPr lang="en-US" sz="1200" b="1" dirty="0"/>
              <a:t>review pages on  Google Play</a:t>
            </a:r>
            <a:r>
              <a:rPr lang="en-US" sz="1200" dirty="0"/>
              <a:t>. The scraping was performed using Python-based tools that collected each </a:t>
            </a:r>
            <a:r>
              <a:rPr lang="en-US" sz="1200" b="1" dirty="0"/>
              <a:t>review's rating</a:t>
            </a:r>
            <a:r>
              <a:rPr lang="en-US" sz="1200" dirty="0"/>
              <a:t>, </a:t>
            </a:r>
            <a:r>
              <a:rPr lang="en-US" sz="1200" b="1" dirty="0"/>
              <a:t>text content</a:t>
            </a:r>
            <a:r>
              <a:rPr lang="en-US" sz="1200" dirty="0"/>
              <a:t>, </a:t>
            </a:r>
            <a:r>
              <a:rPr lang="en-US" sz="1200" b="1" dirty="0"/>
              <a:t>submission date</a:t>
            </a:r>
            <a:r>
              <a:rPr lang="en-US" sz="1200" dirty="0"/>
              <a:t>, </a:t>
            </a:r>
            <a:r>
              <a:rPr lang="en-US" sz="1200" b="1" dirty="0"/>
              <a:t>app version</a:t>
            </a:r>
            <a:r>
              <a:rPr lang="en-US" sz="1200" dirty="0"/>
              <a:t>, and </a:t>
            </a:r>
            <a:r>
              <a:rPr lang="en-US" sz="1200" b="1" dirty="0"/>
              <a:t>reply information</a:t>
            </a:r>
            <a:r>
              <a:rPr lang="en-US" sz="1200" dirty="0"/>
              <a:t>. </a:t>
            </a:r>
          </a:p>
        </p:txBody>
      </p:sp>
      <p:sp>
        <p:nvSpPr>
          <p:cNvPr id="9" name="文本框 8">
            <a:extLst>
              <a:ext uri="{FF2B5EF4-FFF2-40B4-BE49-F238E27FC236}">
                <a16:creationId xmlns:a16="http://schemas.microsoft.com/office/drawing/2014/main" id="{85B72C1D-1F03-C865-6BFA-91E72EAD33F7}"/>
              </a:ext>
            </a:extLst>
          </p:cNvPr>
          <p:cNvSpPr txBox="1"/>
          <p:nvPr/>
        </p:nvSpPr>
        <p:spPr>
          <a:xfrm>
            <a:off x="2072048" y="2126776"/>
            <a:ext cx="6491049" cy="2769989"/>
          </a:xfrm>
          <a:prstGeom prst="rect">
            <a:avLst/>
          </a:prstGeom>
          <a:solidFill>
            <a:schemeClr val="bg1">
              <a:lumMod val="95000"/>
            </a:schemeClr>
          </a:solidFill>
        </p:spPr>
        <p:txBody>
          <a:bodyPr wrap="square">
            <a:spAutoFit/>
          </a:bodyPr>
          <a:lstStyle/>
          <a:p>
            <a:pPr marL="0" marR="0" algn="ctr">
              <a:buNone/>
            </a:pPr>
            <a:r>
              <a:rPr lang="en-US" altLang="zh-CN" sz="1600" b="1" dirty="0">
                <a:solidFill>
                  <a:schemeClr val="dk1"/>
                </a:solidFill>
                <a:latin typeface="Hind Guntur"/>
                <a:cs typeface="Hind Guntur"/>
                <a:sym typeface="Hind Guntur"/>
              </a:rPr>
              <a:t>Data Cleaning Process</a:t>
            </a:r>
          </a:p>
          <a:p>
            <a:pPr marL="171450" marR="0" indent="-171450">
              <a:buFont typeface="Arial" panose="020B0604020202020204" pitchFamily="34" charset="0"/>
              <a:buChar char="•"/>
            </a:pPr>
            <a:endParaRPr lang="en-US" altLang="zh-CN" sz="1200" dirty="0">
              <a:solidFill>
                <a:schemeClr val="dk1"/>
              </a:solidFill>
              <a:latin typeface="Hind Guntur"/>
              <a:cs typeface="Hind Guntur"/>
              <a:sym typeface="Hind Guntur"/>
            </a:endParaRPr>
          </a:p>
          <a:p>
            <a:pPr marL="171450" indent="-171450" rtl="0" fontAlgn="ctr">
              <a:buFont typeface="Wingdings" panose="05000000000000000000" pitchFamily="2" charset="2"/>
              <a:buChar char="Ø"/>
            </a:pPr>
            <a:r>
              <a:rPr lang="en-US" altLang="zh-CN" sz="1200" b="1" dirty="0">
                <a:solidFill>
                  <a:schemeClr val="dk1"/>
                </a:solidFill>
                <a:latin typeface="Hind Guntur"/>
                <a:cs typeface="Hind Guntur"/>
                <a:sym typeface="Hind Guntur"/>
              </a:rPr>
              <a:t> Column Removal</a:t>
            </a:r>
            <a:r>
              <a:rPr lang="en-US" altLang="zh-CN" sz="1200" dirty="0">
                <a:solidFill>
                  <a:schemeClr val="dk1"/>
                </a:solidFill>
                <a:latin typeface="Hind Guntur"/>
                <a:cs typeface="Hind Guntur"/>
                <a:sym typeface="Hind Guntur"/>
              </a:rPr>
              <a:t>: Eliminated irrelevant columns), including: </a:t>
            </a:r>
            <a:r>
              <a:rPr lang="en-US" altLang="zh-CN" sz="1200" dirty="0" err="1">
                <a:solidFill>
                  <a:schemeClr val="dk1"/>
                </a:solidFill>
                <a:latin typeface="Hind Guntur"/>
                <a:cs typeface="Hind Guntur"/>
                <a:sym typeface="Hind Guntur"/>
              </a:rPr>
              <a:t>reviewId</a:t>
            </a:r>
            <a:r>
              <a:rPr lang="en-US" altLang="zh-CN" sz="1200" dirty="0">
                <a:solidFill>
                  <a:schemeClr val="dk1"/>
                </a:solidFill>
                <a:latin typeface="Hind Guntur"/>
                <a:cs typeface="Hind Guntur"/>
                <a:sym typeface="Hind Guntur"/>
              </a:rPr>
              <a:t>, </a:t>
            </a:r>
            <a:r>
              <a:rPr lang="en-US" altLang="zh-CN" sz="1200" dirty="0" err="1">
                <a:solidFill>
                  <a:schemeClr val="dk1"/>
                </a:solidFill>
                <a:latin typeface="Hind Guntur"/>
                <a:cs typeface="Hind Guntur"/>
                <a:sym typeface="Hind Guntur"/>
              </a:rPr>
              <a:t>userName</a:t>
            </a:r>
            <a:r>
              <a:rPr lang="en-US" altLang="zh-CN" sz="1200" dirty="0">
                <a:solidFill>
                  <a:schemeClr val="dk1"/>
                </a:solidFill>
                <a:latin typeface="Hind Guntur"/>
                <a:cs typeface="Hind Guntur"/>
                <a:sym typeface="Hind Guntur"/>
              </a:rPr>
              <a:t>, </a:t>
            </a:r>
            <a:r>
              <a:rPr lang="en-US" altLang="zh-CN" sz="1200" dirty="0" err="1">
                <a:solidFill>
                  <a:schemeClr val="dk1"/>
                </a:solidFill>
                <a:latin typeface="Hind Guntur"/>
                <a:cs typeface="Hind Guntur"/>
                <a:sym typeface="Hind Guntur"/>
              </a:rPr>
              <a:t>userImage</a:t>
            </a:r>
            <a:r>
              <a:rPr lang="en-US" altLang="zh-CN" sz="1200" dirty="0">
                <a:solidFill>
                  <a:schemeClr val="dk1"/>
                </a:solidFill>
                <a:latin typeface="Hind Guntur"/>
                <a:cs typeface="Hind Guntur"/>
                <a:sym typeface="Hind Guntur"/>
              </a:rPr>
              <a:t>, </a:t>
            </a:r>
            <a:r>
              <a:rPr lang="en-US" altLang="zh-CN" sz="1200" dirty="0" err="1">
                <a:solidFill>
                  <a:schemeClr val="dk1"/>
                </a:solidFill>
                <a:latin typeface="Hind Guntur"/>
                <a:cs typeface="Hind Guntur"/>
                <a:sym typeface="Hind Guntur"/>
              </a:rPr>
              <a:t>reviewCreatedVersion</a:t>
            </a:r>
            <a:r>
              <a:rPr lang="en-US" altLang="zh-CN" sz="1200" dirty="0">
                <a:solidFill>
                  <a:schemeClr val="dk1"/>
                </a:solidFill>
                <a:latin typeface="Hind Guntur"/>
                <a:cs typeface="Hind Guntur"/>
                <a:sym typeface="Hind Guntur"/>
              </a:rPr>
              <a:t>, </a:t>
            </a:r>
            <a:r>
              <a:rPr lang="en-US" altLang="zh-CN" sz="1200" dirty="0" err="1">
                <a:solidFill>
                  <a:schemeClr val="dk1"/>
                </a:solidFill>
                <a:latin typeface="Hind Guntur"/>
                <a:cs typeface="Hind Guntur"/>
                <a:sym typeface="Hind Guntur"/>
              </a:rPr>
              <a:t>game_id</a:t>
            </a:r>
            <a:r>
              <a:rPr lang="en-US" altLang="zh-CN" sz="1200" dirty="0">
                <a:solidFill>
                  <a:schemeClr val="dk1"/>
                </a:solidFill>
                <a:latin typeface="Hind Guntur"/>
                <a:cs typeface="Hind Guntur"/>
                <a:sym typeface="Hind Guntur"/>
              </a:rPr>
              <a:t> </a:t>
            </a:r>
          </a:p>
          <a:p>
            <a:pPr marL="171450" indent="-171450" rtl="0" fontAlgn="ctr">
              <a:buFont typeface="Wingdings" panose="05000000000000000000" pitchFamily="2" charset="2"/>
              <a:buChar char="Ø"/>
            </a:pPr>
            <a:r>
              <a:rPr lang="en-US" altLang="zh-CN" sz="1200" dirty="0">
                <a:solidFill>
                  <a:schemeClr val="dk1"/>
                </a:solidFill>
                <a:latin typeface="Hind Guntur"/>
                <a:cs typeface="Hind Guntur"/>
                <a:sym typeface="Hind Guntur"/>
              </a:rPr>
              <a:t> </a:t>
            </a:r>
            <a:r>
              <a:rPr lang="en-US" altLang="zh-CN" sz="1200" b="1" dirty="0">
                <a:solidFill>
                  <a:schemeClr val="dk1"/>
                </a:solidFill>
                <a:latin typeface="Hind Guntur"/>
                <a:cs typeface="Hind Guntur"/>
                <a:sym typeface="Hind Guntur"/>
              </a:rPr>
              <a:t>Null Value Handling</a:t>
            </a:r>
            <a:r>
              <a:rPr lang="en-US" altLang="zh-CN" sz="1200" dirty="0">
                <a:solidFill>
                  <a:schemeClr val="dk1"/>
                </a:solidFill>
                <a:latin typeface="Hind Guntur"/>
                <a:cs typeface="Hind Guntur"/>
                <a:sym typeface="Hind Guntur"/>
              </a:rPr>
              <a:t>: Removed 392 rows with null values in the </a:t>
            </a:r>
            <a:r>
              <a:rPr lang="en-US" altLang="zh-CN" sz="1200" dirty="0" err="1">
                <a:solidFill>
                  <a:schemeClr val="dk1"/>
                </a:solidFill>
                <a:latin typeface="Hind Guntur"/>
                <a:cs typeface="Hind Guntur"/>
                <a:sym typeface="Hind Guntur"/>
              </a:rPr>
              <a:t>appVersion</a:t>
            </a:r>
            <a:r>
              <a:rPr lang="en-US" altLang="zh-CN" sz="1200" dirty="0">
                <a:solidFill>
                  <a:schemeClr val="dk1"/>
                </a:solidFill>
                <a:latin typeface="Hind Guntur"/>
                <a:cs typeface="Hind Guntur"/>
                <a:sym typeface="Hind Guntur"/>
              </a:rPr>
              <a:t> column</a:t>
            </a:r>
          </a:p>
          <a:p>
            <a:pPr marL="171450" indent="-171450" rtl="0" fontAlgn="ctr">
              <a:buFont typeface="Wingdings" panose="05000000000000000000" pitchFamily="2" charset="2"/>
              <a:buChar char="Ø"/>
            </a:pPr>
            <a:r>
              <a:rPr lang="en-US" altLang="zh-CN" sz="1200" dirty="0">
                <a:solidFill>
                  <a:schemeClr val="dk1"/>
                </a:solidFill>
                <a:latin typeface="Hind Guntur"/>
                <a:cs typeface="Hind Guntur"/>
                <a:sym typeface="Hind Guntur"/>
              </a:rPr>
              <a:t> </a:t>
            </a:r>
            <a:r>
              <a:rPr lang="en-US" altLang="zh-CN" sz="1200" b="1" dirty="0">
                <a:solidFill>
                  <a:schemeClr val="dk1"/>
                </a:solidFill>
                <a:latin typeface="Hind Guntur"/>
                <a:cs typeface="Hind Guntur"/>
                <a:sym typeface="Hind Guntur"/>
              </a:rPr>
              <a:t>Emoji Removal</a:t>
            </a:r>
            <a:r>
              <a:rPr lang="en-US" altLang="zh-CN" sz="1200" dirty="0">
                <a:solidFill>
                  <a:schemeClr val="dk1"/>
                </a:solidFill>
                <a:latin typeface="Hind Guntur"/>
                <a:cs typeface="Hind Guntur"/>
                <a:sym typeface="Hind Guntur"/>
              </a:rPr>
              <a:t>: Eliminated emoji characters from all review content to prevent encoding issues and ensure text consistency</a:t>
            </a:r>
          </a:p>
          <a:p>
            <a:pPr marL="171450" indent="-171450" rtl="0" fontAlgn="ctr">
              <a:buFont typeface="Wingdings" panose="05000000000000000000" pitchFamily="2" charset="2"/>
              <a:buChar char="Ø"/>
            </a:pPr>
            <a:r>
              <a:rPr lang="en-US" altLang="zh-CN" sz="1200" dirty="0">
                <a:solidFill>
                  <a:schemeClr val="dk1"/>
                </a:solidFill>
                <a:latin typeface="Hind Guntur"/>
                <a:cs typeface="Hind Guntur"/>
                <a:sym typeface="Hind Guntur"/>
              </a:rPr>
              <a:t> </a:t>
            </a:r>
            <a:r>
              <a:rPr lang="en-US" altLang="zh-CN" sz="1200" b="1" dirty="0">
                <a:solidFill>
                  <a:schemeClr val="dk1"/>
                </a:solidFill>
                <a:latin typeface="Hind Guntur"/>
                <a:cs typeface="Hind Guntur"/>
                <a:sym typeface="Hind Guntur"/>
              </a:rPr>
              <a:t>Text Cleaning</a:t>
            </a:r>
            <a:r>
              <a:rPr lang="en-US" altLang="zh-CN" sz="1200" dirty="0">
                <a:solidFill>
                  <a:schemeClr val="dk1"/>
                </a:solidFill>
                <a:latin typeface="Hind Guntur"/>
                <a:cs typeface="Hind Guntur"/>
                <a:sym typeface="Hind Guntur"/>
              </a:rPr>
              <a:t>: Removed special characters from content and </a:t>
            </a:r>
            <a:r>
              <a:rPr lang="en-US" altLang="zh-CN" sz="1200" dirty="0" err="1">
                <a:solidFill>
                  <a:schemeClr val="dk1"/>
                </a:solidFill>
                <a:latin typeface="Hind Guntur"/>
                <a:cs typeface="Hind Guntur"/>
                <a:sym typeface="Hind Guntur"/>
              </a:rPr>
              <a:t>replyContent</a:t>
            </a:r>
            <a:r>
              <a:rPr lang="en-US" altLang="zh-CN" sz="1200" dirty="0">
                <a:solidFill>
                  <a:schemeClr val="dk1"/>
                </a:solidFill>
                <a:latin typeface="Hind Guntur"/>
                <a:cs typeface="Hind Guntur"/>
                <a:sym typeface="Hind Guntur"/>
              </a:rPr>
              <a:t> fields, preserving only basic punctuation</a:t>
            </a:r>
          </a:p>
          <a:p>
            <a:pPr marL="171450" indent="-171450" rtl="0" fontAlgn="ctr">
              <a:buFont typeface="Wingdings" panose="05000000000000000000" pitchFamily="2" charset="2"/>
              <a:buChar char="Ø"/>
            </a:pPr>
            <a:r>
              <a:rPr lang="en-US" altLang="zh-CN" sz="1200" dirty="0">
                <a:solidFill>
                  <a:schemeClr val="dk1"/>
                </a:solidFill>
                <a:latin typeface="Hind Guntur"/>
                <a:cs typeface="Hind Guntur"/>
                <a:sym typeface="Hind Guntur"/>
              </a:rPr>
              <a:t> </a:t>
            </a:r>
            <a:r>
              <a:rPr lang="en-US" altLang="zh-CN" sz="1200" b="1" dirty="0">
                <a:solidFill>
                  <a:schemeClr val="dk1"/>
                </a:solidFill>
                <a:latin typeface="Hind Guntur"/>
                <a:cs typeface="Hind Guntur"/>
                <a:sym typeface="Hind Guntur"/>
              </a:rPr>
              <a:t>Text Standardization</a:t>
            </a:r>
            <a:r>
              <a:rPr lang="en-US" altLang="zh-CN" sz="1200" dirty="0">
                <a:solidFill>
                  <a:schemeClr val="dk1"/>
                </a:solidFill>
                <a:latin typeface="Hind Guntur"/>
                <a:cs typeface="Hind Guntur"/>
                <a:sym typeface="Hind Guntur"/>
              </a:rPr>
              <a:t>: Converted all text to lowercase for consistent analysis</a:t>
            </a:r>
          </a:p>
          <a:p>
            <a:pPr marL="171450" indent="-171450" rtl="0" fontAlgn="ctr">
              <a:buFont typeface="Wingdings" panose="05000000000000000000" pitchFamily="2" charset="2"/>
              <a:buChar char="Ø"/>
            </a:pPr>
            <a:r>
              <a:rPr lang="en-US" altLang="zh-CN" sz="1200" dirty="0">
                <a:solidFill>
                  <a:schemeClr val="dk1"/>
                </a:solidFill>
                <a:latin typeface="Hind Guntur"/>
                <a:cs typeface="Hind Guntur"/>
                <a:sym typeface="Hind Guntur"/>
              </a:rPr>
              <a:t> </a:t>
            </a:r>
            <a:r>
              <a:rPr lang="en-US" altLang="zh-CN" sz="1200" b="1" dirty="0">
                <a:solidFill>
                  <a:schemeClr val="dk1"/>
                </a:solidFill>
                <a:latin typeface="Hind Guntur"/>
                <a:cs typeface="Hind Guntur"/>
                <a:sym typeface="Hind Guntur"/>
              </a:rPr>
              <a:t>Feature Engineering</a:t>
            </a:r>
            <a:r>
              <a:rPr lang="en-US" altLang="zh-CN" sz="1200" dirty="0">
                <a:solidFill>
                  <a:schemeClr val="dk1"/>
                </a:solidFill>
                <a:latin typeface="Hind Guntur"/>
                <a:cs typeface="Hind Guntur"/>
                <a:sym typeface="Hind Guntur"/>
              </a:rPr>
              <a:t>: Created metrics including review length and sentiment scores to enhance analytical capabilities</a:t>
            </a:r>
          </a:p>
          <a:p>
            <a:pPr marL="171450" indent="-171450" rtl="0" fontAlgn="ctr">
              <a:buFont typeface="Wingdings" panose="05000000000000000000" pitchFamily="2" charset="2"/>
              <a:buChar char="Ø"/>
            </a:pPr>
            <a:r>
              <a:rPr lang="en-US" altLang="zh-CN" sz="1200" dirty="0">
                <a:solidFill>
                  <a:schemeClr val="dk1"/>
                </a:solidFill>
                <a:latin typeface="Hind Guntur"/>
                <a:cs typeface="Hind Guntur"/>
                <a:sym typeface="Hind Guntur"/>
              </a:rPr>
              <a:t> </a:t>
            </a:r>
            <a:r>
              <a:rPr lang="en-US" altLang="zh-CN" sz="1200" b="1" dirty="0">
                <a:solidFill>
                  <a:schemeClr val="dk1"/>
                </a:solidFill>
                <a:latin typeface="Hind Guntur"/>
                <a:cs typeface="Hind Guntur"/>
                <a:sym typeface="Hind Guntur"/>
              </a:rPr>
              <a:t>Format Standardization</a:t>
            </a:r>
            <a:r>
              <a:rPr lang="en-US" altLang="zh-CN" sz="1200" dirty="0">
                <a:solidFill>
                  <a:schemeClr val="dk1"/>
                </a:solidFill>
                <a:latin typeface="Hind Guntur"/>
                <a:cs typeface="Hind Guntur"/>
                <a:sym typeface="Hind Guntur"/>
              </a:rPr>
              <a:t>: Normalized date formats and version numbers to enable temporal and version-based analysis</a:t>
            </a:r>
          </a:p>
        </p:txBody>
      </p:sp>
      <p:grpSp>
        <p:nvGrpSpPr>
          <p:cNvPr id="10" name="Google Shape;1217;p36">
            <a:extLst>
              <a:ext uri="{FF2B5EF4-FFF2-40B4-BE49-F238E27FC236}">
                <a16:creationId xmlns:a16="http://schemas.microsoft.com/office/drawing/2014/main" id="{6E9519F2-745C-C743-7400-545BD97873C8}"/>
              </a:ext>
            </a:extLst>
          </p:cNvPr>
          <p:cNvGrpSpPr/>
          <p:nvPr/>
        </p:nvGrpSpPr>
        <p:grpSpPr>
          <a:xfrm flipH="1">
            <a:off x="580903" y="2898120"/>
            <a:ext cx="1183513" cy="1553179"/>
            <a:chOff x="6903785" y="2617476"/>
            <a:chExt cx="1393023" cy="1828130"/>
          </a:xfrm>
        </p:grpSpPr>
        <p:sp>
          <p:nvSpPr>
            <p:cNvPr id="11" name="Google Shape;1218;p36">
              <a:extLst>
                <a:ext uri="{FF2B5EF4-FFF2-40B4-BE49-F238E27FC236}">
                  <a16:creationId xmlns:a16="http://schemas.microsoft.com/office/drawing/2014/main" id="{5BD39F7C-424B-B75E-1FAF-D503FF949D15}"/>
                </a:ext>
              </a:extLst>
            </p:cNvPr>
            <p:cNvSpPr/>
            <p:nvPr/>
          </p:nvSpPr>
          <p:spPr>
            <a:xfrm>
              <a:off x="7467746" y="2663178"/>
              <a:ext cx="575247" cy="1181733"/>
            </a:xfrm>
            <a:custGeom>
              <a:avLst/>
              <a:gdLst/>
              <a:ahLst/>
              <a:cxnLst/>
              <a:rect l="l" t="t" r="r" b="b"/>
              <a:pathLst>
                <a:path w="18138" h="37261" extrusionOk="0">
                  <a:moveTo>
                    <a:pt x="7679" y="0"/>
                  </a:moveTo>
                  <a:cubicBezTo>
                    <a:pt x="7512" y="0"/>
                    <a:pt x="7343" y="10"/>
                    <a:pt x="7174" y="29"/>
                  </a:cubicBezTo>
                  <a:cubicBezTo>
                    <a:pt x="5563" y="242"/>
                    <a:pt x="4164" y="1245"/>
                    <a:pt x="3192" y="2522"/>
                  </a:cubicBezTo>
                  <a:cubicBezTo>
                    <a:pt x="2128" y="3920"/>
                    <a:pt x="1550" y="5653"/>
                    <a:pt x="1155" y="7355"/>
                  </a:cubicBezTo>
                  <a:cubicBezTo>
                    <a:pt x="730" y="9209"/>
                    <a:pt x="456" y="11124"/>
                    <a:pt x="335" y="13039"/>
                  </a:cubicBezTo>
                  <a:cubicBezTo>
                    <a:pt x="91" y="17051"/>
                    <a:pt x="0" y="21063"/>
                    <a:pt x="0" y="25075"/>
                  </a:cubicBezTo>
                  <a:cubicBezTo>
                    <a:pt x="0" y="27082"/>
                    <a:pt x="31" y="29088"/>
                    <a:pt x="31" y="31063"/>
                  </a:cubicBezTo>
                  <a:cubicBezTo>
                    <a:pt x="31" y="32097"/>
                    <a:pt x="31" y="33130"/>
                    <a:pt x="61" y="34164"/>
                  </a:cubicBezTo>
                  <a:cubicBezTo>
                    <a:pt x="31" y="35136"/>
                    <a:pt x="61" y="36139"/>
                    <a:pt x="213" y="37112"/>
                  </a:cubicBezTo>
                  <a:cubicBezTo>
                    <a:pt x="229" y="37207"/>
                    <a:pt x="326" y="37260"/>
                    <a:pt x="421" y="37260"/>
                  </a:cubicBezTo>
                  <a:cubicBezTo>
                    <a:pt x="509" y="37260"/>
                    <a:pt x="594" y="37214"/>
                    <a:pt x="608" y="37112"/>
                  </a:cubicBezTo>
                  <a:cubicBezTo>
                    <a:pt x="730" y="36079"/>
                    <a:pt x="791" y="35045"/>
                    <a:pt x="730" y="33981"/>
                  </a:cubicBezTo>
                  <a:cubicBezTo>
                    <a:pt x="760" y="32887"/>
                    <a:pt x="760" y="31823"/>
                    <a:pt x="760" y="30729"/>
                  </a:cubicBezTo>
                  <a:cubicBezTo>
                    <a:pt x="791" y="28601"/>
                    <a:pt x="821" y="26474"/>
                    <a:pt x="851" y="24346"/>
                  </a:cubicBezTo>
                  <a:cubicBezTo>
                    <a:pt x="942" y="20546"/>
                    <a:pt x="1034" y="16777"/>
                    <a:pt x="1338" y="13008"/>
                  </a:cubicBezTo>
                  <a:cubicBezTo>
                    <a:pt x="1459" y="11185"/>
                    <a:pt x="1733" y="9361"/>
                    <a:pt x="2128" y="7568"/>
                  </a:cubicBezTo>
                  <a:cubicBezTo>
                    <a:pt x="2553" y="5926"/>
                    <a:pt x="3070" y="4254"/>
                    <a:pt x="4104" y="2917"/>
                  </a:cubicBezTo>
                  <a:cubicBezTo>
                    <a:pt x="5015" y="1770"/>
                    <a:pt x="6382" y="908"/>
                    <a:pt x="7873" y="908"/>
                  </a:cubicBezTo>
                  <a:cubicBezTo>
                    <a:pt x="7924" y="908"/>
                    <a:pt x="7974" y="909"/>
                    <a:pt x="8025" y="911"/>
                  </a:cubicBezTo>
                  <a:cubicBezTo>
                    <a:pt x="9605" y="972"/>
                    <a:pt x="10943" y="1944"/>
                    <a:pt x="12037" y="3008"/>
                  </a:cubicBezTo>
                  <a:cubicBezTo>
                    <a:pt x="13222" y="4194"/>
                    <a:pt x="14286" y="5501"/>
                    <a:pt x="15259" y="6899"/>
                  </a:cubicBezTo>
                  <a:cubicBezTo>
                    <a:pt x="16292" y="8327"/>
                    <a:pt x="17235" y="9847"/>
                    <a:pt x="18025" y="11458"/>
                  </a:cubicBezTo>
                  <a:cubicBezTo>
                    <a:pt x="18034" y="11476"/>
                    <a:pt x="18048" y="11483"/>
                    <a:pt x="18063" y="11483"/>
                  </a:cubicBezTo>
                  <a:cubicBezTo>
                    <a:pt x="18098" y="11483"/>
                    <a:pt x="18138" y="11440"/>
                    <a:pt x="18116" y="11397"/>
                  </a:cubicBezTo>
                  <a:cubicBezTo>
                    <a:pt x="17204" y="9513"/>
                    <a:pt x="16140" y="7689"/>
                    <a:pt x="15016" y="5926"/>
                  </a:cubicBezTo>
                  <a:cubicBezTo>
                    <a:pt x="13952" y="4376"/>
                    <a:pt x="12858" y="2735"/>
                    <a:pt x="11399" y="1519"/>
                  </a:cubicBezTo>
                  <a:cubicBezTo>
                    <a:pt x="10341" y="651"/>
                    <a:pt x="9065" y="0"/>
                    <a:pt x="76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9;p36">
              <a:extLst>
                <a:ext uri="{FF2B5EF4-FFF2-40B4-BE49-F238E27FC236}">
                  <a16:creationId xmlns:a16="http://schemas.microsoft.com/office/drawing/2014/main" id="{C5B11755-2C1D-1D47-FDB3-718805E822E3}"/>
                </a:ext>
              </a:extLst>
            </p:cNvPr>
            <p:cNvSpPr/>
            <p:nvPr/>
          </p:nvSpPr>
          <p:spPr>
            <a:xfrm>
              <a:off x="7595305" y="2617476"/>
              <a:ext cx="701504" cy="722404"/>
            </a:xfrm>
            <a:custGeom>
              <a:avLst/>
              <a:gdLst/>
              <a:ahLst/>
              <a:cxnLst/>
              <a:rect l="l" t="t" r="r" b="b"/>
              <a:pathLst>
                <a:path w="22119" h="22778" extrusionOk="0">
                  <a:moveTo>
                    <a:pt x="6190" y="7739"/>
                  </a:moveTo>
                  <a:cubicBezTo>
                    <a:pt x="6257" y="7739"/>
                    <a:pt x="6319" y="7756"/>
                    <a:pt x="6374" y="7793"/>
                  </a:cubicBezTo>
                  <a:cubicBezTo>
                    <a:pt x="6850" y="8084"/>
                    <a:pt x="6288" y="9668"/>
                    <a:pt x="5593" y="9668"/>
                  </a:cubicBezTo>
                  <a:cubicBezTo>
                    <a:pt x="5490" y="9668"/>
                    <a:pt x="5385" y="9634"/>
                    <a:pt x="5279" y="9556"/>
                  </a:cubicBezTo>
                  <a:cubicBezTo>
                    <a:pt x="4623" y="9091"/>
                    <a:pt x="5591" y="7739"/>
                    <a:pt x="6190" y="7739"/>
                  </a:cubicBezTo>
                  <a:close/>
                  <a:moveTo>
                    <a:pt x="17531" y="11086"/>
                  </a:moveTo>
                  <a:cubicBezTo>
                    <a:pt x="18245" y="11086"/>
                    <a:pt x="19723" y="12384"/>
                    <a:pt x="19201" y="13142"/>
                  </a:cubicBezTo>
                  <a:cubicBezTo>
                    <a:pt x="19099" y="13290"/>
                    <a:pt x="18961" y="13353"/>
                    <a:pt x="18804" y="13353"/>
                  </a:cubicBezTo>
                  <a:cubicBezTo>
                    <a:pt x="18022" y="13353"/>
                    <a:pt x="16774" y="11779"/>
                    <a:pt x="17255" y="11197"/>
                  </a:cubicBezTo>
                  <a:cubicBezTo>
                    <a:pt x="17319" y="11121"/>
                    <a:pt x="17415" y="11086"/>
                    <a:pt x="17531" y="11086"/>
                  </a:cubicBezTo>
                  <a:close/>
                  <a:moveTo>
                    <a:pt x="11432" y="0"/>
                  </a:moveTo>
                  <a:cubicBezTo>
                    <a:pt x="10891" y="0"/>
                    <a:pt x="10411" y="66"/>
                    <a:pt x="10021" y="194"/>
                  </a:cubicBezTo>
                  <a:cubicBezTo>
                    <a:pt x="8470" y="701"/>
                    <a:pt x="8909" y="4575"/>
                    <a:pt x="8582" y="4575"/>
                  </a:cubicBezTo>
                  <a:cubicBezTo>
                    <a:pt x="8575" y="4575"/>
                    <a:pt x="8569" y="4574"/>
                    <a:pt x="8562" y="4571"/>
                  </a:cubicBezTo>
                  <a:cubicBezTo>
                    <a:pt x="6810" y="3872"/>
                    <a:pt x="5322" y="3504"/>
                    <a:pt x="4136" y="3504"/>
                  </a:cubicBezTo>
                  <a:cubicBezTo>
                    <a:pt x="1041" y="3504"/>
                    <a:pt x="1" y="6006"/>
                    <a:pt x="1693" y="11653"/>
                  </a:cubicBezTo>
                  <a:cubicBezTo>
                    <a:pt x="1875" y="10589"/>
                    <a:pt x="2240" y="9191"/>
                    <a:pt x="2848" y="8370"/>
                  </a:cubicBezTo>
                  <a:cubicBezTo>
                    <a:pt x="3275" y="7789"/>
                    <a:pt x="3716" y="7532"/>
                    <a:pt x="4029" y="7532"/>
                  </a:cubicBezTo>
                  <a:cubicBezTo>
                    <a:pt x="4520" y="7532"/>
                    <a:pt x="4700" y="8160"/>
                    <a:pt x="4033" y="9161"/>
                  </a:cubicBezTo>
                  <a:cubicBezTo>
                    <a:pt x="3243" y="10376"/>
                    <a:pt x="2726" y="11775"/>
                    <a:pt x="2513" y="13234"/>
                  </a:cubicBezTo>
                  <a:cubicBezTo>
                    <a:pt x="2513" y="13234"/>
                    <a:pt x="4337" y="15848"/>
                    <a:pt x="6556" y="17124"/>
                  </a:cubicBezTo>
                  <a:cubicBezTo>
                    <a:pt x="6465" y="16121"/>
                    <a:pt x="6191" y="14571"/>
                    <a:pt x="6374" y="13082"/>
                  </a:cubicBezTo>
                  <a:cubicBezTo>
                    <a:pt x="6592" y="11428"/>
                    <a:pt x="7211" y="10671"/>
                    <a:pt x="7700" y="10671"/>
                  </a:cubicBezTo>
                  <a:cubicBezTo>
                    <a:pt x="8163" y="10671"/>
                    <a:pt x="8510" y="11352"/>
                    <a:pt x="8288" y="12595"/>
                  </a:cubicBezTo>
                  <a:cubicBezTo>
                    <a:pt x="7893" y="14662"/>
                    <a:pt x="7711" y="16851"/>
                    <a:pt x="7833" y="17793"/>
                  </a:cubicBezTo>
                  <a:cubicBezTo>
                    <a:pt x="8562" y="18249"/>
                    <a:pt x="9352" y="18644"/>
                    <a:pt x="10203" y="18918"/>
                  </a:cubicBezTo>
                  <a:cubicBezTo>
                    <a:pt x="10082" y="18553"/>
                    <a:pt x="9930" y="18097"/>
                    <a:pt x="9778" y="17550"/>
                  </a:cubicBezTo>
                  <a:cubicBezTo>
                    <a:pt x="9252" y="15627"/>
                    <a:pt x="9939" y="14580"/>
                    <a:pt x="10474" y="14580"/>
                  </a:cubicBezTo>
                  <a:cubicBezTo>
                    <a:pt x="10743" y="14580"/>
                    <a:pt x="10973" y="14843"/>
                    <a:pt x="10994" y="15392"/>
                  </a:cubicBezTo>
                  <a:cubicBezTo>
                    <a:pt x="11115" y="16790"/>
                    <a:pt x="11358" y="18158"/>
                    <a:pt x="11754" y="19495"/>
                  </a:cubicBezTo>
                  <a:cubicBezTo>
                    <a:pt x="12817" y="19860"/>
                    <a:pt x="13699" y="20103"/>
                    <a:pt x="14216" y="20285"/>
                  </a:cubicBezTo>
                  <a:cubicBezTo>
                    <a:pt x="15614" y="20802"/>
                    <a:pt x="16860" y="21653"/>
                    <a:pt x="17863" y="22778"/>
                  </a:cubicBezTo>
                  <a:cubicBezTo>
                    <a:pt x="18866" y="21866"/>
                    <a:pt x="19687" y="20772"/>
                    <a:pt x="20325" y="19556"/>
                  </a:cubicBezTo>
                  <a:cubicBezTo>
                    <a:pt x="19656" y="18978"/>
                    <a:pt x="18593" y="18127"/>
                    <a:pt x="17103" y="17063"/>
                  </a:cubicBezTo>
                  <a:cubicBezTo>
                    <a:pt x="14919" y="15544"/>
                    <a:pt x="15034" y="13691"/>
                    <a:pt x="16232" y="13691"/>
                  </a:cubicBezTo>
                  <a:cubicBezTo>
                    <a:pt x="16568" y="13691"/>
                    <a:pt x="16989" y="13836"/>
                    <a:pt x="17468" y="14176"/>
                  </a:cubicBezTo>
                  <a:cubicBezTo>
                    <a:pt x="19079" y="15300"/>
                    <a:pt x="20295" y="17337"/>
                    <a:pt x="20872" y="18401"/>
                  </a:cubicBezTo>
                  <a:cubicBezTo>
                    <a:pt x="21602" y="16577"/>
                    <a:pt x="22027" y="14601"/>
                    <a:pt x="22119" y="12626"/>
                  </a:cubicBezTo>
                  <a:cubicBezTo>
                    <a:pt x="19930" y="10559"/>
                    <a:pt x="14520" y="7702"/>
                    <a:pt x="16161" y="7702"/>
                  </a:cubicBezTo>
                  <a:cubicBezTo>
                    <a:pt x="17620" y="7702"/>
                    <a:pt x="20903" y="9860"/>
                    <a:pt x="22119" y="10680"/>
                  </a:cubicBezTo>
                  <a:cubicBezTo>
                    <a:pt x="22088" y="10133"/>
                    <a:pt x="22027" y="9556"/>
                    <a:pt x="21936" y="9009"/>
                  </a:cubicBezTo>
                  <a:cubicBezTo>
                    <a:pt x="19869" y="7671"/>
                    <a:pt x="13182" y="5574"/>
                    <a:pt x="14246" y="4966"/>
                  </a:cubicBezTo>
                  <a:cubicBezTo>
                    <a:pt x="14402" y="4878"/>
                    <a:pt x="14617" y="4839"/>
                    <a:pt x="14877" y="4839"/>
                  </a:cubicBezTo>
                  <a:cubicBezTo>
                    <a:pt x="16597" y="4839"/>
                    <a:pt x="20266" y="6547"/>
                    <a:pt x="21480" y="7154"/>
                  </a:cubicBezTo>
                  <a:cubicBezTo>
                    <a:pt x="21207" y="6212"/>
                    <a:pt x="20781" y="5361"/>
                    <a:pt x="20234" y="4571"/>
                  </a:cubicBezTo>
                  <a:cubicBezTo>
                    <a:pt x="17879" y="1439"/>
                    <a:pt x="13974" y="0"/>
                    <a:pt x="1143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0;p36">
              <a:extLst>
                <a:ext uri="{FF2B5EF4-FFF2-40B4-BE49-F238E27FC236}">
                  <a16:creationId xmlns:a16="http://schemas.microsoft.com/office/drawing/2014/main" id="{89F72054-B3ED-9ED0-9E8B-4AD89645C2E3}"/>
                </a:ext>
              </a:extLst>
            </p:cNvPr>
            <p:cNvSpPr/>
            <p:nvPr/>
          </p:nvSpPr>
          <p:spPr>
            <a:xfrm>
              <a:off x="7773703" y="2769329"/>
              <a:ext cx="379216" cy="510612"/>
            </a:xfrm>
            <a:custGeom>
              <a:avLst/>
              <a:gdLst/>
              <a:ahLst/>
              <a:cxnLst/>
              <a:rect l="l" t="t" r="r" b="b"/>
              <a:pathLst>
                <a:path w="11957" h="16100" extrusionOk="0">
                  <a:moveTo>
                    <a:pt x="3295" y="1"/>
                  </a:moveTo>
                  <a:cubicBezTo>
                    <a:pt x="3261" y="1"/>
                    <a:pt x="3228" y="44"/>
                    <a:pt x="3271" y="87"/>
                  </a:cubicBezTo>
                  <a:cubicBezTo>
                    <a:pt x="3363" y="208"/>
                    <a:pt x="3454" y="300"/>
                    <a:pt x="3545" y="421"/>
                  </a:cubicBezTo>
                  <a:cubicBezTo>
                    <a:pt x="3150" y="877"/>
                    <a:pt x="2785" y="1394"/>
                    <a:pt x="2481" y="1941"/>
                  </a:cubicBezTo>
                  <a:cubicBezTo>
                    <a:pt x="2147" y="2488"/>
                    <a:pt x="1873" y="3035"/>
                    <a:pt x="1569" y="3613"/>
                  </a:cubicBezTo>
                  <a:cubicBezTo>
                    <a:pt x="1022" y="4768"/>
                    <a:pt x="505" y="5892"/>
                    <a:pt x="19" y="7047"/>
                  </a:cubicBezTo>
                  <a:cubicBezTo>
                    <a:pt x="0" y="7085"/>
                    <a:pt x="28" y="7111"/>
                    <a:pt x="59" y="7111"/>
                  </a:cubicBezTo>
                  <a:cubicBezTo>
                    <a:pt x="78" y="7111"/>
                    <a:pt x="99" y="7101"/>
                    <a:pt x="110" y="7078"/>
                  </a:cubicBezTo>
                  <a:cubicBezTo>
                    <a:pt x="566" y="5892"/>
                    <a:pt x="1083" y="4737"/>
                    <a:pt x="1721" y="3643"/>
                  </a:cubicBezTo>
                  <a:cubicBezTo>
                    <a:pt x="2025" y="3157"/>
                    <a:pt x="2329" y="2640"/>
                    <a:pt x="2663" y="2123"/>
                  </a:cubicBezTo>
                  <a:cubicBezTo>
                    <a:pt x="2998" y="1637"/>
                    <a:pt x="3363" y="1120"/>
                    <a:pt x="3667" y="573"/>
                  </a:cubicBezTo>
                  <a:cubicBezTo>
                    <a:pt x="4305" y="1394"/>
                    <a:pt x="4913" y="2275"/>
                    <a:pt x="5460" y="3187"/>
                  </a:cubicBezTo>
                  <a:cubicBezTo>
                    <a:pt x="4426" y="5193"/>
                    <a:pt x="3879" y="7382"/>
                    <a:pt x="3302" y="9570"/>
                  </a:cubicBezTo>
                  <a:cubicBezTo>
                    <a:pt x="3283" y="9608"/>
                    <a:pt x="3322" y="9634"/>
                    <a:pt x="3355" y="9634"/>
                  </a:cubicBezTo>
                  <a:cubicBezTo>
                    <a:pt x="3375" y="9634"/>
                    <a:pt x="3393" y="9624"/>
                    <a:pt x="3393" y="9601"/>
                  </a:cubicBezTo>
                  <a:cubicBezTo>
                    <a:pt x="3788" y="7412"/>
                    <a:pt x="4700" y="5376"/>
                    <a:pt x="5551" y="3339"/>
                  </a:cubicBezTo>
                  <a:cubicBezTo>
                    <a:pt x="6068" y="4190"/>
                    <a:pt x="6524" y="5072"/>
                    <a:pt x="6980" y="5953"/>
                  </a:cubicBezTo>
                  <a:cubicBezTo>
                    <a:pt x="6980" y="5953"/>
                    <a:pt x="6980" y="5983"/>
                    <a:pt x="6980" y="5983"/>
                  </a:cubicBezTo>
                  <a:cubicBezTo>
                    <a:pt x="6949" y="8294"/>
                    <a:pt x="7375" y="10573"/>
                    <a:pt x="7527" y="12883"/>
                  </a:cubicBezTo>
                  <a:cubicBezTo>
                    <a:pt x="7527" y="12929"/>
                    <a:pt x="7550" y="12952"/>
                    <a:pt x="7572" y="12952"/>
                  </a:cubicBezTo>
                  <a:cubicBezTo>
                    <a:pt x="7595" y="12952"/>
                    <a:pt x="7618" y="12929"/>
                    <a:pt x="7618" y="12883"/>
                  </a:cubicBezTo>
                  <a:cubicBezTo>
                    <a:pt x="7253" y="10756"/>
                    <a:pt x="7314" y="8537"/>
                    <a:pt x="7192" y="6379"/>
                  </a:cubicBezTo>
                  <a:lnTo>
                    <a:pt x="7192" y="6379"/>
                  </a:lnTo>
                  <a:cubicBezTo>
                    <a:pt x="7405" y="6774"/>
                    <a:pt x="7588" y="7169"/>
                    <a:pt x="7770" y="7564"/>
                  </a:cubicBezTo>
                  <a:cubicBezTo>
                    <a:pt x="8378" y="8901"/>
                    <a:pt x="8986" y="10239"/>
                    <a:pt x="9594" y="11576"/>
                  </a:cubicBezTo>
                  <a:cubicBezTo>
                    <a:pt x="10293" y="13066"/>
                    <a:pt x="11022" y="14555"/>
                    <a:pt x="11661" y="16075"/>
                  </a:cubicBezTo>
                  <a:cubicBezTo>
                    <a:pt x="11670" y="16093"/>
                    <a:pt x="11684" y="16100"/>
                    <a:pt x="11698" y="16100"/>
                  </a:cubicBezTo>
                  <a:cubicBezTo>
                    <a:pt x="11734" y="16100"/>
                    <a:pt x="11773" y="16057"/>
                    <a:pt x="11752" y="16014"/>
                  </a:cubicBezTo>
                  <a:cubicBezTo>
                    <a:pt x="9685" y="11698"/>
                    <a:pt x="8135" y="7017"/>
                    <a:pt x="5521" y="2974"/>
                  </a:cubicBezTo>
                  <a:lnTo>
                    <a:pt x="5521" y="2974"/>
                  </a:lnTo>
                  <a:cubicBezTo>
                    <a:pt x="6554" y="3430"/>
                    <a:pt x="7618" y="3825"/>
                    <a:pt x="8651" y="4312"/>
                  </a:cubicBezTo>
                  <a:cubicBezTo>
                    <a:pt x="9746" y="4798"/>
                    <a:pt x="10810" y="5345"/>
                    <a:pt x="11843" y="5953"/>
                  </a:cubicBezTo>
                  <a:cubicBezTo>
                    <a:pt x="11851" y="5957"/>
                    <a:pt x="11860" y="5959"/>
                    <a:pt x="11868" y="5959"/>
                  </a:cubicBezTo>
                  <a:cubicBezTo>
                    <a:pt x="11918" y="5959"/>
                    <a:pt x="11956" y="5888"/>
                    <a:pt x="11904" y="5862"/>
                  </a:cubicBezTo>
                  <a:cubicBezTo>
                    <a:pt x="10840" y="5254"/>
                    <a:pt x="9776" y="4646"/>
                    <a:pt x="8682" y="4129"/>
                  </a:cubicBezTo>
                  <a:cubicBezTo>
                    <a:pt x="7618" y="3613"/>
                    <a:pt x="6524" y="3157"/>
                    <a:pt x="5430" y="2792"/>
                  </a:cubicBezTo>
                  <a:cubicBezTo>
                    <a:pt x="5217" y="2518"/>
                    <a:pt x="5034" y="2245"/>
                    <a:pt x="4852" y="1971"/>
                  </a:cubicBezTo>
                  <a:lnTo>
                    <a:pt x="4852" y="1971"/>
                  </a:lnTo>
                  <a:cubicBezTo>
                    <a:pt x="5460" y="2123"/>
                    <a:pt x="6007" y="2275"/>
                    <a:pt x="6645" y="2488"/>
                  </a:cubicBezTo>
                  <a:cubicBezTo>
                    <a:pt x="7253" y="2701"/>
                    <a:pt x="7861" y="2944"/>
                    <a:pt x="8469" y="3217"/>
                  </a:cubicBezTo>
                  <a:cubicBezTo>
                    <a:pt x="8478" y="3222"/>
                    <a:pt x="8485" y="3224"/>
                    <a:pt x="8493" y="3224"/>
                  </a:cubicBezTo>
                  <a:cubicBezTo>
                    <a:pt x="8537" y="3224"/>
                    <a:pt x="8552" y="3152"/>
                    <a:pt x="8499" y="3126"/>
                  </a:cubicBezTo>
                  <a:cubicBezTo>
                    <a:pt x="7892" y="2853"/>
                    <a:pt x="7284" y="2640"/>
                    <a:pt x="6645" y="2427"/>
                  </a:cubicBezTo>
                  <a:cubicBezTo>
                    <a:pt x="6037" y="2214"/>
                    <a:pt x="5430" y="2032"/>
                    <a:pt x="4791" y="1910"/>
                  </a:cubicBezTo>
                  <a:cubicBezTo>
                    <a:pt x="4457" y="1394"/>
                    <a:pt x="4062" y="907"/>
                    <a:pt x="3697" y="451"/>
                  </a:cubicBezTo>
                  <a:cubicBezTo>
                    <a:pt x="3667" y="421"/>
                    <a:pt x="3667" y="421"/>
                    <a:pt x="3636" y="391"/>
                  </a:cubicBezTo>
                  <a:cubicBezTo>
                    <a:pt x="3545" y="269"/>
                    <a:pt x="3423" y="148"/>
                    <a:pt x="3332" y="26"/>
                  </a:cubicBezTo>
                  <a:cubicBezTo>
                    <a:pt x="3323" y="8"/>
                    <a:pt x="3309" y="1"/>
                    <a:pt x="32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1;p36">
              <a:extLst>
                <a:ext uri="{FF2B5EF4-FFF2-40B4-BE49-F238E27FC236}">
                  <a16:creationId xmlns:a16="http://schemas.microsoft.com/office/drawing/2014/main" id="{DA3E2251-FEB7-F191-46F2-C16F45146F4F}"/>
                </a:ext>
              </a:extLst>
            </p:cNvPr>
            <p:cNvSpPr/>
            <p:nvPr/>
          </p:nvSpPr>
          <p:spPr>
            <a:xfrm>
              <a:off x="7173714" y="2918581"/>
              <a:ext cx="446357" cy="932580"/>
            </a:xfrm>
            <a:custGeom>
              <a:avLst/>
              <a:gdLst/>
              <a:ahLst/>
              <a:cxnLst/>
              <a:rect l="l" t="t" r="r" b="b"/>
              <a:pathLst>
                <a:path w="14074" h="29405" extrusionOk="0">
                  <a:moveTo>
                    <a:pt x="6179" y="1"/>
                  </a:moveTo>
                  <a:cubicBezTo>
                    <a:pt x="3622" y="1"/>
                    <a:pt x="1691" y="2201"/>
                    <a:pt x="31" y="3861"/>
                  </a:cubicBezTo>
                  <a:cubicBezTo>
                    <a:pt x="1" y="3892"/>
                    <a:pt x="92" y="3952"/>
                    <a:pt x="122" y="3952"/>
                  </a:cubicBezTo>
                  <a:cubicBezTo>
                    <a:pt x="1584" y="2442"/>
                    <a:pt x="3631" y="717"/>
                    <a:pt x="5825" y="717"/>
                  </a:cubicBezTo>
                  <a:cubicBezTo>
                    <a:pt x="6369" y="717"/>
                    <a:pt x="6922" y="823"/>
                    <a:pt x="7478" y="1065"/>
                  </a:cubicBezTo>
                  <a:cubicBezTo>
                    <a:pt x="9514" y="1946"/>
                    <a:pt x="10700" y="4256"/>
                    <a:pt x="11338" y="6293"/>
                  </a:cubicBezTo>
                  <a:cubicBezTo>
                    <a:pt x="12007" y="8542"/>
                    <a:pt x="12250" y="10913"/>
                    <a:pt x="12524" y="13223"/>
                  </a:cubicBezTo>
                  <a:cubicBezTo>
                    <a:pt x="12828" y="15867"/>
                    <a:pt x="13010" y="18542"/>
                    <a:pt x="13131" y="21217"/>
                  </a:cubicBezTo>
                  <a:cubicBezTo>
                    <a:pt x="13192" y="22524"/>
                    <a:pt x="13192" y="23831"/>
                    <a:pt x="13192" y="25168"/>
                  </a:cubicBezTo>
                  <a:cubicBezTo>
                    <a:pt x="13192" y="26506"/>
                    <a:pt x="13101" y="27874"/>
                    <a:pt x="13192" y="29211"/>
                  </a:cubicBezTo>
                  <a:cubicBezTo>
                    <a:pt x="13192" y="29344"/>
                    <a:pt x="13293" y="29405"/>
                    <a:pt x="13399" y="29405"/>
                  </a:cubicBezTo>
                  <a:cubicBezTo>
                    <a:pt x="13512" y="29405"/>
                    <a:pt x="13633" y="29336"/>
                    <a:pt x="13648" y="29211"/>
                  </a:cubicBezTo>
                  <a:cubicBezTo>
                    <a:pt x="13891" y="27600"/>
                    <a:pt x="14043" y="25989"/>
                    <a:pt x="14043" y="24378"/>
                  </a:cubicBezTo>
                  <a:cubicBezTo>
                    <a:pt x="14074" y="22798"/>
                    <a:pt x="14074" y="21187"/>
                    <a:pt x="14043" y="19606"/>
                  </a:cubicBezTo>
                  <a:cubicBezTo>
                    <a:pt x="13952" y="16749"/>
                    <a:pt x="13739" y="13861"/>
                    <a:pt x="13375" y="11034"/>
                  </a:cubicBezTo>
                  <a:cubicBezTo>
                    <a:pt x="13071" y="8664"/>
                    <a:pt x="12676" y="6202"/>
                    <a:pt x="11581" y="4043"/>
                  </a:cubicBezTo>
                  <a:cubicBezTo>
                    <a:pt x="10517" y="2007"/>
                    <a:pt x="8694" y="1"/>
                    <a:pt x="6232" y="1"/>
                  </a:cubicBezTo>
                  <a:cubicBezTo>
                    <a:pt x="6214" y="1"/>
                    <a:pt x="6197" y="1"/>
                    <a:pt x="61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2;p36">
              <a:extLst>
                <a:ext uri="{FF2B5EF4-FFF2-40B4-BE49-F238E27FC236}">
                  <a16:creationId xmlns:a16="http://schemas.microsoft.com/office/drawing/2014/main" id="{99A42D85-2883-DBBE-46B9-DE8F1D86BF36}"/>
                </a:ext>
              </a:extLst>
            </p:cNvPr>
            <p:cNvSpPr/>
            <p:nvPr/>
          </p:nvSpPr>
          <p:spPr>
            <a:xfrm>
              <a:off x="6903785" y="2795652"/>
              <a:ext cx="585173" cy="609784"/>
            </a:xfrm>
            <a:custGeom>
              <a:avLst/>
              <a:gdLst/>
              <a:ahLst/>
              <a:cxnLst/>
              <a:rect l="l" t="t" r="r" b="b"/>
              <a:pathLst>
                <a:path w="18451" h="19227" extrusionOk="0">
                  <a:moveTo>
                    <a:pt x="3401" y="7545"/>
                  </a:moveTo>
                  <a:cubicBezTo>
                    <a:pt x="3698" y="7545"/>
                    <a:pt x="3978" y="7643"/>
                    <a:pt x="4074" y="7859"/>
                  </a:cubicBezTo>
                  <a:cubicBezTo>
                    <a:pt x="4213" y="8158"/>
                    <a:pt x="3569" y="8483"/>
                    <a:pt x="3066" y="8483"/>
                  </a:cubicBezTo>
                  <a:cubicBezTo>
                    <a:pt x="2801" y="8483"/>
                    <a:pt x="2576" y="8393"/>
                    <a:pt x="2524" y="8163"/>
                  </a:cubicBezTo>
                  <a:cubicBezTo>
                    <a:pt x="2450" y="7776"/>
                    <a:pt x="2945" y="7545"/>
                    <a:pt x="3401" y="7545"/>
                  </a:cubicBezTo>
                  <a:close/>
                  <a:moveTo>
                    <a:pt x="15111" y="11686"/>
                  </a:moveTo>
                  <a:cubicBezTo>
                    <a:pt x="15437" y="11686"/>
                    <a:pt x="15935" y="11990"/>
                    <a:pt x="15867" y="12327"/>
                  </a:cubicBezTo>
                  <a:cubicBezTo>
                    <a:pt x="15843" y="12490"/>
                    <a:pt x="15750" y="12555"/>
                    <a:pt x="15630" y="12555"/>
                  </a:cubicBezTo>
                  <a:cubicBezTo>
                    <a:pt x="15304" y="12555"/>
                    <a:pt x="14775" y="12077"/>
                    <a:pt x="14864" y="11810"/>
                  </a:cubicBezTo>
                  <a:cubicBezTo>
                    <a:pt x="14904" y="11723"/>
                    <a:pt x="14997" y="11686"/>
                    <a:pt x="15111" y="11686"/>
                  </a:cubicBezTo>
                  <a:close/>
                  <a:moveTo>
                    <a:pt x="8227" y="14116"/>
                  </a:moveTo>
                  <a:cubicBezTo>
                    <a:pt x="8915" y="14116"/>
                    <a:pt x="9789" y="15641"/>
                    <a:pt x="9089" y="16005"/>
                  </a:cubicBezTo>
                  <a:cubicBezTo>
                    <a:pt x="9022" y="16039"/>
                    <a:pt x="8955" y="16055"/>
                    <a:pt x="8887" y="16055"/>
                  </a:cubicBezTo>
                  <a:cubicBezTo>
                    <a:pt x="8190" y="16055"/>
                    <a:pt x="7529" y="14345"/>
                    <a:pt x="8056" y="14151"/>
                  </a:cubicBezTo>
                  <a:cubicBezTo>
                    <a:pt x="8111" y="14127"/>
                    <a:pt x="8168" y="14116"/>
                    <a:pt x="8227" y="14116"/>
                  </a:cubicBezTo>
                  <a:close/>
                  <a:moveTo>
                    <a:pt x="7996" y="1"/>
                  </a:moveTo>
                  <a:cubicBezTo>
                    <a:pt x="7068" y="1"/>
                    <a:pt x="5966" y="255"/>
                    <a:pt x="4864" y="898"/>
                  </a:cubicBezTo>
                  <a:cubicBezTo>
                    <a:pt x="5898" y="989"/>
                    <a:pt x="7144" y="1324"/>
                    <a:pt x="7630" y="2053"/>
                  </a:cubicBezTo>
                  <a:cubicBezTo>
                    <a:pt x="8109" y="2737"/>
                    <a:pt x="7647" y="3182"/>
                    <a:pt x="7130" y="3182"/>
                  </a:cubicBezTo>
                  <a:cubicBezTo>
                    <a:pt x="6958" y="3182"/>
                    <a:pt x="6779" y="3132"/>
                    <a:pt x="6627" y="3026"/>
                  </a:cubicBezTo>
                  <a:cubicBezTo>
                    <a:pt x="6171" y="2752"/>
                    <a:pt x="5320" y="1810"/>
                    <a:pt x="3800" y="1688"/>
                  </a:cubicBezTo>
                  <a:cubicBezTo>
                    <a:pt x="3162" y="2236"/>
                    <a:pt x="2584" y="2874"/>
                    <a:pt x="2098" y="3573"/>
                  </a:cubicBezTo>
                  <a:cubicBezTo>
                    <a:pt x="1916" y="3816"/>
                    <a:pt x="1764" y="4090"/>
                    <a:pt x="1612" y="4363"/>
                  </a:cubicBezTo>
                  <a:cubicBezTo>
                    <a:pt x="2461" y="3983"/>
                    <a:pt x="3366" y="3792"/>
                    <a:pt x="4270" y="3792"/>
                  </a:cubicBezTo>
                  <a:cubicBezTo>
                    <a:pt x="5243" y="3792"/>
                    <a:pt x="6215" y="4013"/>
                    <a:pt x="7113" y="4454"/>
                  </a:cubicBezTo>
                  <a:cubicBezTo>
                    <a:pt x="8849" y="5322"/>
                    <a:pt x="8313" y="6961"/>
                    <a:pt x="7053" y="6961"/>
                  </a:cubicBezTo>
                  <a:cubicBezTo>
                    <a:pt x="6812" y="6961"/>
                    <a:pt x="6545" y="6901"/>
                    <a:pt x="6262" y="6764"/>
                  </a:cubicBezTo>
                  <a:cubicBezTo>
                    <a:pt x="4857" y="6110"/>
                    <a:pt x="3529" y="5476"/>
                    <a:pt x="2094" y="5476"/>
                  </a:cubicBezTo>
                  <a:cubicBezTo>
                    <a:pt x="1729" y="5476"/>
                    <a:pt x="1356" y="5517"/>
                    <a:pt x="973" y="5609"/>
                  </a:cubicBezTo>
                  <a:cubicBezTo>
                    <a:pt x="305" y="7281"/>
                    <a:pt x="1" y="9075"/>
                    <a:pt x="62" y="10898"/>
                  </a:cubicBezTo>
                  <a:cubicBezTo>
                    <a:pt x="973" y="10230"/>
                    <a:pt x="2007" y="9743"/>
                    <a:pt x="3101" y="9439"/>
                  </a:cubicBezTo>
                  <a:cubicBezTo>
                    <a:pt x="3469" y="9341"/>
                    <a:pt x="3790" y="9299"/>
                    <a:pt x="4058" y="9299"/>
                  </a:cubicBezTo>
                  <a:cubicBezTo>
                    <a:pt x="5274" y="9299"/>
                    <a:pt x="5370" y="10152"/>
                    <a:pt x="3527" y="10351"/>
                  </a:cubicBezTo>
                  <a:cubicBezTo>
                    <a:pt x="2311" y="10473"/>
                    <a:pt x="1125" y="10837"/>
                    <a:pt x="62" y="11445"/>
                  </a:cubicBezTo>
                  <a:cubicBezTo>
                    <a:pt x="62" y="11780"/>
                    <a:pt x="92" y="12114"/>
                    <a:pt x="122" y="12448"/>
                  </a:cubicBezTo>
                  <a:cubicBezTo>
                    <a:pt x="913" y="11841"/>
                    <a:pt x="1855" y="11445"/>
                    <a:pt x="2828" y="11324"/>
                  </a:cubicBezTo>
                  <a:cubicBezTo>
                    <a:pt x="2995" y="11304"/>
                    <a:pt x="3150" y="11295"/>
                    <a:pt x="3293" y="11295"/>
                  </a:cubicBezTo>
                  <a:cubicBezTo>
                    <a:pt x="5170" y="11295"/>
                    <a:pt x="4935" y="12850"/>
                    <a:pt x="3466" y="12935"/>
                  </a:cubicBezTo>
                  <a:cubicBezTo>
                    <a:pt x="2372" y="12935"/>
                    <a:pt x="1277" y="13178"/>
                    <a:pt x="244" y="13573"/>
                  </a:cubicBezTo>
                  <a:cubicBezTo>
                    <a:pt x="609" y="16704"/>
                    <a:pt x="1490" y="19196"/>
                    <a:pt x="1612" y="19227"/>
                  </a:cubicBezTo>
                  <a:cubicBezTo>
                    <a:pt x="3709" y="19135"/>
                    <a:pt x="5776" y="18862"/>
                    <a:pt x="7843" y="18436"/>
                  </a:cubicBezTo>
                  <a:cubicBezTo>
                    <a:pt x="7265" y="17190"/>
                    <a:pt x="5928" y="15549"/>
                    <a:pt x="6597" y="15397"/>
                  </a:cubicBezTo>
                  <a:cubicBezTo>
                    <a:pt x="6623" y="15392"/>
                    <a:pt x="6650" y="15390"/>
                    <a:pt x="6677" y="15390"/>
                  </a:cubicBezTo>
                  <a:cubicBezTo>
                    <a:pt x="7351" y="15390"/>
                    <a:pt x="8040" y="16825"/>
                    <a:pt x="8420" y="18345"/>
                  </a:cubicBezTo>
                  <a:cubicBezTo>
                    <a:pt x="9971" y="18041"/>
                    <a:pt x="11490" y="17646"/>
                    <a:pt x="12980" y="17099"/>
                  </a:cubicBezTo>
                  <a:cubicBezTo>
                    <a:pt x="11916" y="16187"/>
                    <a:pt x="10305" y="15062"/>
                    <a:pt x="10943" y="14607"/>
                  </a:cubicBezTo>
                  <a:cubicBezTo>
                    <a:pt x="11021" y="14545"/>
                    <a:pt x="11109" y="14516"/>
                    <a:pt x="11206" y="14516"/>
                  </a:cubicBezTo>
                  <a:cubicBezTo>
                    <a:pt x="11868" y="14516"/>
                    <a:pt x="12925" y="15848"/>
                    <a:pt x="13588" y="16856"/>
                  </a:cubicBezTo>
                  <a:cubicBezTo>
                    <a:pt x="14287" y="16552"/>
                    <a:pt x="14955" y="16187"/>
                    <a:pt x="15563" y="15762"/>
                  </a:cubicBezTo>
                  <a:cubicBezTo>
                    <a:pt x="14165" y="13695"/>
                    <a:pt x="10761" y="13269"/>
                    <a:pt x="11186" y="11780"/>
                  </a:cubicBezTo>
                  <a:cubicBezTo>
                    <a:pt x="11292" y="11436"/>
                    <a:pt x="11543" y="11282"/>
                    <a:pt x="11884" y="11282"/>
                  </a:cubicBezTo>
                  <a:cubicBezTo>
                    <a:pt x="13022" y="11282"/>
                    <a:pt x="15164" y="12996"/>
                    <a:pt x="16262" y="15123"/>
                  </a:cubicBezTo>
                  <a:cubicBezTo>
                    <a:pt x="17934" y="13360"/>
                    <a:pt x="18451" y="10898"/>
                    <a:pt x="18269" y="8801"/>
                  </a:cubicBezTo>
                  <a:cubicBezTo>
                    <a:pt x="16810" y="8619"/>
                    <a:pt x="13983" y="8923"/>
                    <a:pt x="14196" y="7859"/>
                  </a:cubicBezTo>
                  <a:cubicBezTo>
                    <a:pt x="14288" y="7337"/>
                    <a:pt x="14852" y="7125"/>
                    <a:pt x="15603" y="7125"/>
                  </a:cubicBezTo>
                  <a:cubicBezTo>
                    <a:pt x="16340" y="7125"/>
                    <a:pt x="17258" y="7330"/>
                    <a:pt x="18086" y="7646"/>
                  </a:cubicBezTo>
                  <a:cubicBezTo>
                    <a:pt x="17934" y="6795"/>
                    <a:pt x="17600" y="6005"/>
                    <a:pt x="17114" y="5305"/>
                  </a:cubicBezTo>
                  <a:cubicBezTo>
                    <a:pt x="16677" y="4750"/>
                    <a:pt x="15991" y="4550"/>
                    <a:pt x="15229" y="4550"/>
                  </a:cubicBezTo>
                  <a:cubicBezTo>
                    <a:pt x="13285" y="4550"/>
                    <a:pt x="10852" y="5853"/>
                    <a:pt x="10852" y="5853"/>
                  </a:cubicBezTo>
                  <a:cubicBezTo>
                    <a:pt x="10852" y="5853"/>
                    <a:pt x="11369" y="1111"/>
                    <a:pt x="9545" y="290"/>
                  </a:cubicBezTo>
                  <a:cubicBezTo>
                    <a:pt x="9136" y="110"/>
                    <a:pt x="8604" y="1"/>
                    <a:pt x="7996"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3;p36">
              <a:extLst>
                <a:ext uri="{FF2B5EF4-FFF2-40B4-BE49-F238E27FC236}">
                  <a16:creationId xmlns:a16="http://schemas.microsoft.com/office/drawing/2014/main" id="{B9AC9EC9-3362-C3F7-7A50-2F5EA2A16B63}"/>
                </a:ext>
              </a:extLst>
            </p:cNvPr>
            <p:cNvSpPr/>
            <p:nvPr/>
          </p:nvSpPr>
          <p:spPr>
            <a:xfrm>
              <a:off x="6963124" y="2987593"/>
              <a:ext cx="377377" cy="409536"/>
            </a:xfrm>
            <a:custGeom>
              <a:avLst/>
              <a:gdLst/>
              <a:ahLst/>
              <a:cxnLst/>
              <a:rect l="l" t="t" r="r" b="b"/>
              <a:pathLst>
                <a:path w="11899" h="12913" extrusionOk="0">
                  <a:moveTo>
                    <a:pt x="8982" y="1"/>
                  </a:moveTo>
                  <a:cubicBezTo>
                    <a:pt x="8971" y="1"/>
                    <a:pt x="8960" y="4"/>
                    <a:pt x="8951" y="13"/>
                  </a:cubicBezTo>
                  <a:cubicBezTo>
                    <a:pt x="8616" y="500"/>
                    <a:pt x="8160" y="986"/>
                    <a:pt x="7826" y="1412"/>
                  </a:cubicBezTo>
                  <a:cubicBezTo>
                    <a:pt x="7461" y="1807"/>
                    <a:pt x="7127" y="2232"/>
                    <a:pt x="6793" y="2658"/>
                  </a:cubicBezTo>
                  <a:cubicBezTo>
                    <a:pt x="4938" y="1746"/>
                    <a:pt x="2963" y="1138"/>
                    <a:pt x="926" y="864"/>
                  </a:cubicBezTo>
                  <a:cubicBezTo>
                    <a:pt x="896" y="864"/>
                    <a:pt x="865" y="925"/>
                    <a:pt x="926" y="925"/>
                  </a:cubicBezTo>
                  <a:cubicBezTo>
                    <a:pt x="2932" y="1229"/>
                    <a:pt x="4908" y="1867"/>
                    <a:pt x="6732" y="2749"/>
                  </a:cubicBezTo>
                  <a:cubicBezTo>
                    <a:pt x="6124" y="3509"/>
                    <a:pt x="5516" y="4269"/>
                    <a:pt x="4938" y="5059"/>
                  </a:cubicBezTo>
                  <a:cubicBezTo>
                    <a:pt x="4847" y="5029"/>
                    <a:pt x="4756" y="5029"/>
                    <a:pt x="4665" y="4998"/>
                  </a:cubicBezTo>
                  <a:cubicBezTo>
                    <a:pt x="4482" y="4968"/>
                    <a:pt x="4330" y="4937"/>
                    <a:pt x="4148" y="4907"/>
                  </a:cubicBezTo>
                  <a:cubicBezTo>
                    <a:pt x="3844" y="4877"/>
                    <a:pt x="3571" y="4846"/>
                    <a:pt x="3267" y="4816"/>
                  </a:cubicBezTo>
                  <a:cubicBezTo>
                    <a:pt x="2932" y="4785"/>
                    <a:pt x="2628" y="4785"/>
                    <a:pt x="2294" y="4785"/>
                  </a:cubicBezTo>
                  <a:cubicBezTo>
                    <a:pt x="1960" y="4816"/>
                    <a:pt x="1625" y="4846"/>
                    <a:pt x="1291" y="4846"/>
                  </a:cubicBezTo>
                  <a:cubicBezTo>
                    <a:pt x="1230" y="4846"/>
                    <a:pt x="1261" y="4877"/>
                    <a:pt x="1291" y="4877"/>
                  </a:cubicBezTo>
                  <a:cubicBezTo>
                    <a:pt x="1527" y="4855"/>
                    <a:pt x="1764" y="4834"/>
                    <a:pt x="2000" y="4834"/>
                  </a:cubicBezTo>
                  <a:cubicBezTo>
                    <a:pt x="2098" y="4834"/>
                    <a:pt x="2196" y="4837"/>
                    <a:pt x="2294" y="4846"/>
                  </a:cubicBezTo>
                  <a:cubicBezTo>
                    <a:pt x="2598" y="4846"/>
                    <a:pt x="2871" y="4846"/>
                    <a:pt x="3206" y="4877"/>
                  </a:cubicBezTo>
                  <a:cubicBezTo>
                    <a:pt x="3540" y="4937"/>
                    <a:pt x="3875" y="4968"/>
                    <a:pt x="4209" y="5029"/>
                  </a:cubicBezTo>
                  <a:lnTo>
                    <a:pt x="4634" y="5120"/>
                  </a:lnTo>
                  <a:cubicBezTo>
                    <a:pt x="4695" y="5120"/>
                    <a:pt x="4786" y="5181"/>
                    <a:pt x="4878" y="5181"/>
                  </a:cubicBezTo>
                  <a:cubicBezTo>
                    <a:pt x="4300" y="5940"/>
                    <a:pt x="3753" y="6731"/>
                    <a:pt x="3236" y="7551"/>
                  </a:cubicBezTo>
                  <a:cubicBezTo>
                    <a:pt x="2142" y="9284"/>
                    <a:pt x="1078" y="11077"/>
                    <a:pt x="45" y="12840"/>
                  </a:cubicBezTo>
                  <a:cubicBezTo>
                    <a:pt x="0" y="12885"/>
                    <a:pt x="37" y="12913"/>
                    <a:pt x="72" y="12913"/>
                  </a:cubicBezTo>
                  <a:cubicBezTo>
                    <a:pt x="85" y="12913"/>
                    <a:pt x="97" y="12909"/>
                    <a:pt x="105" y="12901"/>
                  </a:cubicBezTo>
                  <a:cubicBezTo>
                    <a:pt x="713" y="11898"/>
                    <a:pt x="1291" y="10895"/>
                    <a:pt x="1899" y="9922"/>
                  </a:cubicBezTo>
                  <a:cubicBezTo>
                    <a:pt x="2233" y="9406"/>
                    <a:pt x="2537" y="8919"/>
                    <a:pt x="2841" y="8433"/>
                  </a:cubicBezTo>
                  <a:cubicBezTo>
                    <a:pt x="2871" y="8494"/>
                    <a:pt x="2871" y="8494"/>
                    <a:pt x="2932" y="8615"/>
                  </a:cubicBezTo>
                  <a:cubicBezTo>
                    <a:pt x="2963" y="8737"/>
                    <a:pt x="2993" y="8858"/>
                    <a:pt x="3054" y="8980"/>
                  </a:cubicBezTo>
                  <a:cubicBezTo>
                    <a:pt x="3115" y="9223"/>
                    <a:pt x="3175" y="9436"/>
                    <a:pt x="3236" y="9710"/>
                  </a:cubicBezTo>
                  <a:cubicBezTo>
                    <a:pt x="3297" y="9983"/>
                    <a:pt x="3358" y="10226"/>
                    <a:pt x="3388" y="10500"/>
                  </a:cubicBezTo>
                  <a:cubicBezTo>
                    <a:pt x="3449" y="10773"/>
                    <a:pt x="3449" y="11047"/>
                    <a:pt x="3449" y="11321"/>
                  </a:cubicBezTo>
                  <a:cubicBezTo>
                    <a:pt x="3434" y="11336"/>
                    <a:pt x="3449" y="11343"/>
                    <a:pt x="3468" y="11343"/>
                  </a:cubicBezTo>
                  <a:cubicBezTo>
                    <a:pt x="3487" y="11343"/>
                    <a:pt x="3510" y="11336"/>
                    <a:pt x="3510" y="11321"/>
                  </a:cubicBezTo>
                  <a:cubicBezTo>
                    <a:pt x="3449" y="11017"/>
                    <a:pt x="3449" y="10743"/>
                    <a:pt x="3419" y="10469"/>
                  </a:cubicBezTo>
                  <a:cubicBezTo>
                    <a:pt x="3419" y="10196"/>
                    <a:pt x="3388" y="9953"/>
                    <a:pt x="3327" y="9710"/>
                  </a:cubicBezTo>
                  <a:cubicBezTo>
                    <a:pt x="3267" y="9436"/>
                    <a:pt x="3206" y="9162"/>
                    <a:pt x="3145" y="8919"/>
                  </a:cubicBezTo>
                  <a:cubicBezTo>
                    <a:pt x="3115" y="8798"/>
                    <a:pt x="3054" y="8676"/>
                    <a:pt x="3023" y="8524"/>
                  </a:cubicBezTo>
                  <a:cubicBezTo>
                    <a:pt x="2993" y="8463"/>
                    <a:pt x="2963" y="8372"/>
                    <a:pt x="2932" y="8311"/>
                  </a:cubicBezTo>
                  <a:cubicBezTo>
                    <a:pt x="3601" y="7248"/>
                    <a:pt x="4300" y="6214"/>
                    <a:pt x="5030" y="5181"/>
                  </a:cubicBezTo>
                  <a:cubicBezTo>
                    <a:pt x="5036" y="5187"/>
                    <a:pt x="5041" y="5189"/>
                    <a:pt x="5044" y="5189"/>
                  </a:cubicBezTo>
                  <a:cubicBezTo>
                    <a:pt x="5060" y="5189"/>
                    <a:pt x="5060" y="5150"/>
                    <a:pt x="5060" y="5150"/>
                  </a:cubicBezTo>
                  <a:lnTo>
                    <a:pt x="5242" y="4877"/>
                  </a:lnTo>
                  <a:lnTo>
                    <a:pt x="5941" y="3904"/>
                  </a:lnTo>
                  <a:cubicBezTo>
                    <a:pt x="6154" y="4390"/>
                    <a:pt x="6397" y="4816"/>
                    <a:pt x="6641" y="5333"/>
                  </a:cubicBezTo>
                  <a:cubicBezTo>
                    <a:pt x="6884" y="5849"/>
                    <a:pt x="7127" y="6396"/>
                    <a:pt x="7340" y="6944"/>
                  </a:cubicBezTo>
                  <a:cubicBezTo>
                    <a:pt x="7735" y="7977"/>
                    <a:pt x="8069" y="9071"/>
                    <a:pt x="8282" y="10196"/>
                  </a:cubicBezTo>
                  <a:cubicBezTo>
                    <a:pt x="8297" y="10211"/>
                    <a:pt x="8312" y="10219"/>
                    <a:pt x="8324" y="10219"/>
                  </a:cubicBezTo>
                  <a:cubicBezTo>
                    <a:pt x="8335" y="10219"/>
                    <a:pt x="8343" y="10211"/>
                    <a:pt x="8343" y="10196"/>
                  </a:cubicBezTo>
                  <a:cubicBezTo>
                    <a:pt x="8130" y="9071"/>
                    <a:pt x="7826" y="7947"/>
                    <a:pt x="7461" y="6883"/>
                  </a:cubicBezTo>
                  <a:cubicBezTo>
                    <a:pt x="7279" y="6336"/>
                    <a:pt x="7066" y="5819"/>
                    <a:pt x="6823" y="5333"/>
                  </a:cubicBezTo>
                  <a:cubicBezTo>
                    <a:pt x="6610" y="4816"/>
                    <a:pt x="6337" y="4330"/>
                    <a:pt x="6002" y="3843"/>
                  </a:cubicBezTo>
                  <a:cubicBezTo>
                    <a:pt x="6276" y="3478"/>
                    <a:pt x="6549" y="3144"/>
                    <a:pt x="6823" y="2779"/>
                  </a:cubicBezTo>
                  <a:lnTo>
                    <a:pt x="6853" y="2749"/>
                  </a:lnTo>
                  <a:lnTo>
                    <a:pt x="7096" y="2415"/>
                  </a:lnTo>
                  <a:lnTo>
                    <a:pt x="7583" y="1776"/>
                  </a:lnTo>
                  <a:cubicBezTo>
                    <a:pt x="8312" y="2354"/>
                    <a:pt x="9072" y="2901"/>
                    <a:pt x="9771" y="3509"/>
                  </a:cubicBezTo>
                  <a:cubicBezTo>
                    <a:pt x="10501" y="4117"/>
                    <a:pt x="11170" y="4725"/>
                    <a:pt x="11838" y="5393"/>
                  </a:cubicBezTo>
                  <a:cubicBezTo>
                    <a:pt x="11869" y="5393"/>
                    <a:pt x="11899" y="5363"/>
                    <a:pt x="11869" y="5333"/>
                  </a:cubicBezTo>
                  <a:cubicBezTo>
                    <a:pt x="11200" y="4664"/>
                    <a:pt x="10531" y="4026"/>
                    <a:pt x="9802" y="3418"/>
                  </a:cubicBezTo>
                  <a:cubicBezTo>
                    <a:pt x="9133" y="2779"/>
                    <a:pt x="8403" y="2202"/>
                    <a:pt x="7644" y="1685"/>
                  </a:cubicBezTo>
                  <a:cubicBezTo>
                    <a:pt x="8069" y="1108"/>
                    <a:pt x="8525" y="560"/>
                    <a:pt x="9011" y="44"/>
                  </a:cubicBezTo>
                  <a:cubicBezTo>
                    <a:pt x="9033" y="22"/>
                    <a:pt x="9009" y="1"/>
                    <a:pt x="89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4;p36">
              <a:extLst>
                <a:ext uri="{FF2B5EF4-FFF2-40B4-BE49-F238E27FC236}">
                  <a16:creationId xmlns:a16="http://schemas.microsoft.com/office/drawing/2014/main" id="{F7986E2F-C5EC-0B5F-90C9-F9CB26CF779B}"/>
                </a:ext>
              </a:extLst>
            </p:cNvPr>
            <p:cNvSpPr/>
            <p:nvPr/>
          </p:nvSpPr>
          <p:spPr>
            <a:xfrm>
              <a:off x="7482208" y="3278105"/>
              <a:ext cx="386574" cy="552729"/>
            </a:xfrm>
            <a:custGeom>
              <a:avLst/>
              <a:gdLst/>
              <a:ahLst/>
              <a:cxnLst/>
              <a:rect l="l" t="t" r="r" b="b"/>
              <a:pathLst>
                <a:path w="12189" h="17428" extrusionOk="0">
                  <a:moveTo>
                    <a:pt x="6182" y="0"/>
                  </a:moveTo>
                  <a:cubicBezTo>
                    <a:pt x="6138" y="0"/>
                    <a:pt x="6093" y="1"/>
                    <a:pt x="6049" y="2"/>
                  </a:cubicBezTo>
                  <a:cubicBezTo>
                    <a:pt x="5198" y="94"/>
                    <a:pt x="4377" y="489"/>
                    <a:pt x="3739" y="1127"/>
                  </a:cubicBezTo>
                  <a:cubicBezTo>
                    <a:pt x="2553" y="2282"/>
                    <a:pt x="1733" y="3802"/>
                    <a:pt x="1398" y="5474"/>
                  </a:cubicBezTo>
                  <a:cubicBezTo>
                    <a:pt x="942" y="7358"/>
                    <a:pt x="821" y="9334"/>
                    <a:pt x="638" y="11249"/>
                  </a:cubicBezTo>
                  <a:cubicBezTo>
                    <a:pt x="517" y="12282"/>
                    <a:pt x="395" y="13285"/>
                    <a:pt x="304" y="14258"/>
                  </a:cubicBezTo>
                  <a:cubicBezTo>
                    <a:pt x="183" y="15261"/>
                    <a:pt x="31" y="16294"/>
                    <a:pt x="0" y="17298"/>
                  </a:cubicBezTo>
                  <a:cubicBezTo>
                    <a:pt x="17" y="17381"/>
                    <a:pt x="89" y="17428"/>
                    <a:pt x="165" y="17428"/>
                  </a:cubicBezTo>
                  <a:cubicBezTo>
                    <a:pt x="228" y="17428"/>
                    <a:pt x="293" y="17396"/>
                    <a:pt x="335" y="17328"/>
                  </a:cubicBezTo>
                  <a:cubicBezTo>
                    <a:pt x="547" y="16294"/>
                    <a:pt x="638" y="15200"/>
                    <a:pt x="790" y="14136"/>
                  </a:cubicBezTo>
                  <a:cubicBezTo>
                    <a:pt x="912" y="13073"/>
                    <a:pt x="1064" y="12009"/>
                    <a:pt x="1216" y="10975"/>
                  </a:cubicBezTo>
                  <a:cubicBezTo>
                    <a:pt x="1429" y="9182"/>
                    <a:pt x="1581" y="7328"/>
                    <a:pt x="2067" y="5595"/>
                  </a:cubicBezTo>
                  <a:cubicBezTo>
                    <a:pt x="2493" y="4136"/>
                    <a:pt x="3161" y="2616"/>
                    <a:pt x="4316" y="1613"/>
                  </a:cubicBezTo>
                  <a:cubicBezTo>
                    <a:pt x="4894" y="1066"/>
                    <a:pt x="5654" y="762"/>
                    <a:pt x="6444" y="762"/>
                  </a:cubicBezTo>
                  <a:cubicBezTo>
                    <a:pt x="7265" y="854"/>
                    <a:pt x="8025" y="1157"/>
                    <a:pt x="8663" y="1674"/>
                  </a:cubicBezTo>
                  <a:cubicBezTo>
                    <a:pt x="10061" y="2738"/>
                    <a:pt x="11247" y="4075"/>
                    <a:pt x="12158" y="5595"/>
                  </a:cubicBezTo>
                  <a:cubicBezTo>
                    <a:pt x="12158" y="5604"/>
                    <a:pt x="12161" y="5608"/>
                    <a:pt x="12165" y="5608"/>
                  </a:cubicBezTo>
                  <a:cubicBezTo>
                    <a:pt x="12174" y="5608"/>
                    <a:pt x="12189" y="5586"/>
                    <a:pt x="12189" y="5565"/>
                  </a:cubicBezTo>
                  <a:cubicBezTo>
                    <a:pt x="11733" y="4653"/>
                    <a:pt x="11186" y="3771"/>
                    <a:pt x="10578" y="2951"/>
                  </a:cubicBezTo>
                  <a:cubicBezTo>
                    <a:pt x="10031" y="2100"/>
                    <a:pt x="9332" y="1370"/>
                    <a:pt x="8511" y="762"/>
                  </a:cubicBezTo>
                  <a:cubicBezTo>
                    <a:pt x="7847" y="272"/>
                    <a:pt x="7019" y="0"/>
                    <a:pt x="6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5;p36">
              <a:extLst>
                <a:ext uri="{FF2B5EF4-FFF2-40B4-BE49-F238E27FC236}">
                  <a16:creationId xmlns:a16="http://schemas.microsoft.com/office/drawing/2014/main" id="{1B75A7A8-C168-0D03-7757-46224D86906B}"/>
                </a:ext>
              </a:extLst>
            </p:cNvPr>
            <p:cNvSpPr/>
            <p:nvPr/>
          </p:nvSpPr>
          <p:spPr>
            <a:xfrm>
              <a:off x="7560291" y="3262659"/>
              <a:ext cx="517684" cy="460914"/>
            </a:xfrm>
            <a:custGeom>
              <a:avLst/>
              <a:gdLst/>
              <a:ahLst/>
              <a:cxnLst/>
              <a:rect l="l" t="t" r="r" b="b"/>
              <a:pathLst>
                <a:path w="16323" h="14533" extrusionOk="0">
                  <a:moveTo>
                    <a:pt x="12913" y="3064"/>
                  </a:moveTo>
                  <a:cubicBezTo>
                    <a:pt x="13296" y="3064"/>
                    <a:pt x="13681" y="3196"/>
                    <a:pt x="13739" y="3499"/>
                  </a:cubicBezTo>
                  <a:cubicBezTo>
                    <a:pt x="13767" y="3833"/>
                    <a:pt x="13444" y="3969"/>
                    <a:pt x="13077" y="3969"/>
                  </a:cubicBezTo>
                  <a:cubicBezTo>
                    <a:pt x="12643" y="3969"/>
                    <a:pt x="12147" y="3779"/>
                    <a:pt x="12098" y="3499"/>
                  </a:cubicBezTo>
                  <a:cubicBezTo>
                    <a:pt x="12066" y="3227"/>
                    <a:pt x="12488" y="3064"/>
                    <a:pt x="12913" y="3064"/>
                  </a:cubicBezTo>
                  <a:close/>
                  <a:moveTo>
                    <a:pt x="15053" y="8487"/>
                  </a:moveTo>
                  <a:cubicBezTo>
                    <a:pt x="15237" y="8487"/>
                    <a:pt x="15443" y="8579"/>
                    <a:pt x="15532" y="8787"/>
                  </a:cubicBezTo>
                  <a:cubicBezTo>
                    <a:pt x="15578" y="8924"/>
                    <a:pt x="15373" y="9000"/>
                    <a:pt x="15152" y="9000"/>
                  </a:cubicBezTo>
                  <a:cubicBezTo>
                    <a:pt x="14932" y="9000"/>
                    <a:pt x="14697" y="8924"/>
                    <a:pt x="14681" y="8757"/>
                  </a:cubicBezTo>
                  <a:lnTo>
                    <a:pt x="14712" y="8757"/>
                  </a:lnTo>
                  <a:cubicBezTo>
                    <a:pt x="14696" y="8587"/>
                    <a:pt x="14863" y="8487"/>
                    <a:pt x="15053" y="8487"/>
                  </a:cubicBezTo>
                  <a:close/>
                  <a:moveTo>
                    <a:pt x="5998" y="9060"/>
                  </a:moveTo>
                  <a:cubicBezTo>
                    <a:pt x="6005" y="9060"/>
                    <a:pt x="6012" y="9060"/>
                    <a:pt x="6019" y="9061"/>
                  </a:cubicBezTo>
                  <a:lnTo>
                    <a:pt x="6049" y="9061"/>
                  </a:lnTo>
                  <a:cubicBezTo>
                    <a:pt x="6592" y="9151"/>
                    <a:pt x="6895" y="11037"/>
                    <a:pt x="5980" y="11037"/>
                  </a:cubicBezTo>
                  <a:cubicBezTo>
                    <a:pt x="5973" y="11037"/>
                    <a:pt x="5965" y="11037"/>
                    <a:pt x="5958" y="11037"/>
                  </a:cubicBezTo>
                  <a:cubicBezTo>
                    <a:pt x="5239" y="11007"/>
                    <a:pt x="5553" y="9060"/>
                    <a:pt x="5998" y="9060"/>
                  </a:cubicBezTo>
                  <a:close/>
                  <a:moveTo>
                    <a:pt x="10679" y="1"/>
                  </a:moveTo>
                  <a:cubicBezTo>
                    <a:pt x="7269" y="1"/>
                    <a:pt x="8541" y="4350"/>
                    <a:pt x="8541" y="4350"/>
                  </a:cubicBezTo>
                  <a:cubicBezTo>
                    <a:pt x="8541" y="4350"/>
                    <a:pt x="6123" y="2678"/>
                    <a:pt x="3831" y="2678"/>
                  </a:cubicBezTo>
                  <a:cubicBezTo>
                    <a:pt x="3810" y="2678"/>
                    <a:pt x="3790" y="2678"/>
                    <a:pt x="3769" y="2678"/>
                  </a:cubicBezTo>
                  <a:cubicBezTo>
                    <a:pt x="1459" y="2708"/>
                    <a:pt x="0" y="6538"/>
                    <a:pt x="2493" y="9973"/>
                  </a:cubicBezTo>
                  <a:cubicBezTo>
                    <a:pt x="2797" y="10398"/>
                    <a:pt x="3161" y="10763"/>
                    <a:pt x="3557" y="11097"/>
                  </a:cubicBezTo>
                  <a:cubicBezTo>
                    <a:pt x="3405" y="10125"/>
                    <a:pt x="3192" y="8362"/>
                    <a:pt x="3708" y="7450"/>
                  </a:cubicBezTo>
                  <a:cubicBezTo>
                    <a:pt x="4006" y="6878"/>
                    <a:pt x="4328" y="6642"/>
                    <a:pt x="4581" y="6642"/>
                  </a:cubicBezTo>
                  <a:cubicBezTo>
                    <a:pt x="4973" y="6642"/>
                    <a:pt x="5202" y="7209"/>
                    <a:pt x="4924" y="7967"/>
                  </a:cubicBezTo>
                  <a:cubicBezTo>
                    <a:pt x="4468" y="9091"/>
                    <a:pt x="4225" y="10307"/>
                    <a:pt x="4195" y="11523"/>
                  </a:cubicBezTo>
                  <a:cubicBezTo>
                    <a:pt x="5228" y="12161"/>
                    <a:pt x="6353" y="12708"/>
                    <a:pt x="7508" y="13104"/>
                  </a:cubicBezTo>
                  <a:cubicBezTo>
                    <a:pt x="7386" y="12526"/>
                    <a:pt x="7356" y="11949"/>
                    <a:pt x="7417" y="11371"/>
                  </a:cubicBezTo>
                  <a:cubicBezTo>
                    <a:pt x="7492" y="10622"/>
                    <a:pt x="7810" y="10242"/>
                    <a:pt x="8077" y="10242"/>
                  </a:cubicBezTo>
                  <a:cubicBezTo>
                    <a:pt x="8353" y="10242"/>
                    <a:pt x="8574" y="10645"/>
                    <a:pt x="8420" y="11462"/>
                  </a:cubicBezTo>
                  <a:cubicBezTo>
                    <a:pt x="8329" y="12101"/>
                    <a:pt x="8268" y="12708"/>
                    <a:pt x="8268" y="13347"/>
                  </a:cubicBezTo>
                  <a:cubicBezTo>
                    <a:pt x="9970" y="13863"/>
                    <a:pt x="11703" y="14259"/>
                    <a:pt x="13466" y="14532"/>
                  </a:cubicBezTo>
                  <a:cubicBezTo>
                    <a:pt x="14377" y="13347"/>
                    <a:pt x="15076" y="12070"/>
                    <a:pt x="15624" y="10702"/>
                  </a:cubicBezTo>
                  <a:cubicBezTo>
                    <a:pt x="14377" y="10368"/>
                    <a:pt x="11824" y="10307"/>
                    <a:pt x="11885" y="9395"/>
                  </a:cubicBezTo>
                  <a:cubicBezTo>
                    <a:pt x="11906" y="8990"/>
                    <a:pt x="12207" y="8830"/>
                    <a:pt x="12652" y="8830"/>
                  </a:cubicBezTo>
                  <a:cubicBezTo>
                    <a:pt x="13509" y="8830"/>
                    <a:pt x="14896" y="9423"/>
                    <a:pt x="15836" y="10003"/>
                  </a:cubicBezTo>
                  <a:cubicBezTo>
                    <a:pt x="16171" y="8970"/>
                    <a:pt x="16323" y="7876"/>
                    <a:pt x="16292" y="6751"/>
                  </a:cubicBezTo>
                  <a:cubicBezTo>
                    <a:pt x="15168" y="6447"/>
                    <a:pt x="13982" y="6265"/>
                    <a:pt x="12827" y="6204"/>
                  </a:cubicBezTo>
                  <a:cubicBezTo>
                    <a:pt x="10270" y="5963"/>
                    <a:pt x="10363" y="4532"/>
                    <a:pt x="12192" y="4532"/>
                  </a:cubicBezTo>
                  <a:cubicBezTo>
                    <a:pt x="12211" y="4532"/>
                    <a:pt x="12230" y="4532"/>
                    <a:pt x="12250" y="4532"/>
                  </a:cubicBezTo>
                  <a:cubicBezTo>
                    <a:pt x="13618" y="4562"/>
                    <a:pt x="15380" y="5414"/>
                    <a:pt x="16201" y="5839"/>
                  </a:cubicBezTo>
                  <a:cubicBezTo>
                    <a:pt x="15654" y="2344"/>
                    <a:pt x="12979" y="94"/>
                    <a:pt x="10821" y="3"/>
                  </a:cubicBezTo>
                  <a:cubicBezTo>
                    <a:pt x="10773" y="1"/>
                    <a:pt x="10726" y="1"/>
                    <a:pt x="10679"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6;p36">
              <a:extLst>
                <a:ext uri="{FF2B5EF4-FFF2-40B4-BE49-F238E27FC236}">
                  <a16:creationId xmlns:a16="http://schemas.microsoft.com/office/drawing/2014/main" id="{152BA654-723E-A0B2-CB17-784556D7FB6E}"/>
                </a:ext>
              </a:extLst>
            </p:cNvPr>
            <p:cNvSpPr/>
            <p:nvPr/>
          </p:nvSpPr>
          <p:spPr>
            <a:xfrm>
              <a:off x="7774686" y="3595321"/>
              <a:ext cx="8309" cy="25245"/>
            </a:xfrm>
            <a:custGeom>
              <a:avLst/>
              <a:gdLst/>
              <a:ahLst/>
              <a:cxnLst/>
              <a:rect l="l" t="t" r="r" b="b"/>
              <a:pathLst>
                <a:path w="262" h="796" extrusionOk="0">
                  <a:moveTo>
                    <a:pt x="262" y="1"/>
                  </a:moveTo>
                  <a:cubicBezTo>
                    <a:pt x="201" y="244"/>
                    <a:pt x="110" y="517"/>
                    <a:pt x="18" y="760"/>
                  </a:cubicBezTo>
                  <a:cubicBezTo>
                    <a:pt x="1" y="778"/>
                    <a:pt x="24" y="796"/>
                    <a:pt x="46" y="796"/>
                  </a:cubicBezTo>
                  <a:cubicBezTo>
                    <a:pt x="63" y="796"/>
                    <a:pt x="79" y="786"/>
                    <a:pt x="79" y="760"/>
                  </a:cubicBezTo>
                  <a:cubicBezTo>
                    <a:pt x="140" y="517"/>
                    <a:pt x="201" y="274"/>
                    <a:pt x="2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7;p36">
              <a:extLst>
                <a:ext uri="{FF2B5EF4-FFF2-40B4-BE49-F238E27FC236}">
                  <a16:creationId xmlns:a16="http://schemas.microsoft.com/office/drawing/2014/main" id="{72077758-C0CD-3025-FF22-0BFFDCF66627}"/>
                </a:ext>
              </a:extLst>
            </p:cNvPr>
            <p:cNvSpPr/>
            <p:nvPr/>
          </p:nvSpPr>
          <p:spPr>
            <a:xfrm>
              <a:off x="7784898" y="3406900"/>
              <a:ext cx="240051" cy="310966"/>
            </a:xfrm>
            <a:custGeom>
              <a:avLst/>
              <a:gdLst/>
              <a:ahLst/>
              <a:cxnLst/>
              <a:rect l="l" t="t" r="r" b="b"/>
              <a:pathLst>
                <a:path w="7569" h="9805" extrusionOk="0">
                  <a:moveTo>
                    <a:pt x="1560" y="1"/>
                  </a:moveTo>
                  <a:cubicBezTo>
                    <a:pt x="1551" y="1"/>
                    <a:pt x="1551" y="14"/>
                    <a:pt x="1551" y="14"/>
                  </a:cubicBezTo>
                  <a:cubicBezTo>
                    <a:pt x="1642" y="258"/>
                    <a:pt x="1733" y="440"/>
                    <a:pt x="1855" y="653"/>
                  </a:cubicBezTo>
                  <a:cubicBezTo>
                    <a:pt x="1703" y="866"/>
                    <a:pt x="1611" y="1078"/>
                    <a:pt x="1520" y="1321"/>
                  </a:cubicBezTo>
                  <a:cubicBezTo>
                    <a:pt x="1399" y="1534"/>
                    <a:pt x="1307" y="1808"/>
                    <a:pt x="1186" y="2081"/>
                  </a:cubicBezTo>
                  <a:cubicBezTo>
                    <a:pt x="1003" y="2568"/>
                    <a:pt x="821" y="3054"/>
                    <a:pt x="639" y="3540"/>
                  </a:cubicBezTo>
                  <a:cubicBezTo>
                    <a:pt x="396" y="4270"/>
                    <a:pt x="213" y="5030"/>
                    <a:pt x="0" y="5790"/>
                  </a:cubicBezTo>
                  <a:cubicBezTo>
                    <a:pt x="213" y="5030"/>
                    <a:pt x="517" y="4300"/>
                    <a:pt x="791" y="3571"/>
                  </a:cubicBezTo>
                  <a:cubicBezTo>
                    <a:pt x="1003" y="3054"/>
                    <a:pt x="1186" y="2568"/>
                    <a:pt x="1399" y="2051"/>
                  </a:cubicBezTo>
                  <a:cubicBezTo>
                    <a:pt x="1490" y="1838"/>
                    <a:pt x="1581" y="1595"/>
                    <a:pt x="1672" y="1382"/>
                  </a:cubicBezTo>
                  <a:cubicBezTo>
                    <a:pt x="1763" y="1169"/>
                    <a:pt x="1824" y="957"/>
                    <a:pt x="1915" y="774"/>
                  </a:cubicBezTo>
                  <a:lnTo>
                    <a:pt x="2189" y="1261"/>
                  </a:lnTo>
                  <a:cubicBezTo>
                    <a:pt x="2371" y="1656"/>
                    <a:pt x="2584" y="2081"/>
                    <a:pt x="2797" y="2446"/>
                  </a:cubicBezTo>
                  <a:lnTo>
                    <a:pt x="3435" y="3723"/>
                  </a:lnTo>
                  <a:cubicBezTo>
                    <a:pt x="3344" y="3844"/>
                    <a:pt x="3314" y="3996"/>
                    <a:pt x="3314" y="4148"/>
                  </a:cubicBezTo>
                  <a:cubicBezTo>
                    <a:pt x="3283" y="4361"/>
                    <a:pt x="3222" y="4574"/>
                    <a:pt x="3192" y="4756"/>
                  </a:cubicBezTo>
                  <a:cubicBezTo>
                    <a:pt x="3131" y="5151"/>
                    <a:pt x="3070" y="5546"/>
                    <a:pt x="3040" y="5972"/>
                  </a:cubicBezTo>
                  <a:cubicBezTo>
                    <a:pt x="2979" y="6398"/>
                    <a:pt x="2949" y="6823"/>
                    <a:pt x="2918" y="7249"/>
                  </a:cubicBezTo>
                  <a:cubicBezTo>
                    <a:pt x="2918" y="7644"/>
                    <a:pt x="2888" y="8039"/>
                    <a:pt x="2827" y="8464"/>
                  </a:cubicBezTo>
                  <a:cubicBezTo>
                    <a:pt x="2827" y="8482"/>
                    <a:pt x="2858" y="8499"/>
                    <a:pt x="2883" y="8499"/>
                  </a:cubicBezTo>
                  <a:cubicBezTo>
                    <a:pt x="2902" y="8499"/>
                    <a:pt x="2918" y="8490"/>
                    <a:pt x="2918" y="8464"/>
                  </a:cubicBezTo>
                  <a:cubicBezTo>
                    <a:pt x="2918" y="7613"/>
                    <a:pt x="3040" y="6762"/>
                    <a:pt x="3192" y="5942"/>
                  </a:cubicBezTo>
                  <a:cubicBezTo>
                    <a:pt x="3253" y="5546"/>
                    <a:pt x="3314" y="5151"/>
                    <a:pt x="3405" y="4756"/>
                  </a:cubicBezTo>
                  <a:cubicBezTo>
                    <a:pt x="3435" y="4543"/>
                    <a:pt x="3466" y="4331"/>
                    <a:pt x="3496" y="4148"/>
                  </a:cubicBezTo>
                  <a:cubicBezTo>
                    <a:pt x="3526" y="4087"/>
                    <a:pt x="3526" y="4027"/>
                    <a:pt x="3526" y="3966"/>
                  </a:cubicBezTo>
                  <a:lnTo>
                    <a:pt x="3982" y="4847"/>
                  </a:lnTo>
                  <a:cubicBezTo>
                    <a:pt x="4773" y="6428"/>
                    <a:pt x="5502" y="8100"/>
                    <a:pt x="6140" y="9771"/>
                  </a:cubicBezTo>
                  <a:cubicBezTo>
                    <a:pt x="6140" y="9795"/>
                    <a:pt x="6149" y="9805"/>
                    <a:pt x="6160" y="9805"/>
                  </a:cubicBezTo>
                  <a:cubicBezTo>
                    <a:pt x="6178" y="9805"/>
                    <a:pt x="6201" y="9779"/>
                    <a:pt x="6201" y="9741"/>
                  </a:cubicBezTo>
                  <a:cubicBezTo>
                    <a:pt x="5563" y="8039"/>
                    <a:pt x="4925" y="6337"/>
                    <a:pt x="4165" y="4695"/>
                  </a:cubicBezTo>
                  <a:cubicBezTo>
                    <a:pt x="3830" y="3935"/>
                    <a:pt x="3466" y="3176"/>
                    <a:pt x="3070" y="2446"/>
                  </a:cubicBezTo>
                  <a:lnTo>
                    <a:pt x="3070" y="2446"/>
                  </a:lnTo>
                  <a:cubicBezTo>
                    <a:pt x="3192" y="2507"/>
                    <a:pt x="3344" y="2537"/>
                    <a:pt x="3496" y="2537"/>
                  </a:cubicBezTo>
                  <a:lnTo>
                    <a:pt x="4043" y="2659"/>
                  </a:lnTo>
                  <a:cubicBezTo>
                    <a:pt x="4408" y="2750"/>
                    <a:pt x="4773" y="2841"/>
                    <a:pt x="5168" y="2902"/>
                  </a:cubicBezTo>
                  <a:cubicBezTo>
                    <a:pt x="5928" y="3084"/>
                    <a:pt x="6718" y="3297"/>
                    <a:pt x="7478" y="3571"/>
                  </a:cubicBezTo>
                  <a:cubicBezTo>
                    <a:pt x="7508" y="3571"/>
                    <a:pt x="7569" y="3510"/>
                    <a:pt x="7508" y="3510"/>
                  </a:cubicBezTo>
                  <a:cubicBezTo>
                    <a:pt x="6748" y="3236"/>
                    <a:pt x="5958" y="2993"/>
                    <a:pt x="5198" y="2780"/>
                  </a:cubicBezTo>
                  <a:cubicBezTo>
                    <a:pt x="4833" y="2689"/>
                    <a:pt x="4438" y="2598"/>
                    <a:pt x="4073" y="2507"/>
                  </a:cubicBezTo>
                  <a:cubicBezTo>
                    <a:pt x="3891" y="2446"/>
                    <a:pt x="3709" y="2416"/>
                    <a:pt x="3496" y="2385"/>
                  </a:cubicBezTo>
                  <a:cubicBezTo>
                    <a:pt x="3344" y="2355"/>
                    <a:pt x="3162" y="2324"/>
                    <a:pt x="2979" y="2324"/>
                  </a:cubicBezTo>
                  <a:lnTo>
                    <a:pt x="2949" y="2264"/>
                  </a:lnTo>
                  <a:cubicBezTo>
                    <a:pt x="2858" y="2112"/>
                    <a:pt x="2766" y="1960"/>
                    <a:pt x="2706" y="1808"/>
                  </a:cubicBezTo>
                  <a:lnTo>
                    <a:pt x="2706" y="1808"/>
                  </a:lnTo>
                  <a:lnTo>
                    <a:pt x="3162" y="1838"/>
                  </a:lnTo>
                  <a:cubicBezTo>
                    <a:pt x="3374" y="1869"/>
                    <a:pt x="3587" y="1899"/>
                    <a:pt x="3800" y="1929"/>
                  </a:cubicBezTo>
                  <a:cubicBezTo>
                    <a:pt x="4013" y="1960"/>
                    <a:pt x="4225" y="1990"/>
                    <a:pt x="4438" y="2021"/>
                  </a:cubicBezTo>
                  <a:cubicBezTo>
                    <a:pt x="4651" y="2081"/>
                    <a:pt x="4894" y="2142"/>
                    <a:pt x="5107" y="2203"/>
                  </a:cubicBezTo>
                  <a:cubicBezTo>
                    <a:pt x="5111" y="2207"/>
                    <a:pt x="5116" y="2209"/>
                    <a:pt x="5120" y="2209"/>
                  </a:cubicBezTo>
                  <a:cubicBezTo>
                    <a:pt x="5144" y="2209"/>
                    <a:pt x="5159" y="2142"/>
                    <a:pt x="5107" y="2142"/>
                  </a:cubicBezTo>
                  <a:cubicBezTo>
                    <a:pt x="4894" y="2112"/>
                    <a:pt x="4681" y="2051"/>
                    <a:pt x="4469" y="1990"/>
                  </a:cubicBezTo>
                  <a:lnTo>
                    <a:pt x="3830" y="1838"/>
                  </a:lnTo>
                  <a:cubicBezTo>
                    <a:pt x="3618" y="1777"/>
                    <a:pt x="3405" y="1747"/>
                    <a:pt x="3192" y="1717"/>
                  </a:cubicBezTo>
                  <a:cubicBezTo>
                    <a:pt x="2979" y="1656"/>
                    <a:pt x="2797" y="1625"/>
                    <a:pt x="2584" y="1625"/>
                  </a:cubicBezTo>
                  <a:cubicBezTo>
                    <a:pt x="2493" y="1443"/>
                    <a:pt x="2402" y="1261"/>
                    <a:pt x="2280" y="1109"/>
                  </a:cubicBezTo>
                  <a:cubicBezTo>
                    <a:pt x="2098" y="714"/>
                    <a:pt x="1855" y="349"/>
                    <a:pt x="1581" y="14"/>
                  </a:cubicBezTo>
                  <a:cubicBezTo>
                    <a:pt x="1571" y="4"/>
                    <a:pt x="1564" y="1"/>
                    <a:pt x="15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8;p36">
              <a:extLst>
                <a:ext uri="{FF2B5EF4-FFF2-40B4-BE49-F238E27FC236}">
                  <a16:creationId xmlns:a16="http://schemas.microsoft.com/office/drawing/2014/main" id="{FBB6562B-FD02-AE05-B4F9-EA9935192092}"/>
                </a:ext>
              </a:extLst>
            </p:cNvPr>
            <p:cNvSpPr/>
            <p:nvPr/>
          </p:nvSpPr>
          <p:spPr>
            <a:xfrm>
              <a:off x="7783947" y="3589548"/>
              <a:ext cx="983" cy="5804"/>
            </a:xfrm>
            <a:custGeom>
              <a:avLst/>
              <a:gdLst/>
              <a:ahLst/>
              <a:cxnLst/>
              <a:rect l="l" t="t" r="r" b="b"/>
              <a:pathLst>
                <a:path w="31" h="183" extrusionOk="0">
                  <a:moveTo>
                    <a:pt x="30" y="0"/>
                  </a:moveTo>
                  <a:cubicBezTo>
                    <a:pt x="0" y="61"/>
                    <a:pt x="0" y="122"/>
                    <a:pt x="0" y="183"/>
                  </a:cubicBezTo>
                  <a:cubicBezTo>
                    <a:pt x="0" y="122"/>
                    <a:pt x="30" y="61"/>
                    <a:pt x="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9;p36">
              <a:extLst>
                <a:ext uri="{FF2B5EF4-FFF2-40B4-BE49-F238E27FC236}">
                  <a16:creationId xmlns:a16="http://schemas.microsoft.com/office/drawing/2014/main" id="{FC9CA0EA-FF4B-B716-E9C5-ACAA56E7ACB6}"/>
                </a:ext>
              </a:extLst>
            </p:cNvPr>
            <p:cNvSpPr/>
            <p:nvPr/>
          </p:nvSpPr>
          <p:spPr>
            <a:xfrm>
              <a:off x="7290362" y="3764014"/>
              <a:ext cx="510960" cy="609277"/>
            </a:xfrm>
            <a:custGeom>
              <a:avLst/>
              <a:gdLst/>
              <a:ahLst/>
              <a:cxnLst/>
              <a:rect l="l" t="t" r="r" b="b"/>
              <a:pathLst>
                <a:path w="16111" h="19211" extrusionOk="0">
                  <a:moveTo>
                    <a:pt x="0" y="1"/>
                  </a:moveTo>
                  <a:lnTo>
                    <a:pt x="274" y="5381"/>
                  </a:lnTo>
                  <a:lnTo>
                    <a:pt x="912" y="19211"/>
                  </a:lnTo>
                  <a:lnTo>
                    <a:pt x="15198" y="19211"/>
                  </a:lnTo>
                  <a:lnTo>
                    <a:pt x="15837" y="5381"/>
                  </a:lnTo>
                  <a:lnTo>
                    <a:pt x="1611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0;p36">
              <a:extLst>
                <a:ext uri="{FF2B5EF4-FFF2-40B4-BE49-F238E27FC236}">
                  <a16:creationId xmlns:a16="http://schemas.microsoft.com/office/drawing/2014/main" id="{0448881E-1481-B372-8837-ED6EB451E941}"/>
                </a:ext>
              </a:extLst>
            </p:cNvPr>
            <p:cNvSpPr/>
            <p:nvPr/>
          </p:nvSpPr>
          <p:spPr>
            <a:xfrm>
              <a:off x="7290362" y="3764014"/>
              <a:ext cx="510960" cy="170658"/>
            </a:xfrm>
            <a:custGeom>
              <a:avLst/>
              <a:gdLst/>
              <a:ahLst/>
              <a:cxnLst/>
              <a:rect l="l" t="t" r="r" b="b"/>
              <a:pathLst>
                <a:path w="16111" h="5381" extrusionOk="0">
                  <a:moveTo>
                    <a:pt x="0" y="1"/>
                  </a:moveTo>
                  <a:lnTo>
                    <a:pt x="274" y="5381"/>
                  </a:lnTo>
                  <a:lnTo>
                    <a:pt x="15837" y="5381"/>
                  </a:lnTo>
                  <a:lnTo>
                    <a:pt x="1611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1;p36">
              <a:extLst>
                <a:ext uri="{FF2B5EF4-FFF2-40B4-BE49-F238E27FC236}">
                  <a16:creationId xmlns:a16="http://schemas.microsoft.com/office/drawing/2014/main" id="{D4B65617-FE07-723C-120F-8FBEFB313F1B}"/>
                </a:ext>
              </a:extLst>
            </p:cNvPr>
            <p:cNvSpPr/>
            <p:nvPr/>
          </p:nvSpPr>
          <p:spPr>
            <a:xfrm>
              <a:off x="7258552" y="3695573"/>
              <a:ext cx="574581" cy="137897"/>
            </a:xfrm>
            <a:custGeom>
              <a:avLst/>
              <a:gdLst/>
              <a:ahLst/>
              <a:cxnLst/>
              <a:rect l="l" t="t" r="r" b="b"/>
              <a:pathLst>
                <a:path w="18117" h="4348" extrusionOk="0">
                  <a:moveTo>
                    <a:pt x="0" y="1"/>
                  </a:moveTo>
                  <a:lnTo>
                    <a:pt x="0" y="4347"/>
                  </a:lnTo>
                  <a:lnTo>
                    <a:pt x="18116" y="4347"/>
                  </a:lnTo>
                  <a:lnTo>
                    <a:pt x="1811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2;p36">
              <a:extLst>
                <a:ext uri="{FF2B5EF4-FFF2-40B4-BE49-F238E27FC236}">
                  <a16:creationId xmlns:a16="http://schemas.microsoft.com/office/drawing/2014/main" id="{F79097A2-E2A4-A6EB-CA4B-7D525AFBBD09}"/>
                </a:ext>
              </a:extLst>
            </p:cNvPr>
            <p:cNvSpPr/>
            <p:nvPr/>
          </p:nvSpPr>
          <p:spPr>
            <a:xfrm>
              <a:off x="7655722" y="4373264"/>
              <a:ext cx="80049" cy="72342"/>
            </a:xfrm>
            <a:custGeom>
              <a:avLst/>
              <a:gdLst/>
              <a:ahLst/>
              <a:cxnLst/>
              <a:rect l="l" t="t" r="r" b="b"/>
              <a:pathLst>
                <a:path w="2524" h="2281" extrusionOk="0">
                  <a:moveTo>
                    <a:pt x="0" y="1"/>
                  </a:moveTo>
                  <a:lnTo>
                    <a:pt x="0" y="2280"/>
                  </a:lnTo>
                  <a:lnTo>
                    <a:pt x="2523" y="2280"/>
                  </a:lnTo>
                  <a:lnTo>
                    <a:pt x="252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3;p36">
              <a:extLst>
                <a:ext uri="{FF2B5EF4-FFF2-40B4-BE49-F238E27FC236}">
                  <a16:creationId xmlns:a16="http://schemas.microsoft.com/office/drawing/2014/main" id="{BC60B2D2-342B-DA22-C931-A9BDE269AA3F}"/>
                </a:ext>
              </a:extLst>
            </p:cNvPr>
            <p:cNvSpPr/>
            <p:nvPr/>
          </p:nvSpPr>
          <p:spPr>
            <a:xfrm>
              <a:off x="7655722" y="4373264"/>
              <a:ext cx="80049" cy="36663"/>
            </a:xfrm>
            <a:custGeom>
              <a:avLst/>
              <a:gdLst/>
              <a:ahLst/>
              <a:cxnLst/>
              <a:rect l="l" t="t" r="r" b="b"/>
              <a:pathLst>
                <a:path w="2524" h="1156" extrusionOk="0">
                  <a:moveTo>
                    <a:pt x="0" y="1"/>
                  </a:moveTo>
                  <a:lnTo>
                    <a:pt x="0" y="1156"/>
                  </a:lnTo>
                  <a:lnTo>
                    <a:pt x="2523" y="1156"/>
                  </a:lnTo>
                  <a:lnTo>
                    <a:pt x="25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4;p36">
              <a:extLst>
                <a:ext uri="{FF2B5EF4-FFF2-40B4-BE49-F238E27FC236}">
                  <a16:creationId xmlns:a16="http://schemas.microsoft.com/office/drawing/2014/main" id="{FA01C79F-7F53-D377-8FEE-A22779C3732F}"/>
                </a:ext>
              </a:extLst>
            </p:cNvPr>
            <p:cNvSpPr/>
            <p:nvPr/>
          </p:nvSpPr>
          <p:spPr>
            <a:xfrm>
              <a:off x="7355918" y="4373264"/>
              <a:ext cx="79065" cy="72342"/>
            </a:xfrm>
            <a:custGeom>
              <a:avLst/>
              <a:gdLst/>
              <a:ahLst/>
              <a:cxnLst/>
              <a:rect l="l" t="t" r="r" b="b"/>
              <a:pathLst>
                <a:path w="2493" h="2281" extrusionOk="0">
                  <a:moveTo>
                    <a:pt x="0" y="1"/>
                  </a:moveTo>
                  <a:lnTo>
                    <a:pt x="0" y="2280"/>
                  </a:lnTo>
                  <a:lnTo>
                    <a:pt x="2493" y="2280"/>
                  </a:lnTo>
                  <a:lnTo>
                    <a:pt x="249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5;p36">
              <a:extLst>
                <a:ext uri="{FF2B5EF4-FFF2-40B4-BE49-F238E27FC236}">
                  <a16:creationId xmlns:a16="http://schemas.microsoft.com/office/drawing/2014/main" id="{02DB3CE0-1671-5D4C-58F2-FC2707B93CC6}"/>
                </a:ext>
              </a:extLst>
            </p:cNvPr>
            <p:cNvSpPr/>
            <p:nvPr/>
          </p:nvSpPr>
          <p:spPr>
            <a:xfrm>
              <a:off x="7355918" y="4373264"/>
              <a:ext cx="79065" cy="36663"/>
            </a:xfrm>
            <a:custGeom>
              <a:avLst/>
              <a:gdLst/>
              <a:ahLst/>
              <a:cxnLst/>
              <a:rect l="l" t="t" r="r" b="b"/>
              <a:pathLst>
                <a:path w="2493" h="1156" extrusionOk="0">
                  <a:moveTo>
                    <a:pt x="0" y="1"/>
                  </a:moveTo>
                  <a:lnTo>
                    <a:pt x="0" y="1156"/>
                  </a:lnTo>
                  <a:lnTo>
                    <a:pt x="2493" y="1156"/>
                  </a:lnTo>
                  <a:lnTo>
                    <a:pt x="249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6">
          <a:extLst>
            <a:ext uri="{FF2B5EF4-FFF2-40B4-BE49-F238E27FC236}">
              <a16:creationId xmlns:a16="http://schemas.microsoft.com/office/drawing/2014/main" id="{9D7B8CDA-6E91-8505-F211-3C86F2AD36FF}"/>
            </a:ext>
          </a:extLst>
        </p:cNvPr>
        <p:cNvGrpSpPr/>
        <p:nvPr/>
      </p:nvGrpSpPr>
      <p:grpSpPr>
        <a:xfrm>
          <a:off x="0" y="0"/>
          <a:ext cx="0" cy="0"/>
          <a:chOff x="0" y="0"/>
          <a:chExt cx="0" cy="0"/>
        </a:xfrm>
      </p:grpSpPr>
      <p:sp>
        <p:nvSpPr>
          <p:cNvPr id="977" name="Google Shape;977;p29">
            <a:extLst>
              <a:ext uri="{FF2B5EF4-FFF2-40B4-BE49-F238E27FC236}">
                <a16:creationId xmlns:a16="http://schemas.microsoft.com/office/drawing/2014/main" id="{A1EE021A-7EE1-9725-C800-6AD9E21DAC1E}"/>
              </a:ext>
            </a:extLst>
          </p:cNvPr>
          <p:cNvSpPr txBox="1">
            <a:spLocks noGrp="1"/>
          </p:cNvSpPr>
          <p:nvPr>
            <p:ph type="title"/>
          </p:nvPr>
        </p:nvSpPr>
        <p:spPr>
          <a:xfrm>
            <a:off x="5429686" y="2160643"/>
            <a:ext cx="3206091" cy="1189800"/>
          </a:xfrm>
          <a:prstGeom prst="rect">
            <a:avLst/>
          </a:prstGeom>
        </p:spPr>
        <p:txBody>
          <a:bodyPr spcFirstLastPara="1" wrap="square" lIns="91425" tIns="91425" rIns="91425" bIns="0" anchor="b" anchorCtr="0">
            <a:noAutofit/>
          </a:bodyPr>
          <a:lstStyle/>
          <a:p>
            <a:pPr marL="0" lvl="0" indent="0" algn="r" rtl="0">
              <a:spcBef>
                <a:spcPts val="0"/>
              </a:spcBef>
              <a:spcAft>
                <a:spcPts val="0"/>
              </a:spcAft>
              <a:buClr>
                <a:schemeClr val="dk1"/>
              </a:buClr>
              <a:buSzPts val="1100"/>
              <a:buFont typeface="Arial"/>
              <a:buNone/>
            </a:pPr>
            <a:r>
              <a:rPr lang="en-US" dirty="0"/>
              <a:t>Descriptive analysis​</a:t>
            </a:r>
          </a:p>
        </p:txBody>
      </p:sp>
      <p:sp>
        <p:nvSpPr>
          <p:cNvPr id="979" name="Google Shape;979;p29">
            <a:extLst>
              <a:ext uri="{FF2B5EF4-FFF2-40B4-BE49-F238E27FC236}">
                <a16:creationId xmlns:a16="http://schemas.microsoft.com/office/drawing/2014/main" id="{D9FE96F7-F045-E6BC-1147-CA34CE1DC053}"/>
              </a:ext>
            </a:extLst>
          </p:cNvPr>
          <p:cNvSpPr txBox="1">
            <a:spLocks noGrp="1"/>
          </p:cNvSpPr>
          <p:nvPr>
            <p:ph type="title" idx="2"/>
          </p:nvPr>
        </p:nvSpPr>
        <p:spPr>
          <a:xfrm>
            <a:off x="7218863" y="958638"/>
            <a:ext cx="10437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3</a:t>
            </a:r>
            <a:endParaRPr dirty="0"/>
          </a:p>
        </p:txBody>
      </p:sp>
      <p:sp>
        <p:nvSpPr>
          <p:cNvPr id="980" name="Google Shape;980;p29">
            <a:extLst>
              <a:ext uri="{FF2B5EF4-FFF2-40B4-BE49-F238E27FC236}">
                <a16:creationId xmlns:a16="http://schemas.microsoft.com/office/drawing/2014/main" id="{3500C53E-607E-6E2A-EDB8-CF67A2EAF318}"/>
              </a:ext>
            </a:extLst>
          </p:cNvPr>
          <p:cNvSpPr/>
          <p:nvPr/>
        </p:nvSpPr>
        <p:spPr>
          <a:xfrm>
            <a:off x="479217" y="440948"/>
            <a:ext cx="1306351" cy="1306351"/>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29">
            <a:extLst>
              <a:ext uri="{FF2B5EF4-FFF2-40B4-BE49-F238E27FC236}">
                <a16:creationId xmlns:a16="http://schemas.microsoft.com/office/drawing/2014/main" id="{9BF7C525-A6E9-AF92-DD05-60956FB6628D}"/>
              </a:ext>
            </a:extLst>
          </p:cNvPr>
          <p:cNvGrpSpPr/>
          <p:nvPr/>
        </p:nvGrpSpPr>
        <p:grpSpPr>
          <a:xfrm>
            <a:off x="304350" y="1432076"/>
            <a:ext cx="4636246" cy="2696316"/>
            <a:chOff x="770300" y="813850"/>
            <a:chExt cx="4252656" cy="2473230"/>
          </a:xfrm>
        </p:grpSpPr>
        <p:sp>
          <p:nvSpPr>
            <p:cNvPr id="982" name="Google Shape;982;p29">
              <a:extLst>
                <a:ext uri="{FF2B5EF4-FFF2-40B4-BE49-F238E27FC236}">
                  <a16:creationId xmlns:a16="http://schemas.microsoft.com/office/drawing/2014/main" id="{E5D7E3B1-15F1-EB96-7286-04CCB2624337}"/>
                </a:ext>
              </a:extLst>
            </p:cNvPr>
            <p:cNvSpPr/>
            <p:nvPr/>
          </p:nvSpPr>
          <p:spPr>
            <a:xfrm>
              <a:off x="770300" y="1338174"/>
              <a:ext cx="2773242" cy="1948906"/>
            </a:xfrm>
            <a:custGeom>
              <a:avLst/>
              <a:gdLst/>
              <a:ahLst/>
              <a:cxnLst/>
              <a:rect l="l" t="t" r="r" b="b"/>
              <a:pathLst>
                <a:path w="43432" h="30522" extrusionOk="0">
                  <a:moveTo>
                    <a:pt x="43031" y="434"/>
                  </a:moveTo>
                  <a:lnTo>
                    <a:pt x="43031" y="30122"/>
                  </a:lnTo>
                  <a:lnTo>
                    <a:pt x="401" y="30122"/>
                  </a:lnTo>
                  <a:lnTo>
                    <a:pt x="401" y="434"/>
                  </a:lnTo>
                  <a:close/>
                  <a:moveTo>
                    <a:pt x="0" y="0"/>
                  </a:moveTo>
                  <a:lnTo>
                    <a:pt x="0" y="30522"/>
                  </a:lnTo>
                  <a:lnTo>
                    <a:pt x="43431" y="30522"/>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a:extLst>
                <a:ext uri="{FF2B5EF4-FFF2-40B4-BE49-F238E27FC236}">
                  <a16:creationId xmlns:a16="http://schemas.microsoft.com/office/drawing/2014/main" id="{E1A266A5-55F9-F4C3-E7FF-A680C52CBE6B}"/>
                </a:ext>
              </a:extLst>
            </p:cNvPr>
            <p:cNvSpPr/>
            <p:nvPr/>
          </p:nvSpPr>
          <p:spPr>
            <a:xfrm>
              <a:off x="770300" y="1338174"/>
              <a:ext cx="2773242" cy="283314"/>
            </a:xfrm>
            <a:custGeom>
              <a:avLst/>
              <a:gdLst/>
              <a:ahLst/>
              <a:cxnLst/>
              <a:rect l="l" t="t" r="r" b="b"/>
              <a:pathLst>
                <a:path w="43432" h="4437" extrusionOk="0">
                  <a:moveTo>
                    <a:pt x="43031" y="434"/>
                  </a:moveTo>
                  <a:lnTo>
                    <a:pt x="43031" y="4003"/>
                  </a:lnTo>
                  <a:lnTo>
                    <a:pt x="401" y="4003"/>
                  </a:lnTo>
                  <a:lnTo>
                    <a:pt x="401" y="434"/>
                  </a:lnTo>
                  <a:close/>
                  <a:moveTo>
                    <a:pt x="0" y="0"/>
                  </a:moveTo>
                  <a:lnTo>
                    <a:pt x="0" y="4437"/>
                  </a:lnTo>
                  <a:lnTo>
                    <a:pt x="43431" y="4437"/>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a:extLst>
                <a:ext uri="{FF2B5EF4-FFF2-40B4-BE49-F238E27FC236}">
                  <a16:creationId xmlns:a16="http://schemas.microsoft.com/office/drawing/2014/main" id="{0EAC284E-9D74-EB30-BB05-9F248FFAB698}"/>
                </a:ext>
              </a:extLst>
            </p:cNvPr>
            <p:cNvSpPr/>
            <p:nvPr/>
          </p:nvSpPr>
          <p:spPr>
            <a:xfrm>
              <a:off x="872531" y="1416971"/>
              <a:ext cx="151267" cy="129493"/>
            </a:xfrm>
            <a:custGeom>
              <a:avLst/>
              <a:gdLst/>
              <a:ahLst/>
              <a:cxnLst/>
              <a:rect l="l" t="t" r="r" b="b"/>
              <a:pathLst>
                <a:path w="2369" h="2028" extrusionOk="0">
                  <a:moveTo>
                    <a:pt x="1368" y="0"/>
                  </a:moveTo>
                  <a:cubicBezTo>
                    <a:pt x="434" y="0"/>
                    <a:pt x="0" y="1101"/>
                    <a:pt x="634" y="1735"/>
                  </a:cubicBezTo>
                  <a:cubicBezTo>
                    <a:pt x="836" y="1937"/>
                    <a:pt x="1085" y="2027"/>
                    <a:pt x="1332" y="2027"/>
                  </a:cubicBezTo>
                  <a:cubicBezTo>
                    <a:pt x="1858" y="2027"/>
                    <a:pt x="2369" y="1615"/>
                    <a:pt x="2369" y="1001"/>
                  </a:cubicBezTo>
                  <a:cubicBezTo>
                    <a:pt x="2369" y="434"/>
                    <a:pt x="1902"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a:extLst>
                <a:ext uri="{FF2B5EF4-FFF2-40B4-BE49-F238E27FC236}">
                  <a16:creationId xmlns:a16="http://schemas.microsoft.com/office/drawing/2014/main" id="{804743DB-99A1-77CE-B63F-74833A2C4B5B}"/>
                </a:ext>
              </a:extLst>
            </p:cNvPr>
            <p:cNvSpPr/>
            <p:nvPr/>
          </p:nvSpPr>
          <p:spPr>
            <a:xfrm>
              <a:off x="1134526" y="1416971"/>
              <a:ext cx="151267" cy="127833"/>
            </a:xfrm>
            <a:custGeom>
              <a:avLst/>
              <a:gdLst/>
              <a:ahLst/>
              <a:cxnLst/>
              <a:rect l="l" t="t" r="r" b="b"/>
              <a:pathLst>
                <a:path w="2369" h="2002" extrusionOk="0">
                  <a:moveTo>
                    <a:pt x="1368" y="0"/>
                  </a:moveTo>
                  <a:cubicBezTo>
                    <a:pt x="467" y="0"/>
                    <a:pt x="0" y="1068"/>
                    <a:pt x="634" y="1702"/>
                  </a:cubicBezTo>
                  <a:cubicBezTo>
                    <a:pt x="841" y="1909"/>
                    <a:pt x="1098" y="2002"/>
                    <a:pt x="1351" y="2002"/>
                  </a:cubicBezTo>
                  <a:cubicBezTo>
                    <a:pt x="1870" y="2002"/>
                    <a:pt x="2369" y="1607"/>
                    <a:pt x="2369" y="1001"/>
                  </a:cubicBezTo>
                  <a:cubicBezTo>
                    <a:pt x="2369" y="434"/>
                    <a:pt x="1902"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a:extLst>
                <a:ext uri="{FF2B5EF4-FFF2-40B4-BE49-F238E27FC236}">
                  <a16:creationId xmlns:a16="http://schemas.microsoft.com/office/drawing/2014/main" id="{D1C78DEE-965B-E787-B4BB-B1C249F50838}"/>
                </a:ext>
              </a:extLst>
            </p:cNvPr>
            <p:cNvSpPr/>
            <p:nvPr/>
          </p:nvSpPr>
          <p:spPr>
            <a:xfrm>
              <a:off x="1419956" y="1416971"/>
              <a:ext cx="127833" cy="127833"/>
            </a:xfrm>
            <a:custGeom>
              <a:avLst/>
              <a:gdLst/>
              <a:ahLst/>
              <a:cxnLst/>
              <a:rect l="l" t="t" r="r" b="b"/>
              <a:pathLst>
                <a:path w="2002" h="2002" extrusionOk="0">
                  <a:moveTo>
                    <a:pt x="1001" y="0"/>
                  </a:moveTo>
                  <a:cubicBezTo>
                    <a:pt x="434" y="0"/>
                    <a:pt x="0" y="434"/>
                    <a:pt x="0" y="1001"/>
                  </a:cubicBezTo>
                  <a:cubicBezTo>
                    <a:pt x="0" y="1568"/>
                    <a:pt x="434" y="2002"/>
                    <a:pt x="1001" y="2002"/>
                  </a:cubicBezTo>
                  <a:cubicBezTo>
                    <a:pt x="1568" y="2002"/>
                    <a:pt x="2002" y="1568"/>
                    <a:pt x="2002" y="1001"/>
                  </a:cubicBezTo>
                  <a:cubicBezTo>
                    <a:pt x="2002" y="434"/>
                    <a:pt x="156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a:extLst>
                <a:ext uri="{FF2B5EF4-FFF2-40B4-BE49-F238E27FC236}">
                  <a16:creationId xmlns:a16="http://schemas.microsoft.com/office/drawing/2014/main" id="{5783E92D-14EA-CAF7-02A9-4A538BE69015}"/>
                </a:ext>
              </a:extLst>
            </p:cNvPr>
            <p:cNvSpPr/>
            <p:nvPr/>
          </p:nvSpPr>
          <p:spPr>
            <a:xfrm>
              <a:off x="851459" y="1736564"/>
              <a:ext cx="768720" cy="654041"/>
            </a:xfrm>
            <a:custGeom>
              <a:avLst/>
              <a:gdLst/>
              <a:ahLst/>
              <a:cxnLst/>
              <a:rect l="l" t="t" r="r" b="b"/>
              <a:pathLst>
                <a:path w="12039" h="10243" extrusionOk="0">
                  <a:moveTo>
                    <a:pt x="5765" y="0"/>
                  </a:moveTo>
                  <a:cubicBezTo>
                    <a:pt x="2635" y="0"/>
                    <a:pt x="1" y="2962"/>
                    <a:pt x="831" y="6337"/>
                  </a:cubicBezTo>
                  <a:cubicBezTo>
                    <a:pt x="1425" y="8739"/>
                    <a:pt x="3563" y="10242"/>
                    <a:pt x="5817" y="10242"/>
                  </a:cubicBezTo>
                  <a:cubicBezTo>
                    <a:pt x="6725" y="10242"/>
                    <a:pt x="7651" y="9999"/>
                    <a:pt x="8503" y="9472"/>
                  </a:cubicBezTo>
                  <a:cubicBezTo>
                    <a:pt x="12039" y="7271"/>
                    <a:pt x="11605" y="1967"/>
                    <a:pt x="7736" y="399"/>
                  </a:cubicBezTo>
                  <a:cubicBezTo>
                    <a:pt x="7075" y="126"/>
                    <a:pt x="6409" y="0"/>
                    <a:pt x="5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a:extLst>
                <a:ext uri="{FF2B5EF4-FFF2-40B4-BE49-F238E27FC236}">
                  <a16:creationId xmlns:a16="http://schemas.microsoft.com/office/drawing/2014/main" id="{7073856D-9243-C057-2345-4868447F5CDC}"/>
                </a:ext>
              </a:extLst>
            </p:cNvPr>
            <p:cNvSpPr/>
            <p:nvPr/>
          </p:nvSpPr>
          <p:spPr>
            <a:xfrm>
              <a:off x="1087657" y="192602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a:extLst>
                <a:ext uri="{FF2B5EF4-FFF2-40B4-BE49-F238E27FC236}">
                  <a16:creationId xmlns:a16="http://schemas.microsoft.com/office/drawing/2014/main" id="{666CFBDA-0664-19FE-1AC8-3ED5F0B60B08}"/>
                </a:ext>
              </a:extLst>
            </p:cNvPr>
            <p:cNvSpPr/>
            <p:nvPr/>
          </p:nvSpPr>
          <p:spPr>
            <a:xfrm>
              <a:off x="1045066" y="212199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a:extLst>
                <a:ext uri="{FF2B5EF4-FFF2-40B4-BE49-F238E27FC236}">
                  <a16:creationId xmlns:a16="http://schemas.microsoft.com/office/drawing/2014/main" id="{35C6DAEF-D613-05A9-DA85-ED7A3DA36207}"/>
                </a:ext>
              </a:extLst>
            </p:cNvPr>
            <p:cNvSpPr/>
            <p:nvPr/>
          </p:nvSpPr>
          <p:spPr>
            <a:xfrm>
              <a:off x="2257528" y="2501600"/>
              <a:ext cx="903194" cy="654488"/>
            </a:xfrm>
            <a:custGeom>
              <a:avLst/>
              <a:gdLst/>
              <a:ahLst/>
              <a:cxnLst/>
              <a:rect l="l" t="t" r="r" b="b"/>
              <a:pathLst>
                <a:path w="14145" h="10250" extrusionOk="0">
                  <a:moveTo>
                    <a:pt x="7072" y="0"/>
                  </a:moveTo>
                  <a:cubicBezTo>
                    <a:pt x="1902" y="0"/>
                    <a:pt x="1" y="6772"/>
                    <a:pt x="4371" y="9474"/>
                  </a:cubicBezTo>
                  <a:cubicBezTo>
                    <a:pt x="5204" y="9991"/>
                    <a:pt x="6138" y="10249"/>
                    <a:pt x="7072" y="10249"/>
                  </a:cubicBezTo>
                  <a:cubicBezTo>
                    <a:pt x="8006" y="10249"/>
                    <a:pt x="8940" y="9991"/>
                    <a:pt x="9774" y="9474"/>
                  </a:cubicBezTo>
                  <a:cubicBezTo>
                    <a:pt x="14144" y="6772"/>
                    <a:pt x="12209" y="0"/>
                    <a:pt x="7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a:extLst>
                <a:ext uri="{FF2B5EF4-FFF2-40B4-BE49-F238E27FC236}">
                  <a16:creationId xmlns:a16="http://schemas.microsoft.com/office/drawing/2014/main" id="{44A6F391-1D85-C02C-0D9A-27B831D5ACD9}"/>
                </a:ext>
              </a:extLst>
            </p:cNvPr>
            <p:cNvSpPr/>
            <p:nvPr/>
          </p:nvSpPr>
          <p:spPr>
            <a:xfrm>
              <a:off x="1705375" y="813850"/>
              <a:ext cx="1801981" cy="758692"/>
            </a:xfrm>
            <a:custGeom>
              <a:avLst/>
              <a:gdLst/>
              <a:ahLst/>
              <a:cxnLst/>
              <a:rect l="l" t="t" r="r" b="b"/>
              <a:pathLst>
                <a:path w="28221" h="15913" extrusionOk="0">
                  <a:moveTo>
                    <a:pt x="0" y="1"/>
                  </a:moveTo>
                  <a:lnTo>
                    <a:pt x="0" y="15912"/>
                  </a:lnTo>
                  <a:lnTo>
                    <a:pt x="28220" y="15912"/>
                  </a:lnTo>
                  <a:lnTo>
                    <a:pt x="28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a:extLst>
                <a:ext uri="{FF2B5EF4-FFF2-40B4-BE49-F238E27FC236}">
                  <a16:creationId xmlns:a16="http://schemas.microsoft.com/office/drawing/2014/main" id="{DD57289B-C28B-112F-173C-7B6665B2B9A9}"/>
                </a:ext>
              </a:extLst>
            </p:cNvPr>
            <p:cNvSpPr/>
            <p:nvPr/>
          </p:nvSpPr>
          <p:spPr>
            <a:xfrm>
              <a:off x="1705386" y="1572457"/>
              <a:ext cx="304640" cy="313133"/>
            </a:xfrm>
            <a:custGeom>
              <a:avLst/>
              <a:gdLst/>
              <a:ahLst/>
              <a:cxnLst/>
              <a:rect l="l" t="t" r="r" b="b"/>
              <a:pathLst>
                <a:path w="4771" h="4904" extrusionOk="0">
                  <a:moveTo>
                    <a:pt x="0" y="0"/>
                  </a:moveTo>
                  <a:lnTo>
                    <a:pt x="0" y="4904"/>
                  </a:lnTo>
                  <a:lnTo>
                    <a:pt x="4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a:extLst>
                <a:ext uri="{FF2B5EF4-FFF2-40B4-BE49-F238E27FC236}">
                  <a16:creationId xmlns:a16="http://schemas.microsoft.com/office/drawing/2014/main" id="{2E5AA471-6FA7-E26F-D8D2-4F8B05D916EC}"/>
                </a:ext>
              </a:extLst>
            </p:cNvPr>
            <p:cNvSpPr/>
            <p:nvPr/>
          </p:nvSpPr>
          <p:spPr>
            <a:xfrm>
              <a:off x="1818126" y="972712"/>
              <a:ext cx="1311323" cy="31011"/>
            </a:xfrm>
            <a:custGeom>
              <a:avLst/>
              <a:gdLst/>
              <a:ahLst/>
              <a:cxnLst/>
              <a:rect l="l" t="t" r="r" b="b"/>
              <a:pathLst>
                <a:path w="24018" h="568" extrusionOk="0">
                  <a:moveTo>
                    <a:pt x="1" y="1"/>
                  </a:moveTo>
                  <a:lnTo>
                    <a:pt x="1" y="568"/>
                  </a:lnTo>
                  <a:lnTo>
                    <a:pt x="24018" y="568"/>
                  </a:lnTo>
                  <a:lnTo>
                    <a:pt x="24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a:extLst>
                <a:ext uri="{FF2B5EF4-FFF2-40B4-BE49-F238E27FC236}">
                  <a16:creationId xmlns:a16="http://schemas.microsoft.com/office/drawing/2014/main" id="{7395A012-2FC2-6E51-0419-1B858193E78F}"/>
                </a:ext>
              </a:extLst>
            </p:cNvPr>
            <p:cNvSpPr/>
            <p:nvPr/>
          </p:nvSpPr>
          <p:spPr>
            <a:xfrm>
              <a:off x="1833697" y="1087291"/>
              <a:ext cx="528316" cy="36268"/>
            </a:xfrm>
            <a:custGeom>
              <a:avLst/>
              <a:gdLst/>
              <a:ahLst/>
              <a:cxnLst/>
              <a:rect l="l" t="t" r="r" b="b"/>
              <a:pathLst>
                <a:path w="8274" h="568" extrusionOk="0">
                  <a:moveTo>
                    <a:pt x="1" y="0"/>
                  </a:moveTo>
                  <a:lnTo>
                    <a:pt x="1" y="567"/>
                  </a:lnTo>
                  <a:lnTo>
                    <a:pt x="8273" y="56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a:extLst>
                <a:ext uri="{FF2B5EF4-FFF2-40B4-BE49-F238E27FC236}">
                  <a16:creationId xmlns:a16="http://schemas.microsoft.com/office/drawing/2014/main" id="{60AE54D6-5133-94CC-E683-49DE038A2A3D}"/>
                </a:ext>
              </a:extLst>
            </p:cNvPr>
            <p:cNvSpPr/>
            <p:nvPr/>
          </p:nvSpPr>
          <p:spPr>
            <a:xfrm>
              <a:off x="1833697" y="1202293"/>
              <a:ext cx="1203492" cy="36268"/>
            </a:xfrm>
            <a:custGeom>
              <a:avLst/>
              <a:gdLst/>
              <a:ahLst/>
              <a:cxnLst/>
              <a:rect l="l" t="t" r="r" b="b"/>
              <a:pathLst>
                <a:path w="18848" h="568" extrusionOk="0">
                  <a:moveTo>
                    <a:pt x="1" y="0"/>
                  </a:moveTo>
                  <a:lnTo>
                    <a:pt x="1" y="568"/>
                  </a:lnTo>
                  <a:lnTo>
                    <a:pt x="18847" y="568"/>
                  </a:lnTo>
                  <a:lnTo>
                    <a:pt x="18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a:extLst>
                <a:ext uri="{FF2B5EF4-FFF2-40B4-BE49-F238E27FC236}">
                  <a16:creationId xmlns:a16="http://schemas.microsoft.com/office/drawing/2014/main" id="{271EF7F4-360F-5B88-CC80-DA00554509E3}"/>
                </a:ext>
              </a:extLst>
            </p:cNvPr>
            <p:cNvSpPr/>
            <p:nvPr/>
          </p:nvSpPr>
          <p:spPr>
            <a:xfrm>
              <a:off x="1833697" y="1317296"/>
              <a:ext cx="1280179" cy="36268"/>
            </a:xfrm>
            <a:custGeom>
              <a:avLst/>
              <a:gdLst/>
              <a:ahLst/>
              <a:cxnLst/>
              <a:rect l="l" t="t" r="r" b="b"/>
              <a:pathLst>
                <a:path w="20049" h="568" extrusionOk="0">
                  <a:moveTo>
                    <a:pt x="1" y="1"/>
                  </a:moveTo>
                  <a:lnTo>
                    <a:pt x="1" y="568"/>
                  </a:lnTo>
                  <a:lnTo>
                    <a:pt x="20048" y="568"/>
                  </a:lnTo>
                  <a:lnTo>
                    <a:pt x="20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a:extLst>
                <a:ext uri="{FF2B5EF4-FFF2-40B4-BE49-F238E27FC236}">
                  <a16:creationId xmlns:a16="http://schemas.microsoft.com/office/drawing/2014/main" id="{3C883248-F7F0-FEEB-F7E3-5CD8418E5151}"/>
                </a:ext>
              </a:extLst>
            </p:cNvPr>
            <p:cNvSpPr/>
            <p:nvPr/>
          </p:nvSpPr>
          <p:spPr>
            <a:xfrm>
              <a:off x="1833697" y="1432362"/>
              <a:ext cx="958554" cy="36268"/>
            </a:xfrm>
            <a:custGeom>
              <a:avLst/>
              <a:gdLst/>
              <a:ahLst/>
              <a:cxnLst/>
              <a:rect l="l" t="t" r="r" b="b"/>
              <a:pathLst>
                <a:path w="15012" h="568" extrusionOk="0">
                  <a:moveTo>
                    <a:pt x="1" y="0"/>
                  </a:moveTo>
                  <a:lnTo>
                    <a:pt x="1" y="567"/>
                  </a:lnTo>
                  <a:lnTo>
                    <a:pt x="15011" y="567"/>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a:extLst>
                <a:ext uri="{FF2B5EF4-FFF2-40B4-BE49-F238E27FC236}">
                  <a16:creationId xmlns:a16="http://schemas.microsoft.com/office/drawing/2014/main" id="{C9890371-F749-0245-EF5A-9216A0ECE1C1}"/>
                </a:ext>
              </a:extLst>
            </p:cNvPr>
            <p:cNvSpPr/>
            <p:nvPr/>
          </p:nvSpPr>
          <p:spPr>
            <a:xfrm>
              <a:off x="3220975" y="1688851"/>
              <a:ext cx="1801981" cy="791103"/>
            </a:xfrm>
            <a:custGeom>
              <a:avLst/>
              <a:gdLst/>
              <a:ahLst/>
              <a:cxnLst/>
              <a:rect l="l" t="t" r="r" b="b"/>
              <a:pathLst>
                <a:path w="28221" h="11642" extrusionOk="0">
                  <a:moveTo>
                    <a:pt x="1" y="0"/>
                  </a:moveTo>
                  <a:lnTo>
                    <a:pt x="1" y="11642"/>
                  </a:lnTo>
                  <a:lnTo>
                    <a:pt x="28221" y="11642"/>
                  </a:lnTo>
                  <a:lnTo>
                    <a:pt x="28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a:extLst>
                <a:ext uri="{FF2B5EF4-FFF2-40B4-BE49-F238E27FC236}">
                  <a16:creationId xmlns:a16="http://schemas.microsoft.com/office/drawing/2014/main" id="{34A4B818-D7F4-5472-3786-18312D1394B8}"/>
                </a:ext>
              </a:extLst>
            </p:cNvPr>
            <p:cNvSpPr/>
            <p:nvPr/>
          </p:nvSpPr>
          <p:spPr>
            <a:xfrm flipH="1">
              <a:off x="3220967" y="2471769"/>
              <a:ext cx="257002" cy="264220"/>
            </a:xfrm>
            <a:custGeom>
              <a:avLst/>
              <a:gdLst/>
              <a:ahLst/>
              <a:cxnLst/>
              <a:rect l="l" t="t" r="r" b="b"/>
              <a:pathLst>
                <a:path w="4771" h="4905" extrusionOk="0">
                  <a:moveTo>
                    <a:pt x="1" y="1"/>
                  </a:moveTo>
                  <a:lnTo>
                    <a:pt x="4771" y="4904"/>
                  </a:lnTo>
                  <a:lnTo>
                    <a:pt x="47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a:extLst>
                <a:ext uri="{FF2B5EF4-FFF2-40B4-BE49-F238E27FC236}">
                  <a16:creationId xmlns:a16="http://schemas.microsoft.com/office/drawing/2014/main" id="{131163CF-CF3C-17CF-886B-905487C31E7C}"/>
                </a:ext>
              </a:extLst>
            </p:cNvPr>
            <p:cNvSpPr/>
            <p:nvPr/>
          </p:nvSpPr>
          <p:spPr>
            <a:xfrm>
              <a:off x="3355204" y="1860127"/>
              <a:ext cx="1126805" cy="36268"/>
            </a:xfrm>
            <a:custGeom>
              <a:avLst/>
              <a:gdLst/>
              <a:ahLst/>
              <a:cxnLst/>
              <a:rect l="l" t="t" r="r" b="b"/>
              <a:pathLst>
                <a:path w="17647" h="568" extrusionOk="0">
                  <a:moveTo>
                    <a:pt x="0" y="0"/>
                  </a:moveTo>
                  <a:lnTo>
                    <a:pt x="0" y="567"/>
                  </a:lnTo>
                  <a:lnTo>
                    <a:pt x="17646" y="567"/>
                  </a:lnTo>
                  <a:lnTo>
                    <a:pt x="176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a:extLst>
                <a:ext uri="{FF2B5EF4-FFF2-40B4-BE49-F238E27FC236}">
                  <a16:creationId xmlns:a16="http://schemas.microsoft.com/office/drawing/2014/main" id="{FAF170B9-39E6-5B95-0C11-81FCFA0A4012}"/>
                </a:ext>
              </a:extLst>
            </p:cNvPr>
            <p:cNvSpPr/>
            <p:nvPr/>
          </p:nvSpPr>
          <p:spPr>
            <a:xfrm>
              <a:off x="3355204" y="1975129"/>
              <a:ext cx="1435596" cy="36268"/>
            </a:xfrm>
            <a:custGeom>
              <a:avLst/>
              <a:gdLst/>
              <a:ahLst/>
              <a:cxnLst/>
              <a:rect l="l" t="t" r="r" b="b"/>
              <a:pathLst>
                <a:path w="22483" h="568" extrusionOk="0">
                  <a:moveTo>
                    <a:pt x="0" y="0"/>
                  </a:moveTo>
                  <a:lnTo>
                    <a:pt x="0" y="567"/>
                  </a:lnTo>
                  <a:lnTo>
                    <a:pt x="22483" y="567"/>
                  </a:lnTo>
                  <a:lnTo>
                    <a:pt x="22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a:extLst>
                <a:ext uri="{FF2B5EF4-FFF2-40B4-BE49-F238E27FC236}">
                  <a16:creationId xmlns:a16="http://schemas.microsoft.com/office/drawing/2014/main" id="{0C157DFE-DBD5-470D-CF7D-3A191E2DCB72}"/>
                </a:ext>
              </a:extLst>
            </p:cNvPr>
            <p:cNvSpPr/>
            <p:nvPr/>
          </p:nvSpPr>
          <p:spPr>
            <a:xfrm>
              <a:off x="3355204" y="2090132"/>
              <a:ext cx="1043733" cy="36268"/>
            </a:xfrm>
            <a:custGeom>
              <a:avLst/>
              <a:gdLst/>
              <a:ahLst/>
              <a:cxnLst/>
              <a:rect l="l" t="t" r="r" b="b"/>
              <a:pathLst>
                <a:path w="16346" h="568" extrusionOk="0">
                  <a:moveTo>
                    <a:pt x="0" y="1"/>
                  </a:moveTo>
                  <a:lnTo>
                    <a:pt x="0" y="568"/>
                  </a:lnTo>
                  <a:lnTo>
                    <a:pt x="16345" y="568"/>
                  </a:lnTo>
                  <a:lnTo>
                    <a:pt x="16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a:extLst>
                <a:ext uri="{FF2B5EF4-FFF2-40B4-BE49-F238E27FC236}">
                  <a16:creationId xmlns:a16="http://schemas.microsoft.com/office/drawing/2014/main" id="{BC89C6EF-00F9-2D91-8961-5F3F90942351}"/>
                </a:ext>
              </a:extLst>
            </p:cNvPr>
            <p:cNvSpPr/>
            <p:nvPr/>
          </p:nvSpPr>
          <p:spPr>
            <a:xfrm>
              <a:off x="3355204" y="2205134"/>
              <a:ext cx="1312105" cy="36268"/>
            </a:xfrm>
            <a:custGeom>
              <a:avLst/>
              <a:gdLst/>
              <a:ahLst/>
              <a:cxnLst/>
              <a:rect l="l" t="t" r="r" b="b"/>
              <a:pathLst>
                <a:path w="20549" h="568" extrusionOk="0">
                  <a:moveTo>
                    <a:pt x="0" y="1"/>
                  </a:moveTo>
                  <a:lnTo>
                    <a:pt x="0" y="568"/>
                  </a:lnTo>
                  <a:lnTo>
                    <a:pt x="20548" y="568"/>
                  </a:lnTo>
                  <a:lnTo>
                    <a:pt x="2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a:extLst>
                <a:ext uri="{FF2B5EF4-FFF2-40B4-BE49-F238E27FC236}">
                  <a16:creationId xmlns:a16="http://schemas.microsoft.com/office/drawing/2014/main" id="{7131A079-CAC2-9BBF-E315-234DBC5BB66D}"/>
                </a:ext>
              </a:extLst>
            </p:cNvPr>
            <p:cNvSpPr/>
            <p:nvPr/>
          </p:nvSpPr>
          <p:spPr>
            <a:xfrm>
              <a:off x="3355204" y="2320200"/>
              <a:ext cx="860540" cy="38375"/>
            </a:xfrm>
            <a:custGeom>
              <a:avLst/>
              <a:gdLst/>
              <a:ahLst/>
              <a:cxnLst/>
              <a:rect l="l" t="t" r="r" b="b"/>
              <a:pathLst>
                <a:path w="13477" h="601" extrusionOk="0">
                  <a:moveTo>
                    <a:pt x="0" y="0"/>
                  </a:moveTo>
                  <a:lnTo>
                    <a:pt x="0" y="601"/>
                  </a:lnTo>
                  <a:lnTo>
                    <a:pt x="13476" y="601"/>
                  </a:lnTo>
                  <a:lnTo>
                    <a:pt x="13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a:extLst>
                <a:ext uri="{FF2B5EF4-FFF2-40B4-BE49-F238E27FC236}">
                  <a16:creationId xmlns:a16="http://schemas.microsoft.com/office/drawing/2014/main" id="{AEA3D3EF-B3B1-9B26-2456-B39C63205751}"/>
                </a:ext>
              </a:extLst>
            </p:cNvPr>
            <p:cNvSpPr/>
            <p:nvPr/>
          </p:nvSpPr>
          <p:spPr>
            <a:xfrm>
              <a:off x="2575957" y="269277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a:extLst>
                <a:ext uri="{FF2B5EF4-FFF2-40B4-BE49-F238E27FC236}">
                  <a16:creationId xmlns:a16="http://schemas.microsoft.com/office/drawing/2014/main" id="{E9DA54B7-D62E-279C-5A31-E19035D80752}"/>
                </a:ext>
              </a:extLst>
            </p:cNvPr>
            <p:cNvSpPr/>
            <p:nvPr/>
          </p:nvSpPr>
          <p:spPr>
            <a:xfrm>
              <a:off x="2533366" y="288874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357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88652D3A-BF28-5FEC-DBBB-110B74F6234D}"/>
            </a:ext>
          </a:extLst>
        </p:cNvPr>
        <p:cNvGrpSpPr/>
        <p:nvPr/>
      </p:nvGrpSpPr>
      <p:grpSpPr>
        <a:xfrm>
          <a:off x="0" y="0"/>
          <a:ext cx="0" cy="0"/>
          <a:chOff x="0" y="0"/>
          <a:chExt cx="0" cy="0"/>
        </a:xfrm>
      </p:grpSpPr>
      <p:sp>
        <p:nvSpPr>
          <p:cNvPr id="6" name="Google Shape;1011;p30">
            <a:extLst>
              <a:ext uri="{FF2B5EF4-FFF2-40B4-BE49-F238E27FC236}">
                <a16:creationId xmlns:a16="http://schemas.microsoft.com/office/drawing/2014/main" id="{3CE15014-890E-4293-CCB2-0C3B6E00DB96}"/>
              </a:ext>
            </a:extLst>
          </p:cNvPr>
          <p:cNvSpPr txBox="1">
            <a:spLocks/>
          </p:cNvSpPr>
          <p:nvPr/>
        </p:nvSpPr>
        <p:spPr>
          <a:xfrm>
            <a:off x="713225" y="545475"/>
            <a:ext cx="7717500" cy="25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1900"/>
              <a:buFont typeface="Alfa Slab One"/>
              <a:buNone/>
              <a:defRPr sz="16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2pPr>
            <a:lvl3pPr marR="0" lvl="2"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3pPr>
            <a:lvl4pPr marR="0" lvl="3"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4pPr>
            <a:lvl5pPr marR="0" lvl="4"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5pPr>
            <a:lvl6pPr marR="0" lvl="5"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6pPr>
            <a:lvl7pPr marR="0" lvl="6"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7pPr>
            <a:lvl8pPr marR="0" lvl="7"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8pPr>
            <a:lvl9pPr marR="0" lvl="8" algn="l" rtl="0">
              <a:lnSpc>
                <a:spcPct val="100000"/>
              </a:lnSpc>
              <a:spcBef>
                <a:spcPts val="0"/>
              </a:spcBef>
              <a:spcAft>
                <a:spcPts val="0"/>
              </a:spcAft>
              <a:buClr>
                <a:srgbClr val="F3F3F3"/>
              </a:buClr>
              <a:buSzPts val="2300"/>
              <a:buFont typeface="Alfa Slab One"/>
              <a:buNone/>
              <a:defRPr sz="2300" b="0" i="0" u="none" strike="noStrike" cap="none">
                <a:solidFill>
                  <a:srgbClr val="F3F3F3"/>
                </a:solidFill>
                <a:latin typeface="Alfa Slab One"/>
                <a:ea typeface="Alfa Slab One"/>
                <a:cs typeface="Alfa Slab One"/>
                <a:sym typeface="Alfa Slab One"/>
              </a:defRPr>
            </a:lvl9pPr>
          </a:lstStyle>
          <a:p>
            <a:pPr algn="ctr"/>
            <a:r>
              <a:rPr lang="en-US" sz="2400" dirty="0"/>
              <a:t>Descriptive analysis</a:t>
            </a:r>
          </a:p>
        </p:txBody>
      </p:sp>
      <p:sp>
        <p:nvSpPr>
          <p:cNvPr id="7" name="Google Shape;644;p27">
            <a:extLst>
              <a:ext uri="{FF2B5EF4-FFF2-40B4-BE49-F238E27FC236}">
                <a16:creationId xmlns:a16="http://schemas.microsoft.com/office/drawing/2014/main" id="{727C3321-E24B-E6EA-E127-39A39710C89F}"/>
              </a:ext>
            </a:extLst>
          </p:cNvPr>
          <p:cNvSpPr txBox="1">
            <a:spLocks/>
          </p:cNvSpPr>
          <p:nvPr/>
        </p:nvSpPr>
        <p:spPr>
          <a:xfrm>
            <a:off x="194869" y="1346127"/>
            <a:ext cx="3083590" cy="1861951"/>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2100"/>
              <a:buFont typeface="Hind Guntur"/>
              <a:buNone/>
              <a:defRPr sz="2300" b="0" i="0" u="none" strike="noStrike" cap="none">
                <a:solidFill>
                  <a:schemeClr val="dk1"/>
                </a:solidFill>
                <a:latin typeface="Hind Guntur"/>
                <a:ea typeface="Hind Guntur"/>
                <a:cs typeface="Hind Guntur"/>
                <a:sym typeface="Hind Guntur"/>
              </a:defRPr>
            </a:lvl1pPr>
            <a:lvl2pPr marL="914400" marR="0" lvl="1"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2pPr>
            <a:lvl3pPr marL="1371600" marR="0" lvl="2"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3pPr>
            <a:lvl4pPr marL="1828800" marR="0" lvl="3"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4pPr>
            <a:lvl5pPr marL="2286000" marR="0" lvl="4"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5pPr>
            <a:lvl6pPr marL="2743200" marR="0" lvl="5"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6pPr>
            <a:lvl7pPr marL="3200400" marR="0" lvl="6"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7pPr>
            <a:lvl8pPr marL="3657600" marR="0" lvl="7"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8pPr>
            <a:lvl9pPr marL="4114800" marR="0" lvl="8" indent="-317500" algn="l" rtl="0">
              <a:lnSpc>
                <a:spcPct val="100000"/>
              </a:lnSpc>
              <a:spcBef>
                <a:spcPts val="0"/>
              </a:spcBef>
              <a:spcAft>
                <a:spcPts val="0"/>
              </a:spcAft>
              <a:buClr>
                <a:srgbClr val="F3F3F3"/>
              </a:buClr>
              <a:buSzPts val="2100"/>
              <a:buFont typeface="Hind Guntur"/>
              <a:buNone/>
              <a:defRPr sz="2100" b="0" i="0" u="none" strike="noStrike" cap="none">
                <a:solidFill>
                  <a:srgbClr val="F3F3F3"/>
                </a:solidFill>
                <a:latin typeface="Hind Guntur"/>
                <a:ea typeface="Hind Guntur"/>
                <a:cs typeface="Hind Guntur"/>
                <a:sym typeface="Hind Guntur"/>
              </a:defRPr>
            </a:lvl9pPr>
          </a:lstStyle>
          <a:p>
            <a:pPr marL="0" indent="0" algn="l">
              <a:buClr>
                <a:schemeClr val="dk1"/>
              </a:buClr>
              <a:buSzPts val="1100"/>
              <a:buFont typeface="Arial"/>
              <a:buNone/>
            </a:pPr>
            <a:endParaRPr lang="en-US" sz="1200" b="1" dirty="0"/>
          </a:p>
          <a:p>
            <a:pPr marL="0" indent="0" algn="l">
              <a:buClr>
                <a:schemeClr val="dk1"/>
              </a:buClr>
              <a:buSzPts val="1100"/>
              <a:buFont typeface="Arial"/>
              <a:buNone/>
            </a:pPr>
            <a:r>
              <a:rPr lang="en-US" sz="1200" b="1" dirty="0"/>
              <a:t>Rating Distribution</a:t>
            </a:r>
            <a:r>
              <a:rPr lang="en-US" sz="1200" dirty="0"/>
              <a:t>: User ratings for the Disney+ app show overwhelming dissatisfaction. More than half (55%) of users gave the lowest possible 1-star rating.</a:t>
            </a:r>
            <a:r>
              <a:rPr lang="zh-CN" altLang="en-US" sz="1200" dirty="0"/>
              <a:t> </a:t>
            </a:r>
            <a:r>
              <a:rPr lang="en-US" sz="1200" dirty="0"/>
              <a:t>Only 12% of users expressed satisfaction with 4-5 star ratings. This distribution clearly demonstrates widespread user disappointment with the application.</a:t>
            </a:r>
          </a:p>
        </p:txBody>
      </p:sp>
      <p:pic>
        <p:nvPicPr>
          <p:cNvPr id="2" name="图片 1">
            <a:extLst>
              <a:ext uri="{FF2B5EF4-FFF2-40B4-BE49-F238E27FC236}">
                <a16:creationId xmlns:a16="http://schemas.microsoft.com/office/drawing/2014/main" id="{D8BB4FA8-D072-6C4E-BED7-B4F27B816450}"/>
              </a:ext>
            </a:extLst>
          </p:cNvPr>
          <p:cNvPicPr>
            <a:picLocks noChangeAspect="1"/>
          </p:cNvPicPr>
          <p:nvPr/>
        </p:nvPicPr>
        <p:blipFill>
          <a:blip r:embed="rId3"/>
          <a:stretch>
            <a:fillRect/>
          </a:stretch>
        </p:blipFill>
        <p:spPr>
          <a:xfrm>
            <a:off x="6451257" y="1286669"/>
            <a:ext cx="2439980" cy="1761325"/>
          </a:xfrm>
          <a:prstGeom prst="rect">
            <a:avLst/>
          </a:prstGeom>
          <a:noFill/>
          <a:ln>
            <a:noFill/>
          </a:ln>
        </p:spPr>
      </p:pic>
      <p:pic>
        <p:nvPicPr>
          <p:cNvPr id="3" name="图片 2">
            <a:extLst>
              <a:ext uri="{FF2B5EF4-FFF2-40B4-BE49-F238E27FC236}">
                <a16:creationId xmlns:a16="http://schemas.microsoft.com/office/drawing/2014/main" id="{6180F81D-E340-E1E5-330F-AD795849F5E1}"/>
              </a:ext>
            </a:extLst>
          </p:cNvPr>
          <p:cNvPicPr>
            <a:picLocks noChangeAspect="1"/>
          </p:cNvPicPr>
          <p:nvPr/>
        </p:nvPicPr>
        <p:blipFill>
          <a:blip r:embed="rId4"/>
          <a:stretch>
            <a:fillRect/>
          </a:stretch>
        </p:blipFill>
        <p:spPr>
          <a:xfrm>
            <a:off x="3367667" y="1286101"/>
            <a:ext cx="3174380" cy="1854742"/>
          </a:xfrm>
          <a:prstGeom prst="rect">
            <a:avLst/>
          </a:prstGeom>
          <a:noFill/>
          <a:ln>
            <a:noFill/>
          </a:ln>
        </p:spPr>
      </p:pic>
      <p:pic>
        <p:nvPicPr>
          <p:cNvPr id="4" name="图片 3">
            <a:extLst>
              <a:ext uri="{FF2B5EF4-FFF2-40B4-BE49-F238E27FC236}">
                <a16:creationId xmlns:a16="http://schemas.microsoft.com/office/drawing/2014/main" id="{F89A8B0B-0498-2FDE-2752-4CE4CE8DBEA3}"/>
              </a:ext>
            </a:extLst>
          </p:cNvPr>
          <p:cNvPicPr>
            <a:picLocks noChangeAspect="1"/>
          </p:cNvPicPr>
          <p:nvPr/>
        </p:nvPicPr>
        <p:blipFill>
          <a:blip r:embed="rId5"/>
          <a:stretch>
            <a:fillRect/>
          </a:stretch>
        </p:blipFill>
        <p:spPr>
          <a:xfrm>
            <a:off x="3269165" y="3177088"/>
            <a:ext cx="3063362" cy="1861951"/>
          </a:xfrm>
          <a:prstGeom prst="rect">
            <a:avLst/>
          </a:prstGeom>
          <a:noFill/>
          <a:ln>
            <a:noFill/>
          </a:ln>
        </p:spPr>
      </p:pic>
      <p:pic>
        <p:nvPicPr>
          <p:cNvPr id="5" name="图片 4">
            <a:extLst>
              <a:ext uri="{FF2B5EF4-FFF2-40B4-BE49-F238E27FC236}">
                <a16:creationId xmlns:a16="http://schemas.microsoft.com/office/drawing/2014/main" id="{B4CA704E-7F98-A589-EAC4-116AFA4939EB}"/>
              </a:ext>
            </a:extLst>
          </p:cNvPr>
          <p:cNvPicPr>
            <a:picLocks noChangeAspect="1"/>
          </p:cNvPicPr>
          <p:nvPr/>
        </p:nvPicPr>
        <p:blipFill>
          <a:blip r:embed="rId6"/>
          <a:stretch>
            <a:fillRect/>
          </a:stretch>
        </p:blipFill>
        <p:spPr>
          <a:xfrm>
            <a:off x="6252118" y="3140843"/>
            <a:ext cx="2758068" cy="1861951"/>
          </a:xfrm>
          <a:prstGeom prst="rect">
            <a:avLst/>
          </a:prstGeom>
          <a:noFill/>
          <a:ln>
            <a:noFill/>
          </a:ln>
        </p:spPr>
      </p:pic>
      <p:sp>
        <p:nvSpPr>
          <p:cNvPr id="31" name="文本框 30">
            <a:extLst>
              <a:ext uri="{FF2B5EF4-FFF2-40B4-BE49-F238E27FC236}">
                <a16:creationId xmlns:a16="http://schemas.microsoft.com/office/drawing/2014/main" id="{7FC23BBF-2B20-7D75-0CB6-2D21A6658A91}"/>
              </a:ext>
            </a:extLst>
          </p:cNvPr>
          <p:cNvSpPr txBox="1"/>
          <p:nvPr/>
        </p:nvSpPr>
        <p:spPr>
          <a:xfrm>
            <a:off x="194869" y="3305886"/>
            <a:ext cx="3074296" cy="1569660"/>
          </a:xfrm>
          <a:prstGeom prst="rect">
            <a:avLst/>
          </a:prstGeom>
          <a:noFill/>
        </p:spPr>
        <p:txBody>
          <a:bodyPr wrap="square">
            <a:spAutoFit/>
          </a:bodyPr>
          <a:lstStyle/>
          <a:p>
            <a:pPr>
              <a:buClr>
                <a:schemeClr val="dk1"/>
              </a:buClr>
              <a:buSzPts val="1100"/>
            </a:pPr>
            <a:r>
              <a:rPr lang="en-US" altLang="zh-CN" sz="1200" b="1" dirty="0">
                <a:solidFill>
                  <a:schemeClr val="dk1"/>
                </a:solidFill>
                <a:latin typeface="Hind Guntur"/>
                <a:cs typeface="Hind Guntur"/>
                <a:sym typeface="Hind Guntur"/>
              </a:rPr>
              <a:t>Review Length Analysis: </a:t>
            </a:r>
            <a:r>
              <a:rPr lang="en-US" altLang="zh-CN" sz="1200" dirty="0">
                <a:solidFill>
                  <a:schemeClr val="dk1"/>
                </a:solidFill>
                <a:latin typeface="Hind Guntur"/>
                <a:cs typeface="Hind Guntur"/>
                <a:sym typeface="Hind Guntur"/>
              </a:rPr>
              <a:t>Reviews reveal that dissatisfied users write significantly longer feedback (350-400 characters) than satisfied users.</a:t>
            </a:r>
          </a:p>
          <a:p>
            <a:pPr>
              <a:buClr>
                <a:schemeClr val="dk1"/>
              </a:buClr>
              <a:buSzPts val="1100"/>
            </a:pPr>
            <a:endParaRPr lang="en-US" altLang="zh-CN" sz="1200" b="1" dirty="0">
              <a:solidFill>
                <a:schemeClr val="dk1"/>
              </a:solidFill>
              <a:latin typeface="Hind Guntur"/>
              <a:cs typeface="Hind Guntur"/>
              <a:sym typeface="Hind Guntur"/>
            </a:endParaRPr>
          </a:p>
          <a:p>
            <a:pPr>
              <a:buClr>
                <a:schemeClr val="dk1"/>
              </a:buClr>
              <a:buSzPts val="1100"/>
            </a:pPr>
            <a:r>
              <a:rPr lang="en-US" altLang="zh-CN" sz="1200" b="1" dirty="0">
                <a:solidFill>
                  <a:schemeClr val="dk1"/>
                </a:solidFill>
                <a:latin typeface="Hind Guntur"/>
                <a:cs typeface="Hind Guntur"/>
                <a:sym typeface="Hind Guntur"/>
              </a:rPr>
              <a:t>Seasonality Analysis: </a:t>
            </a:r>
            <a:r>
              <a:rPr lang="en-US" altLang="zh-CN" sz="1200" dirty="0">
                <a:solidFill>
                  <a:schemeClr val="dk1"/>
                </a:solidFill>
                <a:latin typeface="Hind Guntur"/>
                <a:cs typeface="Hind Guntur"/>
                <a:sym typeface="Hind Guntur"/>
              </a:rPr>
              <a:t>Disney+ ratings show seasonal patterns with higher satisfaction in spring and fall. </a:t>
            </a:r>
          </a:p>
        </p:txBody>
      </p:sp>
    </p:spTree>
    <p:extLst>
      <p:ext uri="{BB962C8B-B14F-4D97-AF65-F5344CB8AC3E}">
        <p14:creationId xmlns:p14="http://schemas.microsoft.com/office/powerpoint/2010/main" val="995667060"/>
      </p:ext>
    </p:extLst>
  </p:cSld>
  <p:clrMapOvr>
    <a:masterClrMapping/>
  </p:clrMapOvr>
</p:sld>
</file>

<file path=ppt/theme/theme1.xml><?xml version="1.0" encoding="utf-8"?>
<a:theme xmlns:a="http://schemas.openxmlformats.org/drawingml/2006/main" name="Social Media Statistics Thesis by Slidesgo">
  <a:themeElements>
    <a:clrScheme name="Simple Light">
      <a:dk1>
        <a:srgbClr val="000000"/>
      </a:dk1>
      <a:lt1>
        <a:srgbClr val="FFFFFF"/>
      </a:lt1>
      <a:dk2>
        <a:srgbClr val="90E6F9"/>
      </a:dk2>
      <a:lt2>
        <a:srgbClr val="EEEEEE"/>
      </a:lt2>
      <a:accent1>
        <a:srgbClr val="DBDBDB"/>
      </a:accent1>
      <a:accent2>
        <a:srgbClr val="455A64"/>
      </a:accent2>
      <a:accent3>
        <a:srgbClr val="78909C"/>
      </a:accent3>
      <a:accent4>
        <a:srgbClr val="37474F"/>
      </a:accent4>
      <a:accent5>
        <a:srgbClr val="F7A9A0"/>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2616</Words>
  <Application>Microsoft Office PowerPoint</Application>
  <PresentationFormat>On-screen Show (16:9)</PresentationFormat>
  <Paragraphs>222</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Alfa Slab One</vt:lpstr>
      <vt:lpstr>Changa</vt:lpstr>
      <vt:lpstr>Times New Roman</vt:lpstr>
      <vt:lpstr>Wingdings</vt:lpstr>
      <vt:lpstr>Cantarell</vt:lpstr>
      <vt:lpstr>Arial</vt:lpstr>
      <vt:lpstr>Hind Guntur</vt:lpstr>
      <vt:lpstr>Social Media Statistics Thesis by Slidesgo</vt:lpstr>
      <vt:lpstr>Sentiment Analytics for Streaming Platform User Experience  Uncovering User Sentiment Patterns  in Disney+ Application Reviews</vt:lpstr>
      <vt:lpstr>01 Research Identification</vt:lpstr>
      <vt:lpstr>Research Identification</vt:lpstr>
      <vt:lpstr>PowerPoint Presentation</vt:lpstr>
      <vt:lpstr>Research Questions and Hypotheses</vt:lpstr>
      <vt:lpstr>Data ​ Pre-processing​</vt:lpstr>
      <vt:lpstr>PowerPoint Presentation</vt:lpstr>
      <vt:lpstr>Descriptive analysis​</vt:lpstr>
      <vt:lpstr>PowerPoint Presentation</vt:lpstr>
      <vt:lpstr>PowerPoint Presentation</vt:lpstr>
      <vt:lpstr>PowerPoint Presentation</vt:lpstr>
      <vt:lpstr>PowerPoint Presentation</vt:lpstr>
      <vt:lpstr>Sentiment Analysis</vt:lpstr>
      <vt:lpstr>VADER Sentiment Analysis</vt:lpstr>
      <vt:lpstr>VADER Sentiment Analysis (cont.)</vt:lpstr>
      <vt:lpstr>App Version Word Analysis</vt:lpstr>
      <vt:lpstr>App Version Word Analysis (cont.)</vt:lpstr>
      <vt:lpstr>Emotion Analysis</vt:lpstr>
      <vt:lpstr>Emotion Analysis-NRC lexicon Analysis 1: Distribution</vt:lpstr>
      <vt:lpstr>Emotion Analysis-NRC lexicon Analysis 2: Correlation</vt:lpstr>
      <vt:lpstr>Emotion Analysis-NRC lexicon Analysis 3: Time-series</vt:lpstr>
      <vt:lpstr>Emotion Analysis-Other Methods TextBlob, VADER</vt:lpstr>
      <vt:lpstr>Clustering &amp; KNN</vt:lpstr>
      <vt:lpstr>KNN/NLP Prediction</vt:lpstr>
      <vt:lpstr>Random Forest Prediction</vt:lpstr>
      <vt:lpstr>Clustering</vt:lpstr>
      <vt:lpstr>Clustering--positive</vt:lpstr>
      <vt:lpstr>LDA--Positive</vt:lpstr>
      <vt:lpstr>Cluster--Negative</vt:lpstr>
      <vt:lpstr>LDA--Negative</vt:lpstr>
      <vt:lpstr>  Conclusion</vt:lpstr>
      <vt:lpstr>Key Findings</vt:lpstr>
      <vt:lpstr>Business Recommendations</vt:lpstr>
      <vt:lpstr>Future research directions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Yiyang Zheng</cp:lastModifiedBy>
  <cp:revision>7</cp:revision>
  <dcterms:modified xsi:type="dcterms:W3CDTF">2025-03-20T11:57:45Z</dcterms:modified>
</cp:coreProperties>
</file>